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xml" ContentType="application/vnd.openxmlformats-officedocument.presentationml.tags+xml"/>
  <Override PartName="/ppt/notesSlides/notesSlide22.xml" ContentType="application/vnd.openxmlformats-officedocument.presentationml.notesSlide+xml"/>
  <Override PartName="/ppt/tags/tag3.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67" r:id="rId6"/>
  </p:sldMasterIdLst>
  <p:notesMasterIdLst>
    <p:notesMasterId r:id="rId41"/>
  </p:notesMasterIdLst>
  <p:handoutMasterIdLst>
    <p:handoutMasterId r:id="rId42"/>
  </p:handoutMasterIdLst>
  <p:sldIdLst>
    <p:sldId id="1309" r:id="rId7"/>
    <p:sldId id="1379" r:id="rId8"/>
    <p:sldId id="1371" r:id="rId9"/>
    <p:sldId id="1365" r:id="rId10"/>
    <p:sldId id="1372" r:id="rId11"/>
    <p:sldId id="1373" r:id="rId12"/>
    <p:sldId id="1385" r:id="rId13"/>
    <p:sldId id="1381" r:id="rId14"/>
    <p:sldId id="1386" r:id="rId15"/>
    <p:sldId id="1383" r:id="rId16"/>
    <p:sldId id="1384" r:id="rId17"/>
    <p:sldId id="1387" r:id="rId18"/>
    <p:sldId id="1366" r:id="rId19"/>
    <p:sldId id="1388" r:id="rId20"/>
    <p:sldId id="1367" r:id="rId21"/>
    <p:sldId id="1368" r:id="rId22"/>
    <p:sldId id="1369" r:id="rId23"/>
    <p:sldId id="1370" r:id="rId24"/>
    <p:sldId id="1364" r:id="rId25"/>
    <p:sldId id="1363" r:id="rId26"/>
    <p:sldId id="1361" r:id="rId27"/>
    <p:sldId id="1359" r:id="rId28"/>
    <p:sldId id="1360" r:id="rId29"/>
    <p:sldId id="1362" r:id="rId30"/>
    <p:sldId id="1378" r:id="rId31"/>
    <p:sldId id="1347" r:id="rId32"/>
    <p:sldId id="1354" r:id="rId33"/>
    <p:sldId id="1355" r:id="rId34"/>
    <p:sldId id="1356" r:id="rId35"/>
    <p:sldId id="1357" r:id="rId36"/>
    <p:sldId id="1358" r:id="rId37"/>
    <p:sldId id="1389" r:id="rId38"/>
    <p:sldId id="1390" r:id="rId39"/>
    <p:sldId id="1353" r:id="rId40"/>
  </p:sldIdLst>
  <p:sldSz cx="12436475" cy="6994525"/>
  <p:notesSz cx="6858000" cy="9144000"/>
  <p:custDataLst>
    <p:tags r:id="rId43"/>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X minutes" id="{CA7C21A0-12E4-48D2-88AE-BA1EA86ED90D}">
          <p14:sldIdLst>
            <p14:sldId id="1309"/>
            <p14:sldId id="1379"/>
            <p14:sldId id="1371"/>
            <p14:sldId id="1365"/>
            <p14:sldId id="1372"/>
            <p14:sldId id="1373"/>
            <p14:sldId id="1385"/>
            <p14:sldId id="1381"/>
            <p14:sldId id="1386"/>
            <p14:sldId id="1383"/>
            <p14:sldId id="1384"/>
            <p14:sldId id="1387"/>
            <p14:sldId id="1366"/>
            <p14:sldId id="1388"/>
            <p14:sldId id="1367"/>
            <p14:sldId id="1368"/>
            <p14:sldId id="1369"/>
            <p14:sldId id="1370"/>
          </p14:sldIdLst>
        </p14:section>
        <p14:section name="Intro - X minutes" id="{262DF92D-807A-457B-83EF-C53B8BA76377}">
          <p14:sldIdLst>
            <p14:sldId id="1364"/>
            <p14:sldId id="1363"/>
            <p14:sldId id="1361"/>
            <p14:sldId id="1359"/>
            <p14:sldId id="1360"/>
            <p14:sldId id="1362"/>
            <p14:sldId id="1378"/>
          </p14:sldIdLst>
        </p14:section>
        <p14:section name="Untitled Section" id="{2F881FF2-773A-4FA9-8076-D4A28DB643D9}">
          <p14:sldIdLst>
            <p14:sldId id="1347"/>
            <p14:sldId id="1354"/>
            <p14:sldId id="1355"/>
            <p14:sldId id="1356"/>
            <p14:sldId id="1357"/>
            <p14:sldId id="1358"/>
            <p14:sldId id="1389"/>
            <p14:sldId id="1390"/>
            <p14:sldId id="1353"/>
          </p14:sldIdLst>
        </p14:section>
        <p14:section name="Summary - X minutes" id="{533727F8-8CBB-4FFC-B2EF-0A1C86DB663F}">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2C3E50"/>
    <a:srgbClr val="F9F9F9"/>
    <a:srgbClr val="C35EA4"/>
    <a:srgbClr val="525252"/>
    <a:srgbClr val="BAD80A"/>
    <a:srgbClr val="737373"/>
    <a:srgbClr val="FFFFFF"/>
    <a:srgbClr val="767676"/>
    <a:srgbClr val="3214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9054" autoAdjust="0"/>
    <p:restoredTop sz="75150" autoAdjust="0"/>
  </p:normalViewPr>
  <p:slideViewPr>
    <p:cSldViewPr>
      <p:cViewPr varScale="1">
        <p:scale>
          <a:sx n="72" d="100"/>
          <a:sy n="72" d="100"/>
        </p:scale>
        <p:origin x="27" y="705"/>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13188"/>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handoutMaster" Target="handoutMasters/handoutMaster1.xml"/><Relationship Id="rId47"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ags" Target="tags/tag1.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Module 1</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FAF27AE8-06DD-4446-8C08-04D22F1E8DE2}">
      <dgm:prSet/>
      <dgm:spPr/>
      <dgm:t>
        <a:bodyPr/>
        <a:lstStyle/>
        <a:p>
          <a:r>
            <a:rPr lang="en-US" dirty="0"/>
            <a:t>Module 2</a:t>
          </a:r>
        </a:p>
      </dgm:t>
    </dgm:pt>
    <dgm:pt modelId="{C3E9D8E5-FF43-4EE3-9F20-3FBF7E9CFC80}" type="parTrans" cxnId="{33B3C1BD-D5DD-4743-AEB5-BF102D7417A5}">
      <dgm:prSet/>
      <dgm:spPr/>
      <dgm:t>
        <a:bodyPr/>
        <a:lstStyle/>
        <a:p>
          <a:endParaRPr lang="en-US"/>
        </a:p>
      </dgm:t>
    </dgm:pt>
    <dgm:pt modelId="{A79BDEF5-AB57-435B-833F-5DAB541E05D9}" type="sibTrans" cxnId="{33B3C1BD-D5DD-4743-AEB5-BF102D7417A5}">
      <dgm:prSet/>
      <dgm:spPr/>
      <dgm:t>
        <a:bodyPr/>
        <a:lstStyle/>
        <a:p>
          <a:endParaRPr lang="en-US"/>
        </a:p>
      </dgm:t>
    </dgm:pt>
    <dgm:pt modelId="{7B3DB122-1D8E-4822-ADCD-16B4D4E14E42}">
      <dgm:prSet/>
      <dgm:spPr/>
      <dgm:t>
        <a:bodyPr/>
        <a:lstStyle/>
        <a:p>
          <a:r>
            <a:rPr lang="en-US" dirty="0"/>
            <a:t>Module 3</a:t>
          </a:r>
        </a:p>
      </dgm:t>
    </dgm:pt>
    <dgm:pt modelId="{75EC45A3-1D1D-48C9-BF47-CB60F9C6623F}" type="parTrans" cxnId="{7ED99E10-2C83-45F5-8D7B-3F580B16288E}">
      <dgm:prSet/>
      <dgm:spPr/>
      <dgm:t>
        <a:bodyPr/>
        <a:lstStyle/>
        <a:p>
          <a:endParaRPr lang="en-US"/>
        </a:p>
      </dgm:t>
    </dgm:pt>
    <dgm:pt modelId="{2851B0A7-5F5A-45AF-9490-3367702A5D85}" type="sibTrans" cxnId="{7ED99E10-2C83-45F5-8D7B-3F580B16288E}">
      <dgm:prSet/>
      <dgm:spPr/>
      <dgm:t>
        <a:bodyPr/>
        <a:lstStyle/>
        <a:p>
          <a:endParaRPr lang="en-US"/>
        </a:p>
      </dgm:t>
    </dgm:pt>
    <dgm:pt modelId="{1CF5DF33-87B5-4E4E-AA3D-3AAB51BBEAF4}">
      <dgm:prSet/>
      <dgm:spPr/>
      <dgm:t>
        <a:bodyPr/>
        <a:lstStyle/>
        <a:p>
          <a:r>
            <a:rPr lang="en-US" dirty="0"/>
            <a:t>Module 4</a:t>
          </a:r>
        </a:p>
      </dgm:t>
    </dgm:pt>
    <dgm:pt modelId="{2EB37C57-E0A1-4FAE-B508-4880184BEA17}" type="parTrans" cxnId="{269588A6-23F5-449C-A001-E79AB2B5C23D}">
      <dgm:prSet/>
      <dgm:spPr/>
      <dgm:t>
        <a:bodyPr/>
        <a:lstStyle/>
        <a:p>
          <a:endParaRPr lang="en-US"/>
        </a:p>
      </dgm:t>
    </dgm:pt>
    <dgm:pt modelId="{DC8EF80B-2D40-4713-8290-1266424F2A82}" type="sibTrans" cxnId="{269588A6-23F5-449C-A001-E79AB2B5C23D}">
      <dgm:prSet/>
      <dgm:spPr/>
      <dgm:t>
        <a:bodyPr/>
        <a:lstStyle/>
        <a:p>
          <a:endParaRPr lang="en-US"/>
        </a:p>
      </dgm:t>
    </dgm:pt>
    <dgm:pt modelId="{8072FA85-1F1D-4E2E-9ED3-9E9729269312}">
      <dgm:prSet/>
      <dgm:spPr/>
      <dgm:t>
        <a:bodyPr/>
        <a:lstStyle/>
        <a:p>
          <a:r>
            <a:rPr lang="en-US" dirty="0"/>
            <a:t>Module 5</a:t>
          </a:r>
        </a:p>
      </dgm:t>
    </dgm:pt>
    <dgm:pt modelId="{E02D0F2D-B6D5-4A84-A096-E2E9D2A0A408}" type="parTrans" cxnId="{FB0B6A07-1F7B-45F2-A9F1-3E806C6CBF19}">
      <dgm:prSet/>
      <dgm:spPr/>
      <dgm:t>
        <a:bodyPr/>
        <a:lstStyle/>
        <a:p>
          <a:endParaRPr lang="en-US"/>
        </a:p>
      </dgm:t>
    </dgm:pt>
    <dgm:pt modelId="{93DB633C-C6BF-440C-B5B6-859547B1A5F4}" type="sibTrans" cxnId="{FB0B6A07-1F7B-45F2-A9F1-3E806C6CBF19}">
      <dgm:prSet/>
      <dgm:spPr/>
      <dgm:t>
        <a:bodyPr/>
        <a:lstStyle/>
        <a:p>
          <a:endParaRPr lang="en-US"/>
        </a:p>
      </dgm:t>
    </dgm:pt>
    <dgm:pt modelId="{98FA1FEA-193C-455F-BC82-D031D6A78B83}">
      <dgm:prSet/>
      <dgm:spPr/>
      <dgm:t>
        <a:bodyPr/>
        <a:lstStyle/>
        <a:p>
          <a:r>
            <a:rPr lang="en-US" dirty="0"/>
            <a:t>Module 7</a:t>
          </a:r>
        </a:p>
      </dgm:t>
    </dgm:pt>
    <dgm:pt modelId="{4D02B69D-4BFB-406D-BABC-58A651D2BD31}" type="parTrans" cxnId="{7E5E93F6-652A-418E-9BE5-80E4DCF73807}">
      <dgm:prSet/>
      <dgm:spPr/>
      <dgm:t>
        <a:bodyPr/>
        <a:lstStyle/>
        <a:p>
          <a:endParaRPr lang="en-US"/>
        </a:p>
      </dgm:t>
    </dgm:pt>
    <dgm:pt modelId="{64AD9273-27D6-42CA-9606-2E8D96638389}" type="sibTrans" cxnId="{7E5E93F6-652A-418E-9BE5-80E4DCF73807}">
      <dgm:prSet/>
      <dgm:spPr/>
      <dgm:t>
        <a:bodyPr/>
        <a:lstStyle/>
        <a:p>
          <a:endParaRPr lang="en-US"/>
        </a:p>
      </dgm:t>
    </dgm:pt>
    <dgm:pt modelId="{EF398454-E407-442E-8779-2A1D6C0CDD9C}">
      <dgm:prSet phldrT="[Text]"/>
      <dgm:spPr/>
      <dgm:t>
        <a:bodyPr/>
        <a:lstStyle/>
        <a:p>
          <a:r>
            <a:rPr lang="en-US" dirty="0"/>
            <a:t>Setting up your developer environment</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7DC5F7BD-3CC0-4E13-9D86-95B3993232D1}">
      <dgm:prSet/>
      <dgm:spPr/>
      <dgm:t>
        <a:bodyPr/>
        <a:lstStyle/>
        <a:p>
          <a:r>
            <a:rPr lang="en-US" dirty="0"/>
            <a:t>Building modern cloud apps</a:t>
          </a:r>
        </a:p>
      </dgm:t>
    </dgm:pt>
    <dgm:pt modelId="{721C77BA-4CE4-4B7D-AD5B-D60CF25D46D4}" type="parTrans" cxnId="{3CD2EC5B-23F7-4B28-B998-0D7DDC22CD87}">
      <dgm:prSet/>
      <dgm:spPr/>
      <dgm:t>
        <a:bodyPr/>
        <a:lstStyle/>
        <a:p>
          <a:endParaRPr lang="en-US"/>
        </a:p>
      </dgm:t>
    </dgm:pt>
    <dgm:pt modelId="{8CC2376B-AD45-44A2-8559-20AB408DD5BE}" type="sibTrans" cxnId="{3CD2EC5B-23F7-4B28-B998-0D7DDC22CD87}">
      <dgm:prSet/>
      <dgm:spPr/>
      <dgm:t>
        <a:bodyPr/>
        <a:lstStyle/>
        <a:p>
          <a:endParaRPr lang="en-US"/>
        </a:p>
      </dgm:t>
    </dgm:pt>
    <dgm:pt modelId="{E6154748-05AB-4B57-A334-AC886BBDAA91}">
      <dgm:prSet/>
      <dgm:spPr/>
      <dgm:t>
        <a:bodyPr/>
        <a:lstStyle/>
        <a:p>
          <a:r>
            <a:rPr lang="en-US" dirty="0"/>
            <a:t>Identity with Azure AD and Office 365 APIs</a:t>
          </a:r>
        </a:p>
      </dgm:t>
    </dgm:pt>
    <dgm:pt modelId="{C37A14E3-FBD2-4DCF-B2AE-D85276CBFF5D}" type="parTrans" cxnId="{C13073C1-018D-4689-92D0-C57E2DBFF222}">
      <dgm:prSet/>
      <dgm:spPr/>
      <dgm:t>
        <a:bodyPr/>
        <a:lstStyle/>
        <a:p>
          <a:endParaRPr lang="en-US"/>
        </a:p>
      </dgm:t>
    </dgm:pt>
    <dgm:pt modelId="{8D94650C-E9F5-4078-8262-33A0CA09A61A}" type="sibTrans" cxnId="{C13073C1-018D-4689-92D0-C57E2DBFF222}">
      <dgm:prSet/>
      <dgm:spPr/>
      <dgm:t>
        <a:bodyPr/>
        <a:lstStyle/>
        <a:p>
          <a:endParaRPr lang="en-US"/>
        </a:p>
      </dgm:t>
    </dgm:pt>
    <dgm:pt modelId="{FC3D354A-EBE1-4774-AB56-0B9FF30BED09}">
      <dgm:prSet/>
      <dgm:spPr/>
      <dgm:t>
        <a:bodyPr/>
        <a:lstStyle/>
        <a:p>
          <a:r>
            <a:rPr lang="en-US" dirty="0"/>
            <a:t>DevOps with Azure and Visual Studio Team Services</a:t>
          </a:r>
        </a:p>
      </dgm:t>
    </dgm:pt>
    <dgm:pt modelId="{AF9A9549-6500-45DB-9602-F453FD4EE8D7}" type="parTrans" cxnId="{078EA4E9-17D1-4FD2-820E-A56076B08368}">
      <dgm:prSet/>
      <dgm:spPr/>
      <dgm:t>
        <a:bodyPr/>
        <a:lstStyle/>
        <a:p>
          <a:endParaRPr lang="en-US"/>
        </a:p>
      </dgm:t>
    </dgm:pt>
    <dgm:pt modelId="{27A36833-2C4D-44B8-8DF5-43A6FADE4336}" type="sibTrans" cxnId="{078EA4E9-17D1-4FD2-820E-A56076B08368}">
      <dgm:prSet/>
      <dgm:spPr/>
      <dgm:t>
        <a:bodyPr/>
        <a:lstStyle/>
        <a:p>
          <a:endParaRPr lang="en-US"/>
        </a:p>
      </dgm:t>
    </dgm:pt>
    <dgm:pt modelId="{16268D6F-1FBF-4F5B-93DA-7B7C16DB4419}">
      <dgm:prSet/>
      <dgm:spPr/>
      <dgm:t>
        <a:bodyPr/>
        <a:lstStyle/>
        <a:p>
          <a:r>
            <a:rPr lang="en-US" dirty="0"/>
            <a:t>Module 6</a:t>
          </a:r>
        </a:p>
      </dgm:t>
    </dgm:pt>
    <dgm:pt modelId="{D62585A0-4FAE-40C0-89E0-82356A8DBF27}" type="parTrans" cxnId="{D6D75707-1FF8-4884-910B-2E14BEC0842B}">
      <dgm:prSet/>
      <dgm:spPr/>
      <dgm:t>
        <a:bodyPr/>
        <a:lstStyle/>
        <a:p>
          <a:endParaRPr lang="en-US"/>
        </a:p>
      </dgm:t>
    </dgm:pt>
    <dgm:pt modelId="{C1E3ECAD-14AE-457E-AA60-908D3B165065}" type="sibTrans" cxnId="{D6D75707-1FF8-4884-910B-2E14BEC0842B}">
      <dgm:prSet/>
      <dgm:spPr/>
      <dgm:t>
        <a:bodyPr/>
        <a:lstStyle/>
        <a:p>
          <a:endParaRPr lang="en-US"/>
        </a:p>
      </dgm:t>
    </dgm:pt>
    <dgm:pt modelId="{4A55797A-8C92-4CA2-BDBD-DD59A49408A8}">
      <dgm:prSet/>
      <dgm:spPr/>
      <dgm:t>
        <a:bodyPr/>
        <a:lstStyle/>
        <a:p>
          <a:r>
            <a:rPr lang="en-US" dirty="0"/>
            <a:t>Cognitive Services and the BOT framework</a:t>
          </a:r>
        </a:p>
      </dgm:t>
    </dgm:pt>
    <dgm:pt modelId="{BC0DF799-ECB0-4098-AB06-091A343D06C0}" type="parTrans" cxnId="{9298B135-70CE-4A8E-A77A-F97A6858BE88}">
      <dgm:prSet/>
      <dgm:spPr/>
      <dgm:t>
        <a:bodyPr/>
        <a:lstStyle/>
        <a:p>
          <a:endParaRPr lang="en-US"/>
        </a:p>
      </dgm:t>
    </dgm:pt>
    <dgm:pt modelId="{B0326E5D-FD08-4DD1-BD3C-DAFEFEB4C6B2}" type="sibTrans" cxnId="{9298B135-70CE-4A8E-A77A-F97A6858BE88}">
      <dgm:prSet/>
      <dgm:spPr/>
      <dgm:t>
        <a:bodyPr/>
        <a:lstStyle/>
        <a:p>
          <a:endParaRPr lang="en-US"/>
        </a:p>
      </dgm:t>
    </dgm:pt>
    <dgm:pt modelId="{BC7CBCE7-B64C-4C75-A741-6CC83D221E3A}">
      <dgm:prSet/>
      <dgm:spPr/>
      <dgm:t>
        <a:bodyPr/>
        <a:lstStyle/>
        <a:p>
          <a:r>
            <a:rPr lang="en-US" dirty="0"/>
            <a:t>ARM and Infrastructure as Code</a:t>
          </a:r>
        </a:p>
      </dgm:t>
    </dgm:pt>
    <dgm:pt modelId="{B393B75B-0B04-47A2-89E5-81A0F79B7FED}" type="parTrans" cxnId="{4B48B8E9-660F-4AE1-8563-6A3835C678EB}">
      <dgm:prSet/>
      <dgm:spPr/>
      <dgm:t>
        <a:bodyPr/>
        <a:lstStyle/>
        <a:p>
          <a:endParaRPr lang="en-US"/>
        </a:p>
      </dgm:t>
    </dgm:pt>
    <dgm:pt modelId="{98B28538-9EF3-48B2-8531-313965FAB8DF}" type="sibTrans" cxnId="{4B48B8E9-660F-4AE1-8563-6A3835C678EB}">
      <dgm:prSet/>
      <dgm:spPr/>
      <dgm:t>
        <a:bodyPr/>
        <a:lstStyle/>
        <a:p>
          <a:endParaRPr lang="en-US"/>
        </a:p>
      </dgm:t>
    </dgm:pt>
    <dgm:pt modelId="{20B14FB0-0BE2-458F-B02B-7ACC0F8C5CBE}">
      <dgm:prSet/>
      <dgm:spPr/>
      <dgm:t>
        <a:bodyPr/>
        <a:lstStyle/>
        <a:p>
          <a:r>
            <a:rPr lang="en-US" dirty="0"/>
            <a:t>Monitoring applications with App Insights</a:t>
          </a:r>
        </a:p>
      </dgm:t>
    </dgm:pt>
    <dgm:pt modelId="{4F6D4800-441E-4ACC-94F9-A8CD1858F6C4}" type="parTrans" cxnId="{C558FE5D-9D40-4A97-A1E8-FAD7DD171601}">
      <dgm:prSet/>
      <dgm:spPr/>
      <dgm:t>
        <a:bodyPr/>
        <a:lstStyle/>
        <a:p>
          <a:endParaRPr lang="en-US"/>
        </a:p>
      </dgm:t>
    </dgm:pt>
    <dgm:pt modelId="{64165D6A-D628-4816-AA32-4448BFEB0787}" type="sibTrans" cxnId="{C558FE5D-9D40-4A97-A1E8-FAD7DD171601}">
      <dgm:prSet/>
      <dgm:spPr/>
      <dgm:t>
        <a:bodyPr/>
        <a:lstStyle/>
        <a:p>
          <a:endParaRPr lang="en-US"/>
        </a:p>
      </dgm:t>
    </dgm:pt>
    <dgm:pt modelId="{C46825B5-CC7A-43DA-A5A0-0EB7591AC290}">
      <dgm:prSet/>
      <dgm:spPr/>
      <dgm:t>
        <a:bodyPr/>
        <a:lstStyle/>
        <a:p>
          <a:r>
            <a:rPr lang="en-US" dirty="0"/>
            <a:t>Module 8</a:t>
          </a:r>
        </a:p>
      </dgm:t>
    </dgm:pt>
    <dgm:pt modelId="{9A507F8C-86CE-4A9C-9C55-AC0200E64815}" type="parTrans" cxnId="{5FB51858-B006-4202-937A-617D2FC2E91D}">
      <dgm:prSet/>
      <dgm:spPr/>
      <dgm:t>
        <a:bodyPr/>
        <a:lstStyle/>
        <a:p>
          <a:endParaRPr lang="de-DE"/>
        </a:p>
      </dgm:t>
    </dgm:pt>
    <dgm:pt modelId="{AD31D81E-C527-4C9D-97FA-629ECA40F903}" type="sibTrans" cxnId="{5FB51858-B006-4202-937A-617D2FC2E91D}">
      <dgm:prSet/>
      <dgm:spPr/>
      <dgm:t>
        <a:bodyPr/>
        <a:lstStyle/>
        <a:p>
          <a:endParaRPr lang="de-DE"/>
        </a:p>
      </dgm:t>
    </dgm:pt>
    <dgm:pt modelId="{5A42402D-1938-48DA-A739-DD5D4EE6880A}">
      <dgm:prSet/>
      <dgm:spPr/>
      <dgm:t>
        <a:bodyPr/>
        <a:lstStyle/>
        <a:p>
          <a:r>
            <a:rPr lang="en-US" dirty="0"/>
            <a:t>Choice IOT OR </a:t>
          </a:r>
          <a:r>
            <a:rPr lang="en-US" dirty="0" err="1"/>
            <a:t>PowerBI</a:t>
          </a:r>
          <a:endParaRPr lang="en-US" dirty="0"/>
        </a:p>
      </dgm:t>
    </dgm:pt>
    <dgm:pt modelId="{B9DC5CC2-F85C-4764-9735-C47329442142}" type="parTrans" cxnId="{CC829C22-4553-4E56-B744-8011C45DED99}">
      <dgm:prSet/>
      <dgm:spPr/>
      <dgm:t>
        <a:bodyPr/>
        <a:lstStyle/>
        <a:p>
          <a:endParaRPr lang="de-DE"/>
        </a:p>
      </dgm:t>
    </dgm:pt>
    <dgm:pt modelId="{F4A60913-0762-4724-8C29-07A76D1B256C}" type="sibTrans" cxnId="{CC829C22-4553-4E56-B744-8011C45DED99}">
      <dgm:prSet/>
      <dgm:spPr/>
      <dgm:t>
        <a:bodyPr/>
        <a:lstStyle/>
        <a:p>
          <a:endParaRPr lang="de-DE"/>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8">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8">
        <dgm:presLayoutVars>
          <dgm:bulletEnabled val="1"/>
        </dgm:presLayoutVars>
      </dgm:prSet>
      <dgm:spPr/>
    </dgm:pt>
    <dgm:pt modelId="{AECF78DC-FB51-458F-89A0-70CD518BE9AB}" type="pres">
      <dgm:prSet presAssocID="{E1BECD42-1710-4068-A3A8-0907A4291122}" presName="sp" presStyleCnt="0"/>
      <dgm:spPr/>
    </dgm:pt>
    <dgm:pt modelId="{D9BC9853-CAA1-4148-A673-3B0A44857445}" type="pres">
      <dgm:prSet presAssocID="{FAF27AE8-06DD-4446-8C08-04D22F1E8DE2}" presName="linNode" presStyleCnt="0"/>
      <dgm:spPr/>
    </dgm:pt>
    <dgm:pt modelId="{F8539A12-2D82-4C88-98C3-1B1E242F4079}" type="pres">
      <dgm:prSet presAssocID="{FAF27AE8-06DD-4446-8C08-04D22F1E8DE2}" presName="parentText" presStyleLbl="node1" presStyleIdx="1" presStyleCnt="8">
        <dgm:presLayoutVars>
          <dgm:chMax val="1"/>
          <dgm:bulletEnabled val="1"/>
        </dgm:presLayoutVars>
      </dgm:prSet>
      <dgm:spPr/>
    </dgm:pt>
    <dgm:pt modelId="{E6420154-04FB-467D-88B8-1F7D05114D7E}" type="pres">
      <dgm:prSet presAssocID="{FAF27AE8-06DD-4446-8C08-04D22F1E8DE2}" presName="descendantText" presStyleLbl="alignAccFollowNode1" presStyleIdx="1" presStyleCnt="8">
        <dgm:presLayoutVars>
          <dgm:bulletEnabled val="1"/>
        </dgm:presLayoutVars>
      </dgm:prSet>
      <dgm:spPr/>
    </dgm:pt>
    <dgm:pt modelId="{20D60ED1-AE92-40F7-AC2F-7B477EA5526C}" type="pres">
      <dgm:prSet presAssocID="{A79BDEF5-AB57-435B-833F-5DAB541E05D9}" presName="sp" presStyleCnt="0"/>
      <dgm:spPr/>
    </dgm:pt>
    <dgm:pt modelId="{3AE3D3FD-823E-4B6F-B092-5517828C0D06}" type="pres">
      <dgm:prSet presAssocID="{7B3DB122-1D8E-4822-ADCD-16B4D4E14E42}" presName="linNode" presStyleCnt="0"/>
      <dgm:spPr/>
    </dgm:pt>
    <dgm:pt modelId="{1D40B9DC-3DB8-4751-BFF0-8DBEF83FF13C}" type="pres">
      <dgm:prSet presAssocID="{7B3DB122-1D8E-4822-ADCD-16B4D4E14E42}" presName="parentText" presStyleLbl="node1" presStyleIdx="2" presStyleCnt="8">
        <dgm:presLayoutVars>
          <dgm:chMax val="1"/>
          <dgm:bulletEnabled val="1"/>
        </dgm:presLayoutVars>
      </dgm:prSet>
      <dgm:spPr/>
    </dgm:pt>
    <dgm:pt modelId="{61247A71-DC9E-4A76-B169-395D763BB202}" type="pres">
      <dgm:prSet presAssocID="{7B3DB122-1D8E-4822-ADCD-16B4D4E14E42}" presName="descendantText" presStyleLbl="alignAccFollowNode1" presStyleIdx="2" presStyleCnt="8">
        <dgm:presLayoutVars>
          <dgm:bulletEnabled val="1"/>
        </dgm:presLayoutVars>
      </dgm:prSet>
      <dgm:spPr/>
    </dgm:pt>
    <dgm:pt modelId="{78C94F29-AAD7-4E61-AC0C-664F1DFF66F7}" type="pres">
      <dgm:prSet presAssocID="{2851B0A7-5F5A-45AF-9490-3367702A5D85}" presName="sp" presStyleCnt="0"/>
      <dgm:spPr/>
    </dgm:pt>
    <dgm:pt modelId="{9FB58336-4F8E-4B9A-A44D-131F820B99E1}" type="pres">
      <dgm:prSet presAssocID="{1CF5DF33-87B5-4E4E-AA3D-3AAB51BBEAF4}" presName="linNode" presStyleCnt="0"/>
      <dgm:spPr/>
    </dgm:pt>
    <dgm:pt modelId="{03632F8B-4E93-4840-9E4E-68F53BBC5873}" type="pres">
      <dgm:prSet presAssocID="{1CF5DF33-87B5-4E4E-AA3D-3AAB51BBEAF4}" presName="parentText" presStyleLbl="node1" presStyleIdx="3" presStyleCnt="8">
        <dgm:presLayoutVars>
          <dgm:chMax val="1"/>
          <dgm:bulletEnabled val="1"/>
        </dgm:presLayoutVars>
      </dgm:prSet>
      <dgm:spPr/>
    </dgm:pt>
    <dgm:pt modelId="{735907E8-CD71-421F-8950-285DC6511AD6}" type="pres">
      <dgm:prSet presAssocID="{1CF5DF33-87B5-4E4E-AA3D-3AAB51BBEAF4}" presName="descendantText" presStyleLbl="alignAccFollowNode1" presStyleIdx="3" presStyleCnt="8">
        <dgm:presLayoutVars>
          <dgm:bulletEnabled val="1"/>
        </dgm:presLayoutVars>
      </dgm:prSet>
      <dgm:spPr/>
    </dgm:pt>
    <dgm:pt modelId="{C8A65DFF-BF2A-4EFF-B569-CCD2D7529CE9}" type="pres">
      <dgm:prSet presAssocID="{DC8EF80B-2D40-4713-8290-1266424F2A82}" presName="sp" presStyleCnt="0"/>
      <dgm:spPr/>
    </dgm:pt>
    <dgm:pt modelId="{F1EB1088-51AB-4DC7-91D6-4C6D26B61E33}" type="pres">
      <dgm:prSet presAssocID="{8072FA85-1F1D-4E2E-9ED3-9E9729269312}" presName="linNode" presStyleCnt="0"/>
      <dgm:spPr/>
    </dgm:pt>
    <dgm:pt modelId="{7F905116-DF52-47DE-BE38-A75756ACB8D6}" type="pres">
      <dgm:prSet presAssocID="{8072FA85-1F1D-4E2E-9ED3-9E9729269312}" presName="parentText" presStyleLbl="node1" presStyleIdx="4" presStyleCnt="8">
        <dgm:presLayoutVars>
          <dgm:chMax val="1"/>
          <dgm:bulletEnabled val="1"/>
        </dgm:presLayoutVars>
      </dgm:prSet>
      <dgm:spPr/>
    </dgm:pt>
    <dgm:pt modelId="{37E22389-D950-4A26-A268-5C9A5A3CD82C}" type="pres">
      <dgm:prSet presAssocID="{8072FA85-1F1D-4E2E-9ED3-9E9729269312}" presName="descendantText" presStyleLbl="alignAccFollowNode1" presStyleIdx="4" presStyleCnt="8">
        <dgm:presLayoutVars>
          <dgm:bulletEnabled val="1"/>
        </dgm:presLayoutVars>
      </dgm:prSet>
      <dgm:spPr/>
    </dgm:pt>
    <dgm:pt modelId="{2B1D75C4-CB07-4847-87C0-9CBA68424C25}" type="pres">
      <dgm:prSet presAssocID="{93DB633C-C6BF-440C-B5B6-859547B1A5F4}" presName="sp" presStyleCnt="0"/>
      <dgm:spPr/>
    </dgm:pt>
    <dgm:pt modelId="{59C4BE3D-3873-4CC5-8D5D-68E8BE86735D}" type="pres">
      <dgm:prSet presAssocID="{16268D6F-1FBF-4F5B-93DA-7B7C16DB4419}" presName="linNode" presStyleCnt="0"/>
      <dgm:spPr/>
    </dgm:pt>
    <dgm:pt modelId="{70B00C7B-4587-4FBB-B8DD-6908E2084D89}" type="pres">
      <dgm:prSet presAssocID="{16268D6F-1FBF-4F5B-93DA-7B7C16DB4419}" presName="parentText" presStyleLbl="node1" presStyleIdx="5" presStyleCnt="8">
        <dgm:presLayoutVars>
          <dgm:chMax val="1"/>
          <dgm:bulletEnabled val="1"/>
        </dgm:presLayoutVars>
      </dgm:prSet>
      <dgm:spPr/>
    </dgm:pt>
    <dgm:pt modelId="{E23F637E-9A4A-4AA5-98AE-66E97735DB4F}" type="pres">
      <dgm:prSet presAssocID="{16268D6F-1FBF-4F5B-93DA-7B7C16DB4419}" presName="descendantText" presStyleLbl="alignAccFollowNode1" presStyleIdx="5" presStyleCnt="8">
        <dgm:presLayoutVars>
          <dgm:bulletEnabled val="1"/>
        </dgm:presLayoutVars>
      </dgm:prSet>
      <dgm:spPr/>
    </dgm:pt>
    <dgm:pt modelId="{2F714637-0EA7-494B-A2A2-D563E67FDDF7}" type="pres">
      <dgm:prSet presAssocID="{C1E3ECAD-14AE-457E-AA60-908D3B165065}" presName="sp" presStyleCnt="0"/>
      <dgm:spPr/>
    </dgm:pt>
    <dgm:pt modelId="{1991AD84-BDBE-42D1-8C2A-D4CCF78EEA24}" type="pres">
      <dgm:prSet presAssocID="{98FA1FEA-193C-455F-BC82-D031D6A78B83}" presName="linNode" presStyleCnt="0"/>
      <dgm:spPr/>
    </dgm:pt>
    <dgm:pt modelId="{291529A3-D216-4DC4-835B-3321FFD0318C}" type="pres">
      <dgm:prSet presAssocID="{98FA1FEA-193C-455F-BC82-D031D6A78B83}" presName="parentText" presStyleLbl="node1" presStyleIdx="6" presStyleCnt="8">
        <dgm:presLayoutVars>
          <dgm:chMax val="1"/>
          <dgm:bulletEnabled val="1"/>
        </dgm:presLayoutVars>
      </dgm:prSet>
      <dgm:spPr/>
    </dgm:pt>
    <dgm:pt modelId="{68B4BBEF-B3B9-44EE-93CE-818230DA2604}" type="pres">
      <dgm:prSet presAssocID="{98FA1FEA-193C-455F-BC82-D031D6A78B83}" presName="descendantText" presStyleLbl="alignAccFollowNode1" presStyleIdx="6" presStyleCnt="8">
        <dgm:presLayoutVars>
          <dgm:bulletEnabled val="1"/>
        </dgm:presLayoutVars>
      </dgm:prSet>
      <dgm:spPr/>
    </dgm:pt>
    <dgm:pt modelId="{54E4D13B-BD98-4522-BC04-5727CC416F05}" type="pres">
      <dgm:prSet presAssocID="{64AD9273-27D6-42CA-9606-2E8D96638389}" presName="sp" presStyleCnt="0"/>
      <dgm:spPr/>
    </dgm:pt>
    <dgm:pt modelId="{F2AD5B02-65BB-4F9B-BB85-C4EF549BB065}" type="pres">
      <dgm:prSet presAssocID="{C46825B5-CC7A-43DA-A5A0-0EB7591AC290}" presName="linNode" presStyleCnt="0"/>
      <dgm:spPr/>
    </dgm:pt>
    <dgm:pt modelId="{57420F26-CEFB-458E-B04A-9394AE5D85CE}" type="pres">
      <dgm:prSet presAssocID="{C46825B5-CC7A-43DA-A5A0-0EB7591AC290}" presName="parentText" presStyleLbl="node1" presStyleIdx="7" presStyleCnt="8">
        <dgm:presLayoutVars>
          <dgm:chMax val="1"/>
          <dgm:bulletEnabled val="1"/>
        </dgm:presLayoutVars>
      </dgm:prSet>
      <dgm:spPr/>
    </dgm:pt>
    <dgm:pt modelId="{FE4EE005-2D6A-4F83-9035-2425BB016B0B}" type="pres">
      <dgm:prSet presAssocID="{C46825B5-CC7A-43DA-A5A0-0EB7591AC290}" presName="descendantText" presStyleLbl="alignAccFollowNode1" presStyleIdx="7" presStyleCnt="8">
        <dgm:presLayoutVars>
          <dgm:bulletEnabled val="1"/>
        </dgm:presLayoutVars>
      </dgm:prSet>
      <dgm:spPr/>
    </dgm:pt>
  </dgm:ptLst>
  <dgm:cxnLst>
    <dgm:cxn modelId="{2E426905-E13B-4321-8394-204F0DD94D64}" type="presOf" srcId="{1CF5DF33-87B5-4E4E-AA3D-3AAB51BBEAF4}" destId="{03632F8B-4E93-4840-9E4E-68F53BBC5873}" srcOrd="0" destOrd="0" presId="urn:microsoft.com/office/officeart/2005/8/layout/vList5"/>
    <dgm:cxn modelId="{FB0B6A07-1F7B-45F2-A9F1-3E806C6CBF19}" srcId="{CCB75381-B66D-4B20-8298-A5FD070AB22C}" destId="{8072FA85-1F1D-4E2E-9ED3-9E9729269312}" srcOrd="4" destOrd="0" parTransId="{E02D0F2D-B6D5-4A84-A096-E2E9D2A0A408}" sibTransId="{93DB633C-C6BF-440C-B5B6-859547B1A5F4}"/>
    <dgm:cxn modelId="{D6D75707-1FF8-4884-910B-2E14BEC0842B}" srcId="{CCB75381-B66D-4B20-8298-A5FD070AB22C}" destId="{16268D6F-1FBF-4F5B-93DA-7B7C16DB4419}" srcOrd="5" destOrd="0" parTransId="{D62585A0-4FAE-40C0-89E0-82356A8DBF27}" sibTransId="{C1E3ECAD-14AE-457E-AA60-908D3B165065}"/>
    <dgm:cxn modelId="{7ED99E10-2C83-45F5-8D7B-3F580B16288E}" srcId="{CCB75381-B66D-4B20-8298-A5FD070AB22C}" destId="{7B3DB122-1D8E-4822-ADCD-16B4D4E14E42}" srcOrd="2" destOrd="0" parTransId="{75EC45A3-1D1D-48C9-BF47-CB60F9C6623F}" sibTransId="{2851B0A7-5F5A-45AF-9490-3367702A5D85}"/>
    <dgm:cxn modelId="{6373EE19-4CFF-4FB5-8313-A11F726E7B44}" type="presOf" srcId="{C46825B5-CC7A-43DA-A5A0-0EB7591AC290}" destId="{57420F26-CEFB-458E-B04A-9394AE5D85CE}" srcOrd="0" destOrd="0" presId="urn:microsoft.com/office/officeart/2005/8/layout/vList5"/>
    <dgm:cxn modelId="{6E306B21-63BD-4910-9FE8-8C6EF00B3C76}" type="presOf" srcId="{BC7CBCE7-B64C-4C75-A741-6CC83D221E3A}" destId="{37E22389-D950-4A26-A268-5C9A5A3CD82C}"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CC829C22-4553-4E56-B744-8011C45DED99}" srcId="{C46825B5-CC7A-43DA-A5A0-0EB7591AC290}" destId="{5A42402D-1938-48DA-A739-DD5D4EE6880A}" srcOrd="0" destOrd="0" parTransId="{B9DC5CC2-F85C-4764-9735-C47329442142}" sibTransId="{F4A60913-0762-4724-8C29-07A76D1B256C}"/>
    <dgm:cxn modelId="{9298B135-70CE-4A8E-A77A-F97A6858BE88}" srcId="{98FA1FEA-193C-455F-BC82-D031D6A78B83}" destId="{4A55797A-8C92-4CA2-BDBD-DD59A49408A8}" srcOrd="0" destOrd="0" parTransId="{BC0DF799-ECB0-4098-AB06-091A343D06C0}" sibTransId="{B0326E5D-FD08-4DD1-BD3C-DAFEFEB4C6B2}"/>
    <dgm:cxn modelId="{3CD2EC5B-23F7-4B28-B998-0D7DDC22CD87}" srcId="{FAF27AE8-06DD-4446-8C08-04D22F1E8DE2}" destId="{7DC5F7BD-3CC0-4E13-9D86-95B3993232D1}" srcOrd="0" destOrd="0" parTransId="{721C77BA-4CE4-4B7D-AD5B-D60CF25D46D4}" sibTransId="{8CC2376B-AD45-44A2-8559-20AB408DD5BE}"/>
    <dgm:cxn modelId="{C558FE5D-9D40-4A97-A1E8-FAD7DD171601}" srcId="{16268D6F-1FBF-4F5B-93DA-7B7C16DB4419}" destId="{20B14FB0-0BE2-458F-B02B-7ACC0F8C5CBE}" srcOrd="0" destOrd="0" parTransId="{4F6D4800-441E-4ACC-94F9-A8CD1858F6C4}" sibTransId="{64165D6A-D628-4816-AA32-4448BFEB0787}"/>
    <dgm:cxn modelId="{AF1BEC68-E442-48D3-B0DB-D4B75270062D}" type="presOf" srcId="{4A55797A-8C92-4CA2-BDBD-DD59A49408A8}" destId="{68B4BBEF-B3B9-44EE-93CE-818230DA2604}" srcOrd="0" destOrd="0" presId="urn:microsoft.com/office/officeart/2005/8/layout/vList5"/>
    <dgm:cxn modelId="{CBA34A51-026B-433B-821D-BA42B48B2DE8}" type="presOf" srcId="{9F0B2B7E-A445-41E4-8304-BACDE1F08B70}" destId="{A5438C1E-89FB-411C-9EAB-7842FD136D3A}" srcOrd="0" destOrd="0" presId="urn:microsoft.com/office/officeart/2005/8/layout/vList5"/>
    <dgm:cxn modelId="{67C16753-411E-4574-9F46-F8E6B48B8F95}" type="presOf" srcId="{CCB75381-B66D-4B20-8298-A5FD070AB22C}" destId="{E03513B6-B757-4D79-B241-089506EEB20F}" srcOrd="0" destOrd="0" presId="urn:microsoft.com/office/officeart/2005/8/layout/vList5"/>
    <dgm:cxn modelId="{DBF2A754-1B60-4773-9734-8BFF7C19C792}" type="presOf" srcId="{98FA1FEA-193C-455F-BC82-D031D6A78B83}" destId="{291529A3-D216-4DC4-835B-3321FFD0318C}" srcOrd="0" destOrd="0" presId="urn:microsoft.com/office/officeart/2005/8/layout/vList5"/>
    <dgm:cxn modelId="{326DC576-8391-4952-A8CA-B51E65A4C424}" type="presOf" srcId="{8072FA85-1F1D-4E2E-9ED3-9E9729269312}" destId="{7F905116-DF52-47DE-BE38-A75756ACB8D6}" srcOrd="0" destOrd="0" presId="urn:microsoft.com/office/officeart/2005/8/layout/vList5"/>
    <dgm:cxn modelId="{5FB51858-B006-4202-937A-617D2FC2E91D}" srcId="{CCB75381-B66D-4B20-8298-A5FD070AB22C}" destId="{C46825B5-CC7A-43DA-A5A0-0EB7591AC290}" srcOrd="7" destOrd="0" parTransId="{9A507F8C-86CE-4A9C-9C55-AC0200E64815}" sibTransId="{AD31D81E-C527-4C9D-97FA-629ECA40F903}"/>
    <dgm:cxn modelId="{B8B99259-F423-440F-9C75-B14E49218F62}" type="presOf" srcId="{FAF27AE8-06DD-4446-8C08-04D22F1E8DE2}" destId="{F8539A12-2D82-4C88-98C3-1B1E242F4079}" srcOrd="0" destOrd="0" presId="urn:microsoft.com/office/officeart/2005/8/layout/vList5"/>
    <dgm:cxn modelId="{580B4A90-6CCD-433B-90A3-1A83A324AD0A}" type="presOf" srcId="{7B3DB122-1D8E-4822-ADCD-16B4D4E14E42}" destId="{1D40B9DC-3DB8-4751-BFF0-8DBEF83FF13C}" srcOrd="0" destOrd="0" presId="urn:microsoft.com/office/officeart/2005/8/layout/vList5"/>
    <dgm:cxn modelId="{269588A6-23F5-449C-A001-E79AB2B5C23D}" srcId="{CCB75381-B66D-4B20-8298-A5FD070AB22C}" destId="{1CF5DF33-87B5-4E4E-AA3D-3AAB51BBEAF4}" srcOrd="3" destOrd="0" parTransId="{2EB37C57-E0A1-4FAE-B508-4880184BEA17}" sibTransId="{DC8EF80B-2D40-4713-8290-1266424F2A82}"/>
    <dgm:cxn modelId="{C4C97EAB-D53F-4024-95EF-7A4A2A8E07B3}" type="presOf" srcId="{FC3D354A-EBE1-4774-AB56-0B9FF30BED09}" destId="{735907E8-CD71-421F-8950-285DC6511AD6}" srcOrd="0" destOrd="0" presId="urn:microsoft.com/office/officeart/2005/8/layout/vList5"/>
    <dgm:cxn modelId="{33B3C1BD-D5DD-4743-AEB5-BF102D7417A5}" srcId="{CCB75381-B66D-4B20-8298-A5FD070AB22C}" destId="{FAF27AE8-06DD-4446-8C08-04D22F1E8DE2}" srcOrd="1" destOrd="0" parTransId="{C3E9D8E5-FF43-4EE3-9F20-3FBF7E9CFC80}" sibTransId="{A79BDEF5-AB57-435B-833F-5DAB541E05D9}"/>
    <dgm:cxn modelId="{C13073C1-018D-4689-92D0-C57E2DBFF222}" srcId="{7B3DB122-1D8E-4822-ADCD-16B4D4E14E42}" destId="{E6154748-05AB-4B57-A334-AC886BBDAA91}" srcOrd="0" destOrd="0" parTransId="{C37A14E3-FBD2-4DCF-B2AE-D85276CBFF5D}" sibTransId="{8D94650C-E9F5-4078-8262-33A0CA09A61A}"/>
    <dgm:cxn modelId="{7CA495CF-7549-455B-9CA1-EB4979A7DAF1}" type="presOf" srcId="{20B14FB0-0BE2-458F-B02B-7ACC0F8C5CBE}" destId="{E23F637E-9A4A-4AA5-98AE-66E97735DB4F}" srcOrd="0" destOrd="0" presId="urn:microsoft.com/office/officeart/2005/8/layout/vList5"/>
    <dgm:cxn modelId="{0F2BAFD8-DB72-4ED5-BCC2-C92F30F9D457}" srcId="{9F0B2B7E-A445-41E4-8304-BACDE1F08B70}" destId="{EF398454-E407-442E-8779-2A1D6C0CDD9C}" srcOrd="0" destOrd="0" parTransId="{E7D9BB19-EA0D-40AD-BFA3-A74CDD009642}" sibTransId="{CE3E07A8-27A8-4CE3-9A44-B5D3B72B60F5}"/>
    <dgm:cxn modelId="{5B9CADDB-EC8B-4081-8604-3D0BA2969018}" type="presOf" srcId="{E6154748-05AB-4B57-A334-AC886BBDAA91}" destId="{61247A71-DC9E-4A76-B169-395D763BB202}" srcOrd="0" destOrd="0" presId="urn:microsoft.com/office/officeart/2005/8/layout/vList5"/>
    <dgm:cxn modelId="{078EA4E9-17D1-4FD2-820E-A56076B08368}" srcId="{1CF5DF33-87B5-4E4E-AA3D-3AAB51BBEAF4}" destId="{FC3D354A-EBE1-4774-AB56-0B9FF30BED09}" srcOrd="0" destOrd="0" parTransId="{AF9A9549-6500-45DB-9602-F453FD4EE8D7}" sibTransId="{27A36833-2C4D-44B8-8DF5-43A6FADE4336}"/>
    <dgm:cxn modelId="{4B48B8E9-660F-4AE1-8563-6A3835C678EB}" srcId="{8072FA85-1F1D-4E2E-9ED3-9E9729269312}" destId="{BC7CBCE7-B64C-4C75-A741-6CC83D221E3A}" srcOrd="0" destOrd="0" parTransId="{B393B75B-0B04-47A2-89E5-81A0F79B7FED}" sibTransId="{98B28538-9EF3-48B2-8531-313965FAB8DF}"/>
    <dgm:cxn modelId="{96A048EA-712A-4B8B-BFE5-FFAEB03FC498}" type="presOf" srcId="{7DC5F7BD-3CC0-4E13-9D86-95B3993232D1}" destId="{E6420154-04FB-467D-88B8-1F7D05114D7E}" srcOrd="0" destOrd="0" presId="urn:microsoft.com/office/officeart/2005/8/layout/vList5"/>
    <dgm:cxn modelId="{227596ED-EE12-4822-B666-8436B5C1D720}" type="presOf" srcId="{16268D6F-1FBF-4F5B-93DA-7B7C16DB4419}" destId="{70B00C7B-4587-4FBB-B8DD-6908E2084D89}" srcOrd="0" destOrd="0" presId="urn:microsoft.com/office/officeart/2005/8/layout/vList5"/>
    <dgm:cxn modelId="{7E5E93F6-652A-418E-9BE5-80E4DCF73807}" srcId="{CCB75381-B66D-4B20-8298-A5FD070AB22C}" destId="{98FA1FEA-193C-455F-BC82-D031D6A78B83}" srcOrd="6" destOrd="0" parTransId="{4D02B69D-4BFB-406D-BABC-58A651D2BD31}" sibTransId="{64AD9273-27D6-42CA-9606-2E8D96638389}"/>
    <dgm:cxn modelId="{340B6AFA-CF80-4CA2-B1B5-84F55BC7366D}" type="presOf" srcId="{EF398454-E407-442E-8779-2A1D6C0CDD9C}" destId="{0CF624A4-1729-464B-A0E7-F90B1343283F}" srcOrd="0" destOrd="0" presId="urn:microsoft.com/office/officeart/2005/8/layout/vList5"/>
    <dgm:cxn modelId="{62F9BCFB-44BF-45C4-9013-F173DE247660}" type="presOf" srcId="{5A42402D-1938-48DA-A739-DD5D4EE6880A}" destId="{FE4EE005-2D6A-4F83-9035-2425BB016B0B}"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D0184A21-1B29-40F6-8745-AEC05EF807F1}" type="presParOf" srcId="{E03513B6-B757-4D79-B241-089506EEB20F}" destId="{AECF78DC-FB51-458F-89A0-70CD518BE9AB}" srcOrd="1" destOrd="0" presId="urn:microsoft.com/office/officeart/2005/8/layout/vList5"/>
    <dgm:cxn modelId="{D95C8944-B338-4B94-B998-4B7CB5B61F4B}" type="presParOf" srcId="{E03513B6-B757-4D79-B241-089506EEB20F}" destId="{D9BC9853-CAA1-4148-A673-3B0A44857445}" srcOrd="2" destOrd="0" presId="urn:microsoft.com/office/officeart/2005/8/layout/vList5"/>
    <dgm:cxn modelId="{F8C5C6F1-7923-4858-8145-052F22872C55}" type="presParOf" srcId="{D9BC9853-CAA1-4148-A673-3B0A44857445}" destId="{F8539A12-2D82-4C88-98C3-1B1E242F4079}" srcOrd="0" destOrd="0" presId="urn:microsoft.com/office/officeart/2005/8/layout/vList5"/>
    <dgm:cxn modelId="{FDDD0359-2525-4960-95B4-0B1343597344}" type="presParOf" srcId="{D9BC9853-CAA1-4148-A673-3B0A44857445}" destId="{E6420154-04FB-467D-88B8-1F7D05114D7E}" srcOrd="1" destOrd="0" presId="urn:microsoft.com/office/officeart/2005/8/layout/vList5"/>
    <dgm:cxn modelId="{08FB22C7-D5BE-4D84-8A7D-6F2083930958}" type="presParOf" srcId="{E03513B6-B757-4D79-B241-089506EEB20F}" destId="{20D60ED1-AE92-40F7-AC2F-7B477EA5526C}" srcOrd="3" destOrd="0" presId="urn:microsoft.com/office/officeart/2005/8/layout/vList5"/>
    <dgm:cxn modelId="{9A374BDC-6E62-403D-A312-563A9CB6C36D}" type="presParOf" srcId="{E03513B6-B757-4D79-B241-089506EEB20F}" destId="{3AE3D3FD-823E-4B6F-B092-5517828C0D06}" srcOrd="4" destOrd="0" presId="urn:microsoft.com/office/officeart/2005/8/layout/vList5"/>
    <dgm:cxn modelId="{DF2C4E05-FA8F-4715-B00F-FE5984BFB857}" type="presParOf" srcId="{3AE3D3FD-823E-4B6F-B092-5517828C0D06}" destId="{1D40B9DC-3DB8-4751-BFF0-8DBEF83FF13C}" srcOrd="0" destOrd="0" presId="urn:microsoft.com/office/officeart/2005/8/layout/vList5"/>
    <dgm:cxn modelId="{D995E393-96F1-4A20-96DD-F21DFB39741C}" type="presParOf" srcId="{3AE3D3FD-823E-4B6F-B092-5517828C0D06}" destId="{61247A71-DC9E-4A76-B169-395D763BB202}" srcOrd="1" destOrd="0" presId="urn:microsoft.com/office/officeart/2005/8/layout/vList5"/>
    <dgm:cxn modelId="{DAD28B9B-DD76-45D0-8ABB-A6D3F3DEF50C}" type="presParOf" srcId="{E03513B6-B757-4D79-B241-089506EEB20F}" destId="{78C94F29-AAD7-4E61-AC0C-664F1DFF66F7}" srcOrd="5" destOrd="0" presId="urn:microsoft.com/office/officeart/2005/8/layout/vList5"/>
    <dgm:cxn modelId="{26FB0737-6004-40DF-A562-2C9FBC0FCF8B}" type="presParOf" srcId="{E03513B6-B757-4D79-B241-089506EEB20F}" destId="{9FB58336-4F8E-4B9A-A44D-131F820B99E1}" srcOrd="6" destOrd="0" presId="urn:microsoft.com/office/officeart/2005/8/layout/vList5"/>
    <dgm:cxn modelId="{84289C49-85B1-4B1F-8618-63B42ED68936}" type="presParOf" srcId="{9FB58336-4F8E-4B9A-A44D-131F820B99E1}" destId="{03632F8B-4E93-4840-9E4E-68F53BBC5873}" srcOrd="0" destOrd="0" presId="urn:microsoft.com/office/officeart/2005/8/layout/vList5"/>
    <dgm:cxn modelId="{9D5BDE58-CCA8-4F31-98EA-6E60411F4D82}" type="presParOf" srcId="{9FB58336-4F8E-4B9A-A44D-131F820B99E1}" destId="{735907E8-CD71-421F-8950-285DC6511AD6}" srcOrd="1" destOrd="0" presId="urn:microsoft.com/office/officeart/2005/8/layout/vList5"/>
    <dgm:cxn modelId="{F9C24B6A-94A9-4455-8929-4456C92218D9}" type="presParOf" srcId="{E03513B6-B757-4D79-B241-089506EEB20F}" destId="{C8A65DFF-BF2A-4EFF-B569-CCD2D7529CE9}" srcOrd="7" destOrd="0" presId="urn:microsoft.com/office/officeart/2005/8/layout/vList5"/>
    <dgm:cxn modelId="{88EB4C6E-97DA-4279-856C-E7B6C5425631}" type="presParOf" srcId="{E03513B6-B757-4D79-B241-089506EEB20F}" destId="{F1EB1088-51AB-4DC7-91D6-4C6D26B61E33}" srcOrd="8" destOrd="0" presId="urn:microsoft.com/office/officeart/2005/8/layout/vList5"/>
    <dgm:cxn modelId="{43C92139-5E39-4FFC-9FDD-13D442AF4085}" type="presParOf" srcId="{F1EB1088-51AB-4DC7-91D6-4C6D26B61E33}" destId="{7F905116-DF52-47DE-BE38-A75756ACB8D6}" srcOrd="0" destOrd="0" presId="urn:microsoft.com/office/officeart/2005/8/layout/vList5"/>
    <dgm:cxn modelId="{151012AB-9E71-4DEB-AE0B-3BB281C4E785}" type="presParOf" srcId="{F1EB1088-51AB-4DC7-91D6-4C6D26B61E33}" destId="{37E22389-D950-4A26-A268-5C9A5A3CD82C}" srcOrd="1" destOrd="0" presId="urn:microsoft.com/office/officeart/2005/8/layout/vList5"/>
    <dgm:cxn modelId="{F04CE34C-52C9-4411-A5D9-FC283A08C882}" type="presParOf" srcId="{E03513B6-B757-4D79-B241-089506EEB20F}" destId="{2B1D75C4-CB07-4847-87C0-9CBA68424C25}" srcOrd="9" destOrd="0" presId="urn:microsoft.com/office/officeart/2005/8/layout/vList5"/>
    <dgm:cxn modelId="{43746EDD-E64F-4E19-8521-BE147848F748}" type="presParOf" srcId="{E03513B6-B757-4D79-B241-089506EEB20F}" destId="{59C4BE3D-3873-4CC5-8D5D-68E8BE86735D}" srcOrd="10" destOrd="0" presId="urn:microsoft.com/office/officeart/2005/8/layout/vList5"/>
    <dgm:cxn modelId="{4364132E-6954-44C2-8929-3730EF424022}" type="presParOf" srcId="{59C4BE3D-3873-4CC5-8D5D-68E8BE86735D}" destId="{70B00C7B-4587-4FBB-B8DD-6908E2084D89}" srcOrd="0" destOrd="0" presId="urn:microsoft.com/office/officeart/2005/8/layout/vList5"/>
    <dgm:cxn modelId="{801743D7-7126-4FEE-AFF0-28686DC8355A}" type="presParOf" srcId="{59C4BE3D-3873-4CC5-8D5D-68E8BE86735D}" destId="{E23F637E-9A4A-4AA5-98AE-66E97735DB4F}" srcOrd="1" destOrd="0" presId="urn:microsoft.com/office/officeart/2005/8/layout/vList5"/>
    <dgm:cxn modelId="{80A29067-C91E-4DBF-AF51-C0567F9A6403}" type="presParOf" srcId="{E03513B6-B757-4D79-B241-089506EEB20F}" destId="{2F714637-0EA7-494B-A2A2-D563E67FDDF7}" srcOrd="11" destOrd="0" presId="urn:microsoft.com/office/officeart/2005/8/layout/vList5"/>
    <dgm:cxn modelId="{0B79F412-147E-45C5-ABCB-2FEEA51FC9A8}" type="presParOf" srcId="{E03513B6-B757-4D79-B241-089506EEB20F}" destId="{1991AD84-BDBE-42D1-8C2A-D4CCF78EEA24}" srcOrd="12" destOrd="0" presId="urn:microsoft.com/office/officeart/2005/8/layout/vList5"/>
    <dgm:cxn modelId="{65D50379-F1E5-4A28-8186-C2CC52ADF932}" type="presParOf" srcId="{1991AD84-BDBE-42D1-8C2A-D4CCF78EEA24}" destId="{291529A3-D216-4DC4-835B-3321FFD0318C}" srcOrd="0" destOrd="0" presId="urn:microsoft.com/office/officeart/2005/8/layout/vList5"/>
    <dgm:cxn modelId="{565D5989-69D7-479B-B768-88696DB03421}" type="presParOf" srcId="{1991AD84-BDBE-42D1-8C2A-D4CCF78EEA24}" destId="{68B4BBEF-B3B9-44EE-93CE-818230DA2604}" srcOrd="1" destOrd="0" presId="urn:microsoft.com/office/officeart/2005/8/layout/vList5"/>
    <dgm:cxn modelId="{BF9F12F6-9A1D-460A-AE5A-8D6B931A3258}" type="presParOf" srcId="{E03513B6-B757-4D79-B241-089506EEB20F}" destId="{54E4D13B-BD98-4522-BC04-5727CC416F05}" srcOrd="13" destOrd="0" presId="urn:microsoft.com/office/officeart/2005/8/layout/vList5"/>
    <dgm:cxn modelId="{01401D15-F220-41DF-A230-186D35249C76}" type="presParOf" srcId="{E03513B6-B757-4D79-B241-089506EEB20F}" destId="{F2AD5B02-65BB-4F9B-BB85-C4EF549BB065}" srcOrd="14" destOrd="0" presId="urn:microsoft.com/office/officeart/2005/8/layout/vList5"/>
    <dgm:cxn modelId="{1CC3F07E-B15C-4995-8703-FBA72A159477}" type="presParOf" srcId="{F2AD5B02-65BB-4F9B-BB85-C4EF549BB065}" destId="{57420F26-CEFB-458E-B04A-9394AE5D85CE}" srcOrd="0" destOrd="0" presId="urn:microsoft.com/office/officeart/2005/8/layout/vList5"/>
    <dgm:cxn modelId="{A758E827-DE74-43F2-BF78-F20C04182063}" type="presParOf" srcId="{F2AD5B02-65BB-4F9B-BB85-C4EF549BB065}" destId="{FE4EE005-2D6A-4F83-9035-2425BB016B0B}"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HOL 1</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FAF27AE8-06DD-4446-8C08-04D22F1E8DE2}">
      <dgm:prSet/>
      <dgm:spPr/>
      <dgm:t>
        <a:bodyPr/>
        <a:lstStyle/>
        <a:p>
          <a:r>
            <a:rPr lang="en-US" dirty="0"/>
            <a:t>HOL 2</a:t>
          </a:r>
        </a:p>
      </dgm:t>
    </dgm:pt>
    <dgm:pt modelId="{C3E9D8E5-FF43-4EE3-9F20-3FBF7E9CFC80}" type="parTrans" cxnId="{33B3C1BD-D5DD-4743-AEB5-BF102D7417A5}">
      <dgm:prSet/>
      <dgm:spPr/>
      <dgm:t>
        <a:bodyPr/>
        <a:lstStyle/>
        <a:p>
          <a:endParaRPr lang="en-US"/>
        </a:p>
      </dgm:t>
    </dgm:pt>
    <dgm:pt modelId="{A79BDEF5-AB57-435B-833F-5DAB541E05D9}" type="sibTrans" cxnId="{33B3C1BD-D5DD-4743-AEB5-BF102D7417A5}">
      <dgm:prSet/>
      <dgm:spPr/>
      <dgm:t>
        <a:bodyPr/>
        <a:lstStyle/>
        <a:p>
          <a:endParaRPr lang="en-US"/>
        </a:p>
      </dgm:t>
    </dgm:pt>
    <dgm:pt modelId="{7B3DB122-1D8E-4822-ADCD-16B4D4E14E42}">
      <dgm:prSet/>
      <dgm:spPr/>
      <dgm:t>
        <a:bodyPr/>
        <a:lstStyle/>
        <a:p>
          <a:r>
            <a:rPr lang="en-US" dirty="0"/>
            <a:t>HOL 3</a:t>
          </a:r>
        </a:p>
      </dgm:t>
    </dgm:pt>
    <dgm:pt modelId="{75EC45A3-1D1D-48C9-BF47-CB60F9C6623F}" type="parTrans" cxnId="{7ED99E10-2C83-45F5-8D7B-3F580B16288E}">
      <dgm:prSet/>
      <dgm:spPr/>
      <dgm:t>
        <a:bodyPr/>
        <a:lstStyle/>
        <a:p>
          <a:endParaRPr lang="en-US"/>
        </a:p>
      </dgm:t>
    </dgm:pt>
    <dgm:pt modelId="{2851B0A7-5F5A-45AF-9490-3367702A5D85}" type="sibTrans" cxnId="{7ED99E10-2C83-45F5-8D7B-3F580B16288E}">
      <dgm:prSet/>
      <dgm:spPr/>
      <dgm:t>
        <a:bodyPr/>
        <a:lstStyle/>
        <a:p>
          <a:endParaRPr lang="en-US"/>
        </a:p>
      </dgm:t>
    </dgm:pt>
    <dgm:pt modelId="{1CF5DF33-87B5-4E4E-AA3D-3AAB51BBEAF4}">
      <dgm:prSet/>
      <dgm:spPr/>
      <dgm:t>
        <a:bodyPr/>
        <a:lstStyle/>
        <a:p>
          <a:r>
            <a:rPr lang="en-US" dirty="0"/>
            <a:t>HOL 4</a:t>
          </a:r>
        </a:p>
      </dgm:t>
    </dgm:pt>
    <dgm:pt modelId="{2EB37C57-E0A1-4FAE-B508-4880184BEA17}" type="parTrans" cxnId="{269588A6-23F5-449C-A001-E79AB2B5C23D}">
      <dgm:prSet/>
      <dgm:spPr/>
      <dgm:t>
        <a:bodyPr/>
        <a:lstStyle/>
        <a:p>
          <a:endParaRPr lang="en-US"/>
        </a:p>
      </dgm:t>
    </dgm:pt>
    <dgm:pt modelId="{DC8EF80B-2D40-4713-8290-1266424F2A82}" type="sibTrans" cxnId="{269588A6-23F5-449C-A001-E79AB2B5C23D}">
      <dgm:prSet/>
      <dgm:spPr/>
      <dgm:t>
        <a:bodyPr/>
        <a:lstStyle/>
        <a:p>
          <a:endParaRPr lang="en-US"/>
        </a:p>
      </dgm:t>
    </dgm:pt>
    <dgm:pt modelId="{8072FA85-1F1D-4E2E-9ED3-9E9729269312}">
      <dgm:prSet/>
      <dgm:spPr/>
      <dgm:t>
        <a:bodyPr/>
        <a:lstStyle/>
        <a:p>
          <a:r>
            <a:rPr lang="en-US" dirty="0"/>
            <a:t>HOL 5</a:t>
          </a:r>
        </a:p>
      </dgm:t>
    </dgm:pt>
    <dgm:pt modelId="{E02D0F2D-B6D5-4A84-A096-E2E9D2A0A408}" type="parTrans" cxnId="{FB0B6A07-1F7B-45F2-A9F1-3E806C6CBF19}">
      <dgm:prSet/>
      <dgm:spPr/>
      <dgm:t>
        <a:bodyPr/>
        <a:lstStyle/>
        <a:p>
          <a:endParaRPr lang="en-US"/>
        </a:p>
      </dgm:t>
    </dgm:pt>
    <dgm:pt modelId="{93DB633C-C6BF-440C-B5B6-859547B1A5F4}" type="sibTrans" cxnId="{FB0B6A07-1F7B-45F2-A9F1-3E806C6CBF19}">
      <dgm:prSet/>
      <dgm:spPr/>
      <dgm:t>
        <a:bodyPr/>
        <a:lstStyle/>
        <a:p>
          <a:endParaRPr lang="en-US"/>
        </a:p>
      </dgm:t>
    </dgm:pt>
    <dgm:pt modelId="{EF398454-E407-442E-8779-2A1D6C0CDD9C}">
      <dgm:prSet phldrT="[Text]" custT="1"/>
      <dgm:spPr/>
      <dgm:t>
        <a:bodyPr/>
        <a:lstStyle/>
        <a:p>
          <a:pPr>
            <a:buNone/>
          </a:pPr>
          <a:r>
            <a:rPr lang="en-US" sz="2400" dirty="0"/>
            <a:t>Setting up your developer environment</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7DC5F7BD-3CC0-4E13-9D86-95B3993232D1}">
      <dgm:prSet custT="1"/>
      <dgm:spPr/>
      <dgm:t>
        <a:bodyPr/>
        <a:lstStyle/>
        <a:p>
          <a:pPr>
            <a:buNone/>
          </a:pPr>
          <a:r>
            <a:rPr lang="en-US" sz="2400" dirty="0"/>
            <a:t>Building modern cloud apps</a:t>
          </a:r>
        </a:p>
      </dgm:t>
    </dgm:pt>
    <dgm:pt modelId="{721C77BA-4CE4-4B7D-AD5B-D60CF25D46D4}" type="parTrans" cxnId="{3CD2EC5B-23F7-4B28-B998-0D7DDC22CD87}">
      <dgm:prSet/>
      <dgm:spPr/>
      <dgm:t>
        <a:bodyPr/>
        <a:lstStyle/>
        <a:p>
          <a:endParaRPr lang="en-US"/>
        </a:p>
      </dgm:t>
    </dgm:pt>
    <dgm:pt modelId="{8CC2376B-AD45-44A2-8559-20AB408DD5BE}" type="sibTrans" cxnId="{3CD2EC5B-23F7-4B28-B998-0D7DDC22CD87}">
      <dgm:prSet/>
      <dgm:spPr/>
      <dgm:t>
        <a:bodyPr/>
        <a:lstStyle/>
        <a:p>
          <a:endParaRPr lang="en-US"/>
        </a:p>
      </dgm:t>
    </dgm:pt>
    <dgm:pt modelId="{E6154748-05AB-4B57-A334-AC886BBDAA91}">
      <dgm:prSet custT="1"/>
      <dgm:spPr/>
      <dgm:t>
        <a:bodyPr/>
        <a:lstStyle/>
        <a:p>
          <a:pPr>
            <a:buNone/>
          </a:pPr>
          <a:r>
            <a:rPr lang="en-US" sz="2400" dirty="0"/>
            <a:t>Identity with Azure AD and Office 365 APIs</a:t>
          </a:r>
        </a:p>
      </dgm:t>
    </dgm:pt>
    <dgm:pt modelId="{C37A14E3-FBD2-4DCF-B2AE-D85276CBFF5D}" type="parTrans" cxnId="{C13073C1-018D-4689-92D0-C57E2DBFF222}">
      <dgm:prSet/>
      <dgm:spPr/>
      <dgm:t>
        <a:bodyPr/>
        <a:lstStyle/>
        <a:p>
          <a:endParaRPr lang="en-US"/>
        </a:p>
      </dgm:t>
    </dgm:pt>
    <dgm:pt modelId="{8D94650C-E9F5-4078-8262-33A0CA09A61A}" type="sibTrans" cxnId="{C13073C1-018D-4689-92D0-C57E2DBFF222}">
      <dgm:prSet/>
      <dgm:spPr/>
      <dgm:t>
        <a:bodyPr/>
        <a:lstStyle/>
        <a:p>
          <a:endParaRPr lang="en-US"/>
        </a:p>
      </dgm:t>
    </dgm:pt>
    <dgm:pt modelId="{FC3D354A-EBE1-4774-AB56-0B9FF30BED09}">
      <dgm:prSet custT="1"/>
      <dgm:spPr/>
      <dgm:t>
        <a:bodyPr/>
        <a:lstStyle/>
        <a:p>
          <a:pPr>
            <a:buNone/>
          </a:pPr>
          <a:r>
            <a:rPr lang="en-US" sz="2400" dirty="0"/>
            <a:t>DevOps with Azure and Visual Studio Team Services</a:t>
          </a:r>
        </a:p>
      </dgm:t>
    </dgm:pt>
    <dgm:pt modelId="{AF9A9549-6500-45DB-9602-F453FD4EE8D7}" type="parTrans" cxnId="{078EA4E9-17D1-4FD2-820E-A56076B08368}">
      <dgm:prSet/>
      <dgm:spPr/>
      <dgm:t>
        <a:bodyPr/>
        <a:lstStyle/>
        <a:p>
          <a:endParaRPr lang="en-US"/>
        </a:p>
      </dgm:t>
    </dgm:pt>
    <dgm:pt modelId="{27A36833-2C4D-44B8-8DF5-43A6FADE4336}" type="sibTrans" cxnId="{078EA4E9-17D1-4FD2-820E-A56076B08368}">
      <dgm:prSet/>
      <dgm:spPr/>
      <dgm:t>
        <a:bodyPr/>
        <a:lstStyle/>
        <a:p>
          <a:endParaRPr lang="en-US"/>
        </a:p>
      </dgm:t>
    </dgm:pt>
    <dgm:pt modelId="{16268D6F-1FBF-4F5B-93DA-7B7C16DB4419}">
      <dgm:prSet custT="1"/>
      <dgm:spPr/>
      <dgm:t>
        <a:bodyPr/>
        <a:lstStyle/>
        <a:p>
          <a:pPr>
            <a:buNone/>
          </a:pPr>
          <a:r>
            <a:rPr lang="en-US" sz="2400" b="0" i="0" u="none" dirty="0"/>
            <a:t>Infrastructure as code with </a:t>
          </a:r>
          <a:r>
            <a:rPr lang="en-US" sz="2400" dirty="0"/>
            <a:t>Azure Resource Manager (ARM)</a:t>
          </a:r>
        </a:p>
      </dgm:t>
    </dgm:pt>
    <dgm:pt modelId="{D62585A0-4FAE-40C0-89E0-82356A8DBF27}" type="parTrans" cxnId="{D6D75707-1FF8-4884-910B-2E14BEC0842B}">
      <dgm:prSet/>
      <dgm:spPr/>
      <dgm:t>
        <a:bodyPr/>
        <a:lstStyle/>
        <a:p>
          <a:endParaRPr lang="en-US"/>
        </a:p>
      </dgm:t>
    </dgm:pt>
    <dgm:pt modelId="{C1E3ECAD-14AE-457E-AA60-908D3B165065}" type="sibTrans" cxnId="{D6D75707-1FF8-4884-910B-2E14BEC0842B}">
      <dgm:prSet/>
      <dgm:spPr/>
      <dgm:t>
        <a:bodyPr/>
        <a:lstStyle/>
        <a:p>
          <a:endParaRPr lang="en-US"/>
        </a:p>
      </dgm:t>
    </dgm:pt>
    <dgm:pt modelId="{132639D9-7817-45F6-AEFB-CD6A63413582}">
      <dgm:prSet/>
      <dgm:spPr/>
      <dgm:t>
        <a:bodyPr/>
        <a:lstStyle/>
        <a:p>
          <a:r>
            <a:rPr lang="en-US" dirty="0"/>
            <a:t>HOL 6</a:t>
          </a:r>
        </a:p>
      </dgm:t>
    </dgm:pt>
    <dgm:pt modelId="{B8E0FA2C-1CD4-48A6-85E5-6FA2212B29F4}" type="parTrans" cxnId="{5EEDF5C4-D44D-4E92-8F5D-FD74D6B98B2B}">
      <dgm:prSet/>
      <dgm:spPr/>
      <dgm:t>
        <a:bodyPr/>
        <a:lstStyle/>
        <a:p>
          <a:endParaRPr lang="en-US"/>
        </a:p>
      </dgm:t>
    </dgm:pt>
    <dgm:pt modelId="{DCAFE381-EF1A-4B8E-86DF-48DDB9BD3ABC}" type="sibTrans" cxnId="{5EEDF5C4-D44D-4E92-8F5D-FD74D6B98B2B}">
      <dgm:prSet/>
      <dgm:spPr/>
      <dgm:t>
        <a:bodyPr/>
        <a:lstStyle/>
        <a:p>
          <a:endParaRPr lang="en-US"/>
        </a:p>
      </dgm:t>
    </dgm:pt>
    <dgm:pt modelId="{AFDBFF0B-7F98-4C3B-9485-18B15960BBEE}">
      <dgm:prSet custT="1"/>
      <dgm:spPr/>
      <dgm:t>
        <a:bodyPr/>
        <a:lstStyle/>
        <a:p>
          <a:pPr>
            <a:buNone/>
          </a:pPr>
          <a:r>
            <a:rPr lang="en-US" sz="2400" dirty="0"/>
            <a:t>Monitoring applications with App Insights</a:t>
          </a:r>
        </a:p>
      </dgm:t>
    </dgm:pt>
    <dgm:pt modelId="{D0CE218C-1B49-41EE-9048-CEE965B83EBB}" type="parTrans" cxnId="{79E6B6E0-4ED6-4302-8D45-9C754CAFCBF5}">
      <dgm:prSet/>
      <dgm:spPr/>
      <dgm:t>
        <a:bodyPr/>
        <a:lstStyle/>
        <a:p>
          <a:endParaRPr lang="en-US"/>
        </a:p>
      </dgm:t>
    </dgm:pt>
    <dgm:pt modelId="{5836F86D-EBCA-4209-88BC-2CCC58461F2B}" type="sibTrans" cxnId="{79E6B6E0-4ED6-4302-8D45-9C754CAFCBF5}">
      <dgm:prSet/>
      <dgm:spPr/>
      <dgm:t>
        <a:bodyPr/>
        <a:lstStyle/>
        <a:p>
          <a:endParaRPr lang="en-US"/>
        </a:p>
      </dgm:t>
    </dgm:pt>
    <dgm:pt modelId="{F72793E5-889E-49EF-ADC6-C9DD9B3DDAF8}">
      <dgm:prSet custT="1"/>
      <dgm:spPr/>
      <dgm:t>
        <a:bodyPr/>
        <a:lstStyle/>
        <a:p>
          <a:pPr>
            <a:buNone/>
          </a:pPr>
          <a:r>
            <a:rPr lang="en-US" sz="3000" dirty="0"/>
            <a:t>HOL 7</a:t>
          </a:r>
        </a:p>
      </dgm:t>
    </dgm:pt>
    <dgm:pt modelId="{075DBC3C-ADEF-4ED7-991E-D074ABB759F5}" type="parTrans" cxnId="{4FCFEB28-9778-4901-9B7B-F8B3089C6608}">
      <dgm:prSet/>
      <dgm:spPr/>
      <dgm:t>
        <a:bodyPr/>
        <a:lstStyle/>
        <a:p>
          <a:endParaRPr lang="de-DE"/>
        </a:p>
      </dgm:t>
    </dgm:pt>
    <dgm:pt modelId="{530A548A-C363-4BCF-88C8-ECF35572D435}" type="sibTrans" cxnId="{4FCFEB28-9778-4901-9B7B-F8B3089C6608}">
      <dgm:prSet/>
      <dgm:spPr/>
      <dgm:t>
        <a:bodyPr/>
        <a:lstStyle/>
        <a:p>
          <a:endParaRPr lang="de-DE"/>
        </a:p>
      </dgm:t>
    </dgm:pt>
    <dgm:pt modelId="{ACD7F058-A72E-4A71-A141-230231F096A9}">
      <dgm:prSet custT="1"/>
      <dgm:spPr/>
      <dgm:t>
        <a:bodyPr/>
        <a:lstStyle/>
        <a:p>
          <a:pPr>
            <a:buNone/>
          </a:pPr>
          <a:r>
            <a:rPr lang="en-US" sz="2400" dirty="0"/>
            <a:t>Cognitive Services and the BOT Framework (AI)</a:t>
          </a:r>
        </a:p>
      </dgm:t>
    </dgm:pt>
    <dgm:pt modelId="{34A104A3-9897-48A0-9DC4-847B1E7AEC05}" type="parTrans" cxnId="{0FDE938C-88D2-41BB-BA7B-4AE0CEF11DE1}">
      <dgm:prSet/>
      <dgm:spPr/>
      <dgm:t>
        <a:bodyPr/>
        <a:lstStyle/>
        <a:p>
          <a:endParaRPr lang="de-DE"/>
        </a:p>
      </dgm:t>
    </dgm:pt>
    <dgm:pt modelId="{BADDAE36-6C18-46B3-8D25-89982CC9134B}" type="sibTrans" cxnId="{0FDE938C-88D2-41BB-BA7B-4AE0CEF11DE1}">
      <dgm:prSet/>
      <dgm:spPr/>
      <dgm:t>
        <a:bodyPr/>
        <a:lstStyle/>
        <a:p>
          <a:endParaRPr lang="de-DE"/>
        </a:p>
      </dgm:t>
    </dgm:pt>
    <dgm:pt modelId="{AC35CEE3-90A6-4802-97B4-CD1B04B05302}">
      <dgm:prSet custT="1"/>
      <dgm:spPr/>
      <dgm:t>
        <a:bodyPr/>
        <a:lstStyle/>
        <a:p>
          <a:pPr>
            <a:buNone/>
          </a:pPr>
          <a:r>
            <a:rPr lang="en-US" sz="3000" dirty="0"/>
            <a:t>HOL 8</a:t>
          </a:r>
        </a:p>
      </dgm:t>
    </dgm:pt>
    <dgm:pt modelId="{D8030E1A-4022-4409-A483-085AF0BFAA9E}" type="parTrans" cxnId="{D98709DC-9877-4713-86C8-6791E8EEA235}">
      <dgm:prSet/>
      <dgm:spPr/>
      <dgm:t>
        <a:bodyPr/>
        <a:lstStyle/>
        <a:p>
          <a:endParaRPr lang="de-DE"/>
        </a:p>
      </dgm:t>
    </dgm:pt>
    <dgm:pt modelId="{5CFE6AE6-968C-41A5-8FD0-7FF32B0C3DDB}" type="sibTrans" cxnId="{D98709DC-9877-4713-86C8-6791E8EEA235}">
      <dgm:prSet/>
      <dgm:spPr/>
      <dgm:t>
        <a:bodyPr/>
        <a:lstStyle/>
        <a:p>
          <a:endParaRPr lang="de-DE"/>
        </a:p>
      </dgm:t>
    </dgm:pt>
    <dgm:pt modelId="{BA59A335-3623-4DC5-BB86-CCBE8701F41B}">
      <dgm:prSet custT="1"/>
      <dgm:spPr/>
      <dgm:t>
        <a:bodyPr/>
        <a:lstStyle/>
        <a:p>
          <a:pPr>
            <a:buNone/>
          </a:pPr>
          <a:r>
            <a:rPr lang="en-US" sz="2400" dirty="0"/>
            <a:t>Choice: IOT or </a:t>
          </a:r>
          <a:r>
            <a:rPr lang="en-US" sz="2400" dirty="0" err="1"/>
            <a:t>PowerBI</a:t>
          </a:r>
          <a:endParaRPr lang="en-US" sz="2400" dirty="0"/>
        </a:p>
      </dgm:t>
    </dgm:pt>
    <dgm:pt modelId="{215D991F-2134-411C-B056-715C18499CE3}" type="parTrans" cxnId="{EEE04242-C1E8-4D91-B8A8-32A6D1978782}">
      <dgm:prSet/>
      <dgm:spPr/>
      <dgm:t>
        <a:bodyPr/>
        <a:lstStyle/>
        <a:p>
          <a:endParaRPr lang="de-DE"/>
        </a:p>
      </dgm:t>
    </dgm:pt>
    <dgm:pt modelId="{72DC7EDE-4FD3-4F59-9705-AAAEF8411FDD}" type="sibTrans" cxnId="{EEE04242-C1E8-4D91-B8A8-32A6D1978782}">
      <dgm:prSet/>
      <dgm:spPr/>
      <dgm:t>
        <a:bodyPr/>
        <a:lstStyle/>
        <a:p>
          <a:endParaRPr lang="de-DE"/>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8" custScaleX="68813" custLinFactNeighborX="0" custLinFactNeighborY="1723">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8" custScaleX="115121" custLinFactNeighborX="0">
        <dgm:presLayoutVars>
          <dgm:bulletEnabled val="1"/>
        </dgm:presLayoutVars>
      </dgm:prSet>
      <dgm:spPr/>
    </dgm:pt>
    <dgm:pt modelId="{AECF78DC-FB51-458F-89A0-70CD518BE9AB}" type="pres">
      <dgm:prSet presAssocID="{E1BECD42-1710-4068-A3A8-0907A4291122}" presName="sp" presStyleCnt="0"/>
      <dgm:spPr/>
    </dgm:pt>
    <dgm:pt modelId="{D9BC9853-CAA1-4148-A673-3B0A44857445}" type="pres">
      <dgm:prSet presAssocID="{FAF27AE8-06DD-4446-8C08-04D22F1E8DE2}" presName="linNode" presStyleCnt="0"/>
      <dgm:spPr/>
    </dgm:pt>
    <dgm:pt modelId="{F8539A12-2D82-4C88-98C3-1B1E242F4079}" type="pres">
      <dgm:prSet presAssocID="{FAF27AE8-06DD-4446-8C08-04D22F1E8DE2}" presName="parentText" presStyleLbl="node1" presStyleIdx="1" presStyleCnt="8" custScaleX="68813" custLinFactNeighborX="0" custLinFactNeighborY="1723">
        <dgm:presLayoutVars>
          <dgm:chMax val="1"/>
          <dgm:bulletEnabled val="1"/>
        </dgm:presLayoutVars>
      </dgm:prSet>
      <dgm:spPr/>
    </dgm:pt>
    <dgm:pt modelId="{E6420154-04FB-467D-88B8-1F7D05114D7E}" type="pres">
      <dgm:prSet presAssocID="{FAF27AE8-06DD-4446-8C08-04D22F1E8DE2}" presName="descendantText" presStyleLbl="alignAccFollowNode1" presStyleIdx="1" presStyleCnt="8" custScaleX="115121" custLinFactNeighborX="0">
        <dgm:presLayoutVars>
          <dgm:bulletEnabled val="1"/>
        </dgm:presLayoutVars>
      </dgm:prSet>
      <dgm:spPr/>
    </dgm:pt>
    <dgm:pt modelId="{20D60ED1-AE92-40F7-AC2F-7B477EA5526C}" type="pres">
      <dgm:prSet presAssocID="{A79BDEF5-AB57-435B-833F-5DAB541E05D9}" presName="sp" presStyleCnt="0"/>
      <dgm:spPr/>
    </dgm:pt>
    <dgm:pt modelId="{3AE3D3FD-823E-4B6F-B092-5517828C0D06}" type="pres">
      <dgm:prSet presAssocID="{7B3DB122-1D8E-4822-ADCD-16B4D4E14E42}" presName="linNode" presStyleCnt="0"/>
      <dgm:spPr/>
    </dgm:pt>
    <dgm:pt modelId="{1D40B9DC-3DB8-4751-BFF0-8DBEF83FF13C}" type="pres">
      <dgm:prSet presAssocID="{7B3DB122-1D8E-4822-ADCD-16B4D4E14E42}" presName="parentText" presStyleLbl="node1" presStyleIdx="2" presStyleCnt="8" custScaleX="68813" custLinFactNeighborX="0" custLinFactNeighborY="1723">
        <dgm:presLayoutVars>
          <dgm:chMax val="1"/>
          <dgm:bulletEnabled val="1"/>
        </dgm:presLayoutVars>
      </dgm:prSet>
      <dgm:spPr/>
    </dgm:pt>
    <dgm:pt modelId="{61247A71-DC9E-4A76-B169-395D763BB202}" type="pres">
      <dgm:prSet presAssocID="{7B3DB122-1D8E-4822-ADCD-16B4D4E14E42}" presName="descendantText" presStyleLbl="alignAccFollowNode1" presStyleIdx="2" presStyleCnt="8" custScaleX="115121" custLinFactNeighborX="0">
        <dgm:presLayoutVars>
          <dgm:bulletEnabled val="1"/>
        </dgm:presLayoutVars>
      </dgm:prSet>
      <dgm:spPr/>
    </dgm:pt>
    <dgm:pt modelId="{78C94F29-AAD7-4E61-AC0C-664F1DFF66F7}" type="pres">
      <dgm:prSet presAssocID="{2851B0A7-5F5A-45AF-9490-3367702A5D85}" presName="sp" presStyleCnt="0"/>
      <dgm:spPr/>
    </dgm:pt>
    <dgm:pt modelId="{9FB58336-4F8E-4B9A-A44D-131F820B99E1}" type="pres">
      <dgm:prSet presAssocID="{1CF5DF33-87B5-4E4E-AA3D-3AAB51BBEAF4}" presName="linNode" presStyleCnt="0"/>
      <dgm:spPr/>
    </dgm:pt>
    <dgm:pt modelId="{03632F8B-4E93-4840-9E4E-68F53BBC5873}" type="pres">
      <dgm:prSet presAssocID="{1CF5DF33-87B5-4E4E-AA3D-3AAB51BBEAF4}" presName="parentText" presStyleLbl="node1" presStyleIdx="3" presStyleCnt="8" custScaleX="68813" custLinFactNeighborX="0" custLinFactNeighborY="1723">
        <dgm:presLayoutVars>
          <dgm:chMax val="1"/>
          <dgm:bulletEnabled val="1"/>
        </dgm:presLayoutVars>
      </dgm:prSet>
      <dgm:spPr/>
    </dgm:pt>
    <dgm:pt modelId="{735907E8-CD71-421F-8950-285DC6511AD6}" type="pres">
      <dgm:prSet presAssocID="{1CF5DF33-87B5-4E4E-AA3D-3AAB51BBEAF4}" presName="descendantText" presStyleLbl="alignAccFollowNode1" presStyleIdx="3" presStyleCnt="8" custScaleX="115121" custLinFactNeighborX="0">
        <dgm:presLayoutVars>
          <dgm:bulletEnabled val="1"/>
        </dgm:presLayoutVars>
      </dgm:prSet>
      <dgm:spPr/>
    </dgm:pt>
    <dgm:pt modelId="{C8A65DFF-BF2A-4EFF-B569-CCD2D7529CE9}" type="pres">
      <dgm:prSet presAssocID="{DC8EF80B-2D40-4713-8290-1266424F2A82}" presName="sp" presStyleCnt="0"/>
      <dgm:spPr/>
    </dgm:pt>
    <dgm:pt modelId="{F1EB1088-51AB-4DC7-91D6-4C6D26B61E33}" type="pres">
      <dgm:prSet presAssocID="{8072FA85-1F1D-4E2E-9ED3-9E9729269312}" presName="linNode" presStyleCnt="0"/>
      <dgm:spPr/>
    </dgm:pt>
    <dgm:pt modelId="{7F905116-DF52-47DE-BE38-A75756ACB8D6}" type="pres">
      <dgm:prSet presAssocID="{8072FA85-1F1D-4E2E-9ED3-9E9729269312}" presName="parentText" presStyleLbl="node1" presStyleIdx="4" presStyleCnt="8" custScaleX="68813" custLinFactNeighborX="0" custLinFactNeighborY="1723">
        <dgm:presLayoutVars>
          <dgm:chMax val="1"/>
          <dgm:bulletEnabled val="1"/>
        </dgm:presLayoutVars>
      </dgm:prSet>
      <dgm:spPr/>
    </dgm:pt>
    <dgm:pt modelId="{4F53A1C7-4C5E-467C-93C1-9040792E7E19}" type="pres">
      <dgm:prSet presAssocID="{8072FA85-1F1D-4E2E-9ED3-9E9729269312}" presName="descendantText" presStyleLbl="alignAccFollowNode1" presStyleIdx="4" presStyleCnt="8" custScaleX="115121" custLinFactNeighborX="0">
        <dgm:presLayoutVars>
          <dgm:bulletEnabled val="1"/>
        </dgm:presLayoutVars>
      </dgm:prSet>
      <dgm:spPr/>
    </dgm:pt>
    <dgm:pt modelId="{6B8BF165-BA2F-4C0E-8051-CE935A40F2EB}" type="pres">
      <dgm:prSet presAssocID="{93DB633C-C6BF-440C-B5B6-859547B1A5F4}" presName="sp" presStyleCnt="0"/>
      <dgm:spPr/>
    </dgm:pt>
    <dgm:pt modelId="{C62C1156-226C-4302-BA2C-77610C76E687}" type="pres">
      <dgm:prSet presAssocID="{132639D9-7817-45F6-AEFB-CD6A63413582}" presName="linNode" presStyleCnt="0"/>
      <dgm:spPr/>
    </dgm:pt>
    <dgm:pt modelId="{855CB823-9B0A-44F5-93DF-71A72EAFEDC3}" type="pres">
      <dgm:prSet presAssocID="{132639D9-7817-45F6-AEFB-CD6A63413582}" presName="parentText" presStyleLbl="node1" presStyleIdx="5" presStyleCnt="8" custScaleX="68813">
        <dgm:presLayoutVars>
          <dgm:chMax val="1"/>
          <dgm:bulletEnabled val="1"/>
        </dgm:presLayoutVars>
      </dgm:prSet>
      <dgm:spPr/>
    </dgm:pt>
    <dgm:pt modelId="{221D5F81-3BC4-4811-940D-8B1BBEDB27DE}" type="pres">
      <dgm:prSet presAssocID="{132639D9-7817-45F6-AEFB-CD6A63413582}" presName="descendantText" presStyleLbl="alignAccFollowNode1" presStyleIdx="5" presStyleCnt="8" custScaleX="115121" custLinFactNeighborX="0">
        <dgm:presLayoutVars>
          <dgm:bulletEnabled val="1"/>
        </dgm:presLayoutVars>
      </dgm:prSet>
      <dgm:spPr/>
    </dgm:pt>
    <dgm:pt modelId="{44DC0A8B-5FC1-4778-A6C3-B3E37B2DB481}" type="pres">
      <dgm:prSet presAssocID="{DCAFE381-EF1A-4B8E-86DF-48DDB9BD3ABC}" presName="sp" presStyleCnt="0"/>
      <dgm:spPr/>
    </dgm:pt>
    <dgm:pt modelId="{277D0D69-B154-4281-AA73-46D57A0B4F3D}" type="pres">
      <dgm:prSet presAssocID="{F72793E5-889E-49EF-ADC6-C9DD9B3DDAF8}" presName="linNode" presStyleCnt="0"/>
      <dgm:spPr/>
    </dgm:pt>
    <dgm:pt modelId="{7D605DB4-8F22-4C81-A41C-BC79B7757BFE}" type="pres">
      <dgm:prSet presAssocID="{F72793E5-889E-49EF-ADC6-C9DD9B3DDAF8}" presName="parentText" presStyleLbl="node1" presStyleIdx="6" presStyleCnt="8" custScaleX="68205">
        <dgm:presLayoutVars>
          <dgm:chMax val="1"/>
          <dgm:bulletEnabled val="1"/>
        </dgm:presLayoutVars>
      </dgm:prSet>
      <dgm:spPr/>
    </dgm:pt>
    <dgm:pt modelId="{808C93CC-3137-458D-80FB-67D50AC5E5F6}" type="pres">
      <dgm:prSet presAssocID="{F72793E5-889E-49EF-ADC6-C9DD9B3DDAF8}" presName="descendantText" presStyleLbl="alignAccFollowNode1" presStyleIdx="6" presStyleCnt="8" custScaleX="115369">
        <dgm:presLayoutVars>
          <dgm:bulletEnabled val="1"/>
        </dgm:presLayoutVars>
      </dgm:prSet>
      <dgm:spPr/>
    </dgm:pt>
    <dgm:pt modelId="{04F0F8E7-91F7-43E1-882D-C2632C566A0B}" type="pres">
      <dgm:prSet presAssocID="{530A548A-C363-4BCF-88C8-ECF35572D435}" presName="sp" presStyleCnt="0"/>
      <dgm:spPr/>
    </dgm:pt>
    <dgm:pt modelId="{0E1945BB-C4DD-4038-9008-D15CE2625B6F}" type="pres">
      <dgm:prSet presAssocID="{AC35CEE3-90A6-4802-97B4-CD1B04B05302}" presName="linNode" presStyleCnt="0"/>
      <dgm:spPr/>
    </dgm:pt>
    <dgm:pt modelId="{2B6E48F1-2309-46B5-A198-0BA9DCD95328}" type="pres">
      <dgm:prSet presAssocID="{AC35CEE3-90A6-4802-97B4-CD1B04B05302}" presName="parentText" presStyleLbl="node1" presStyleIdx="7" presStyleCnt="8" custScaleX="68206">
        <dgm:presLayoutVars>
          <dgm:chMax val="1"/>
          <dgm:bulletEnabled val="1"/>
        </dgm:presLayoutVars>
      </dgm:prSet>
      <dgm:spPr/>
    </dgm:pt>
    <dgm:pt modelId="{7EFEF636-21DF-4038-A7B4-2D2033A88DD2}" type="pres">
      <dgm:prSet presAssocID="{AC35CEE3-90A6-4802-97B4-CD1B04B05302}" presName="descendantText" presStyleLbl="alignAccFollowNode1" presStyleIdx="7" presStyleCnt="8" custScaleX="115462">
        <dgm:presLayoutVars>
          <dgm:bulletEnabled val="1"/>
        </dgm:presLayoutVars>
      </dgm:prSet>
      <dgm:spPr/>
    </dgm:pt>
  </dgm:ptLst>
  <dgm:cxnLst>
    <dgm:cxn modelId="{F92D6200-E050-4C5C-A4A3-F6093702A532}" type="presOf" srcId="{F72793E5-889E-49EF-ADC6-C9DD9B3DDAF8}" destId="{7D605DB4-8F22-4C81-A41C-BC79B7757BFE}" srcOrd="0" destOrd="0" presId="urn:microsoft.com/office/officeart/2005/8/layout/vList5"/>
    <dgm:cxn modelId="{2E426905-E13B-4321-8394-204F0DD94D64}" type="presOf" srcId="{1CF5DF33-87B5-4E4E-AA3D-3AAB51BBEAF4}" destId="{03632F8B-4E93-4840-9E4E-68F53BBC5873}" srcOrd="0" destOrd="0" presId="urn:microsoft.com/office/officeart/2005/8/layout/vList5"/>
    <dgm:cxn modelId="{FB0B6A07-1F7B-45F2-A9F1-3E806C6CBF19}" srcId="{CCB75381-B66D-4B20-8298-A5FD070AB22C}" destId="{8072FA85-1F1D-4E2E-9ED3-9E9729269312}" srcOrd="4" destOrd="0" parTransId="{E02D0F2D-B6D5-4A84-A096-E2E9D2A0A408}" sibTransId="{93DB633C-C6BF-440C-B5B6-859547B1A5F4}"/>
    <dgm:cxn modelId="{D6D75707-1FF8-4884-910B-2E14BEC0842B}" srcId="{8072FA85-1F1D-4E2E-9ED3-9E9729269312}" destId="{16268D6F-1FBF-4F5B-93DA-7B7C16DB4419}" srcOrd="0" destOrd="0" parTransId="{D62585A0-4FAE-40C0-89E0-82356A8DBF27}" sibTransId="{C1E3ECAD-14AE-457E-AA60-908D3B165065}"/>
    <dgm:cxn modelId="{7ED99E10-2C83-45F5-8D7B-3F580B16288E}" srcId="{CCB75381-B66D-4B20-8298-A5FD070AB22C}" destId="{7B3DB122-1D8E-4822-ADCD-16B4D4E14E42}" srcOrd="2" destOrd="0" parTransId="{75EC45A3-1D1D-48C9-BF47-CB60F9C6623F}" sibTransId="{2851B0A7-5F5A-45AF-9490-3367702A5D85}"/>
    <dgm:cxn modelId="{70804612-C34C-41A6-9DA0-39B2C2EAD8CB}" type="presOf" srcId="{AFDBFF0B-7F98-4C3B-9485-18B15960BBEE}" destId="{221D5F81-3BC4-4811-940D-8B1BBEDB27DE}"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9ED57F24-3A9A-4F5E-BB62-86912E7063B2}" type="presOf" srcId="{132639D9-7817-45F6-AEFB-CD6A63413582}" destId="{855CB823-9B0A-44F5-93DF-71A72EAFEDC3}" srcOrd="0" destOrd="0" presId="urn:microsoft.com/office/officeart/2005/8/layout/vList5"/>
    <dgm:cxn modelId="{4FCFEB28-9778-4901-9B7B-F8B3089C6608}" srcId="{CCB75381-B66D-4B20-8298-A5FD070AB22C}" destId="{F72793E5-889E-49EF-ADC6-C9DD9B3DDAF8}" srcOrd="6" destOrd="0" parTransId="{075DBC3C-ADEF-4ED7-991E-D074ABB759F5}" sibTransId="{530A548A-C363-4BCF-88C8-ECF35572D435}"/>
    <dgm:cxn modelId="{F1C44533-58A6-475E-9B70-ACD8E8464458}" type="presOf" srcId="{ACD7F058-A72E-4A71-A141-230231F096A9}" destId="{808C93CC-3137-458D-80FB-67D50AC5E5F6}" srcOrd="0" destOrd="0" presId="urn:microsoft.com/office/officeart/2005/8/layout/vList5"/>
    <dgm:cxn modelId="{02DE013A-1E10-4586-8A15-46E4B345CB09}" type="presOf" srcId="{AC35CEE3-90A6-4802-97B4-CD1B04B05302}" destId="{2B6E48F1-2309-46B5-A198-0BA9DCD95328}" srcOrd="0" destOrd="0" presId="urn:microsoft.com/office/officeart/2005/8/layout/vList5"/>
    <dgm:cxn modelId="{EA5B683E-F334-4A68-8510-C52EE55EA941}" type="presOf" srcId="{16268D6F-1FBF-4F5B-93DA-7B7C16DB4419}" destId="{4F53A1C7-4C5E-467C-93C1-9040792E7E19}" srcOrd="0" destOrd="0" presId="urn:microsoft.com/office/officeart/2005/8/layout/vList5"/>
    <dgm:cxn modelId="{3CD2EC5B-23F7-4B28-B998-0D7DDC22CD87}" srcId="{FAF27AE8-06DD-4446-8C08-04D22F1E8DE2}" destId="{7DC5F7BD-3CC0-4E13-9D86-95B3993232D1}" srcOrd="0" destOrd="0" parTransId="{721C77BA-4CE4-4B7D-AD5B-D60CF25D46D4}" sibTransId="{8CC2376B-AD45-44A2-8559-20AB408DD5BE}"/>
    <dgm:cxn modelId="{EEE04242-C1E8-4D91-B8A8-32A6D1978782}" srcId="{AC35CEE3-90A6-4802-97B4-CD1B04B05302}" destId="{BA59A335-3623-4DC5-BB86-CCBE8701F41B}" srcOrd="0" destOrd="0" parTransId="{215D991F-2134-411C-B056-715C18499CE3}" sibTransId="{72DC7EDE-4FD3-4F59-9705-AAAEF8411FDD}"/>
    <dgm:cxn modelId="{CBA34A51-026B-433B-821D-BA42B48B2DE8}" type="presOf" srcId="{9F0B2B7E-A445-41E4-8304-BACDE1F08B70}" destId="{A5438C1E-89FB-411C-9EAB-7842FD136D3A}" srcOrd="0" destOrd="0" presId="urn:microsoft.com/office/officeart/2005/8/layout/vList5"/>
    <dgm:cxn modelId="{67C16753-411E-4574-9F46-F8E6B48B8F95}" type="presOf" srcId="{CCB75381-B66D-4B20-8298-A5FD070AB22C}" destId="{E03513B6-B757-4D79-B241-089506EEB20F}" srcOrd="0" destOrd="0" presId="urn:microsoft.com/office/officeart/2005/8/layout/vList5"/>
    <dgm:cxn modelId="{326DC576-8391-4952-A8CA-B51E65A4C424}" type="presOf" srcId="{8072FA85-1F1D-4E2E-9ED3-9E9729269312}" destId="{7F905116-DF52-47DE-BE38-A75756ACB8D6}" srcOrd="0" destOrd="0" presId="urn:microsoft.com/office/officeart/2005/8/layout/vList5"/>
    <dgm:cxn modelId="{B8B99259-F423-440F-9C75-B14E49218F62}" type="presOf" srcId="{FAF27AE8-06DD-4446-8C08-04D22F1E8DE2}" destId="{F8539A12-2D82-4C88-98C3-1B1E242F4079}" srcOrd="0" destOrd="0" presId="urn:microsoft.com/office/officeart/2005/8/layout/vList5"/>
    <dgm:cxn modelId="{0FDE938C-88D2-41BB-BA7B-4AE0CEF11DE1}" srcId="{F72793E5-889E-49EF-ADC6-C9DD9B3DDAF8}" destId="{ACD7F058-A72E-4A71-A141-230231F096A9}" srcOrd="0" destOrd="0" parTransId="{34A104A3-9897-48A0-9DC4-847B1E7AEC05}" sibTransId="{BADDAE36-6C18-46B3-8D25-89982CC9134B}"/>
    <dgm:cxn modelId="{580B4A90-6CCD-433B-90A3-1A83A324AD0A}" type="presOf" srcId="{7B3DB122-1D8E-4822-ADCD-16B4D4E14E42}" destId="{1D40B9DC-3DB8-4751-BFF0-8DBEF83FF13C}" srcOrd="0" destOrd="0" presId="urn:microsoft.com/office/officeart/2005/8/layout/vList5"/>
    <dgm:cxn modelId="{269588A6-23F5-449C-A001-E79AB2B5C23D}" srcId="{CCB75381-B66D-4B20-8298-A5FD070AB22C}" destId="{1CF5DF33-87B5-4E4E-AA3D-3AAB51BBEAF4}" srcOrd="3" destOrd="0" parTransId="{2EB37C57-E0A1-4FAE-B508-4880184BEA17}" sibTransId="{DC8EF80B-2D40-4713-8290-1266424F2A82}"/>
    <dgm:cxn modelId="{C4C97EAB-D53F-4024-95EF-7A4A2A8E07B3}" type="presOf" srcId="{FC3D354A-EBE1-4774-AB56-0B9FF30BED09}" destId="{735907E8-CD71-421F-8950-285DC6511AD6}" srcOrd="0" destOrd="0" presId="urn:microsoft.com/office/officeart/2005/8/layout/vList5"/>
    <dgm:cxn modelId="{33B3C1BD-D5DD-4743-AEB5-BF102D7417A5}" srcId="{CCB75381-B66D-4B20-8298-A5FD070AB22C}" destId="{FAF27AE8-06DD-4446-8C08-04D22F1E8DE2}" srcOrd="1" destOrd="0" parTransId="{C3E9D8E5-FF43-4EE3-9F20-3FBF7E9CFC80}" sibTransId="{A79BDEF5-AB57-435B-833F-5DAB541E05D9}"/>
    <dgm:cxn modelId="{C13073C1-018D-4689-92D0-C57E2DBFF222}" srcId="{7B3DB122-1D8E-4822-ADCD-16B4D4E14E42}" destId="{E6154748-05AB-4B57-A334-AC886BBDAA91}" srcOrd="0" destOrd="0" parTransId="{C37A14E3-FBD2-4DCF-B2AE-D85276CBFF5D}" sibTransId="{8D94650C-E9F5-4078-8262-33A0CA09A61A}"/>
    <dgm:cxn modelId="{5EEDF5C4-D44D-4E92-8F5D-FD74D6B98B2B}" srcId="{CCB75381-B66D-4B20-8298-A5FD070AB22C}" destId="{132639D9-7817-45F6-AEFB-CD6A63413582}" srcOrd="5" destOrd="0" parTransId="{B8E0FA2C-1CD4-48A6-85E5-6FA2212B29F4}" sibTransId="{DCAFE381-EF1A-4B8E-86DF-48DDB9BD3ABC}"/>
    <dgm:cxn modelId="{4DC6D6D2-F2EB-4AF5-B2FA-6660BAA3C5C4}" type="presOf" srcId="{BA59A335-3623-4DC5-BB86-CCBE8701F41B}" destId="{7EFEF636-21DF-4038-A7B4-2D2033A88DD2}" srcOrd="0" destOrd="0" presId="urn:microsoft.com/office/officeart/2005/8/layout/vList5"/>
    <dgm:cxn modelId="{0F2BAFD8-DB72-4ED5-BCC2-C92F30F9D457}" srcId="{9F0B2B7E-A445-41E4-8304-BACDE1F08B70}" destId="{EF398454-E407-442E-8779-2A1D6C0CDD9C}" srcOrd="0" destOrd="0" parTransId="{E7D9BB19-EA0D-40AD-BFA3-A74CDD009642}" sibTransId="{CE3E07A8-27A8-4CE3-9A44-B5D3B72B60F5}"/>
    <dgm:cxn modelId="{5B9CADDB-EC8B-4081-8604-3D0BA2969018}" type="presOf" srcId="{E6154748-05AB-4B57-A334-AC886BBDAA91}" destId="{61247A71-DC9E-4A76-B169-395D763BB202}" srcOrd="0" destOrd="0" presId="urn:microsoft.com/office/officeart/2005/8/layout/vList5"/>
    <dgm:cxn modelId="{D98709DC-9877-4713-86C8-6791E8EEA235}" srcId="{CCB75381-B66D-4B20-8298-A5FD070AB22C}" destId="{AC35CEE3-90A6-4802-97B4-CD1B04B05302}" srcOrd="7" destOrd="0" parTransId="{D8030E1A-4022-4409-A483-085AF0BFAA9E}" sibTransId="{5CFE6AE6-968C-41A5-8FD0-7FF32B0C3DDB}"/>
    <dgm:cxn modelId="{79E6B6E0-4ED6-4302-8D45-9C754CAFCBF5}" srcId="{132639D9-7817-45F6-AEFB-CD6A63413582}" destId="{AFDBFF0B-7F98-4C3B-9485-18B15960BBEE}" srcOrd="0" destOrd="0" parTransId="{D0CE218C-1B49-41EE-9048-CEE965B83EBB}" sibTransId="{5836F86D-EBCA-4209-88BC-2CCC58461F2B}"/>
    <dgm:cxn modelId="{078EA4E9-17D1-4FD2-820E-A56076B08368}" srcId="{1CF5DF33-87B5-4E4E-AA3D-3AAB51BBEAF4}" destId="{FC3D354A-EBE1-4774-AB56-0B9FF30BED09}" srcOrd="0" destOrd="0" parTransId="{AF9A9549-6500-45DB-9602-F453FD4EE8D7}" sibTransId="{27A36833-2C4D-44B8-8DF5-43A6FADE4336}"/>
    <dgm:cxn modelId="{96A048EA-712A-4B8B-BFE5-FFAEB03FC498}" type="presOf" srcId="{7DC5F7BD-3CC0-4E13-9D86-95B3993232D1}" destId="{E6420154-04FB-467D-88B8-1F7D05114D7E}" srcOrd="0" destOrd="0" presId="urn:microsoft.com/office/officeart/2005/8/layout/vList5"/>
    <dgm:cxn modelId="{340B6AFA-CF80-4CA2-B1B5-84F55BC7366D}" type="presOf" srcId="{EF398454-E407-442E-8779-2A1D6C0CDD9C}" destId="{0CF624A4-1729-464B-A0E7-F90B1343283F}"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D0184A21-1B29-40F6-8745-AEC05EF807F1}" type="presParOf" srcId="{E03513B6-B757-4D79-B241-089506EEB20F}" destId="{AECF78DC-FB51-458F-89A0-70CD518BE9AB}" srcOrd="1" destOrd="0" presId="urn:microsoft.com/office/officeart/2005/8/layout/vList5"/>
    <dgm:cxn modelId="{D95C8944-B338-4B94-B998-4B7CB5B61F4B}" type="presParOf" srcId="{E03513B6-B757-4D79-B241-089506EEB20F}" destId="{D9BC9853-CAA1-4148-A673-3B0A44857445}" srcOrd="2" destOrd="0" presId="urn:microsoft.com/office/officeart/2005/8/layout/vList5"/>
    <dgm:cxn modelId="{F8C5C6F1-7923-4858-8145-052F22872C55}" type="presParOf" srcId="{D9BC9853-CAA1-4148-A673-3B0A44857445}" destId="{F8539A12-2D82-4C88-98C3-1B1E242F4079}" srcOrd="0" destOrd="0" presId="urn:microsoft.com/office/officeart/2005/8/layout/vList5"/>
    <dgm:cxn modelId="{FDDD0359-2525-4960-95B4-0B1343597344}" type="presParOf" srcId="{D9BC9853-CAA1-4148-A673-3B0A44857445}" destId="{E6420154-04FB-467D-88B8-1F7D05114D7E}" srcOrd="1" destOrd="0" presId="urn:microsoft.com/office/officeart/2005/8/layout/vList5"/>
    <dgm:cxn modelId="{08FB22C7-D5BE-4D84-8A7D-6F2083930958}" type="presParOf" srcId="{E03513B6-B757-4D79-B241-089506EEB20F}" destId="{20D60ED1-AE92-40F7-AC2F-7B477EA5526C}" srcOrd="3" destOrd="0" presId="urn:microsoft.com/office/officeart/2005/8/layout/vList5"/>
    <dgm:cxn modelId="{9A374BDC-6E62-403D-A312-563A9CB6C36D}" type="presParOf" srcId="{E03513B6-B757-4D79-B241-089506EEB20F}" destId="{3AE3D3FD-823E-4B6F-B092-5517828C0D06}" srcOrd="4" destOrd="0" presId="urn:microsoft.com/office/officeart/2005/8/layout/vList5"/>
    <dgm:cxn modelId="{DF2C4E05-FA8F-4715-B00F-FE5984BFB857}" type="presParOf" srcId="{3AE3D3FD-823E-4B6F-B092-5517828C0D06}" destId="{1D40B9DC-3DB8-4751-BFF0-8DBEF83FF13C}" srcOrd="0" destOrd="0" presId="urn:microsoft.com/office/officeart/2005/8/layout/vList5"/>
    <dgm:cxn modelId="{D995E393-96F1-4A20-96DD-F21DFB39741C}" type="presParOf" srcId="{3AE3D3FD-823E-4B6F-B092-5517828C0D06}" destId="{61247A71-DC9E-4A76-B169-395D763BB202}" srcOrd="1" destOrd="0" presId="urn:microsoft.com/office/officeart/2005/8/layout/vList5"/>
    <dgm:cxn modelId="{DAD28B9B-DD76-45D0-8ABB-A6D3F3DEF50C}" type="presParOf" srcId="{E03513B6-B757-4D79-B241-089506EEB20F}" destId="{78C94F29-AAD7-4E61-AC0C-664F1DFF66F7}" srcOrd="5" destOrd="0" presId="urn:microsoft.com/office/officeart/2005/8/layout/vList5"/>
    <dgm:cxn modelId="{26FB0737-6004-40DF-A562-2C9FBC0FCF8B}" type="presParOf" srcId="{E03513B6-B757-4D79-B241-089506EEB20F}" destId="{9FB58336-4F8E-4B9A-A44D-131F820B99E1}" srcOrd="6" destOrd="0" presId="urn:microsoft.com/office/officeart/2005/8/layout/vList5"/>
    <dgm:cxn modelId="{84289C49-85B1-4B1F-8618-63B42ED68936}" type="presParOf" srcId="{9FB58336-4F8E-4B9A-A44D-131F820B99E1}" destId="{03632F8B-4E93-4840-9E4E-68F53BBC5873}" srcOrd="0" destOrd="0" presId="urn:microsoft.com/office/officeart/2005/8/layout/vList5"/>
    <dgm:cxn modelId="{9D5BDE58-CCA8-4F31-98EA-6E60411F4D82}" type="presParOf" srcId="{9FB58336-4F8E-4B9A-A44D-131F820B99E1}" destId="{735907E8-CD71-421F-8950-285DC6511AD6}" srcOrd="1" destOrd="0" presId="urn:microsoft.com/office/officeart/2005/8/layout/vList5"/>
    <dgm:cxn modelId="{F9C24B6A-94A9-4455-8929-4456C92218D9}" type="presParOf" srcId="{E03513B6-B757-4D79-B241-089506EEB20F}" destId="{C8A65DFF-BF2A-4EFF-B569-CCD2D7529CE9}" srcOrd="7" destOrd="0" presId="urn:microsoft.com/office/officeart/2005/8/layout/vList5"/>
    <dgm:cxn modelId="{88EB4C6E-97DA-4279-856C-E7B6C5425631}" type="presParOf" srcId="{E03513B6-B757-4D79-B241-089506EEB20F}" destId="{F1EB1088-51AB-4DC7-91D6-4C6D26B61E33}" srcOrd="8" destOrd="0" presId="urn:microsoft.com/office/officeart/2005/8/layout/vList5"/>
    <dgm:cxn modelId="{43C92139-5E39-4FFC-9FDD-13D442AF4085}" type="presParOf" srcId="{F1EB1088-51AB-4DC7-91D6-4C6D26B61E33}" destId="{7F905116-DF52-47DE-BE38-A75756ACB8D6}" srcOrd="0" destOrd="0" presId="urn:microsoft.com/office/officeart/2005/8/layout/vList5"/>
    <dgm:cxn modelId="{7D0F791B-FB81-40AD-ACE0-FBEA9FBD19E5}" type="presParOf" srcId="{F1EB1088-51AB-4DC7-91D6-4C6D26B61E33}" destId="{4F53A1C7-4C5E-467C-93C1-9040792E7E19}" srcOrd="1" destOrd="0" presId="urn:microsoft.com/office/officeart/2005/8/layout/vList5"/>
    <dgm:cxn modelId="{79EF5D89-1472-48F0-AB55-C793098A2D04}" type="presParOf" srcId="{E03513B6-B757-4D79-B241-089506EEB20F}" destId="{6B8BF165-BA2F-4C0E-8051-CE935A40F2EB}" srcOrd="9" destOrd="0" presId="urn:microsoft.com/office/officeart/2005/8/layout/vList5"/>
    <dgm:cxn modelId="{A07B08F8-4C4E-4BC1-AE9A-2CA531DF3B64}" type="presParOf" srcId="{E03513B6-B757-4D79-B241-089506EEB20F}" destId="{C62C1156-226C-4302-BA2C-77610C76E687}" srcOrd="10" destOrd="0" presId="urn:microsoft.com/office/officeart/2005/8/layout/vList5"/>
    <dgm:cxn modelId="{9659F5AD-B371-4918-8876-199771C4EEB1}" type="presParOf" srcId="{C62C1156-226C-4302-BA2C-77610C76E687}" destId="{855CB823-9B0A-44F5-93DF-71A72EAFEDC3}" srcOrd="0" destOrd="0" presId="urn:microsoft.com/office/officeart/2005/8/layout/vList5"/>
    <dgm:cxn modelId="{655A6968-3577-44FF-AB00-D7EAE327F32F}" type="presParOf" srcId="{C62C1156-226C-4302-BA2C-77610C76E687}" destId="{221D5F81-3BC4-4811-940D-8B1BBEDB27DE}" srcOrd="1" destOrd="0" presId="urn:microsoft.com/office/officeart/2005/8/layout/vList5"/>
    <dgm:cxn modelId="{579C5B92-90CF-4ED9-BC2A-DD13DB1FDCA3}" type="presParOf" srcId="{E03513B6-B757-4D79-B241-089506EEB20F}" destId="{44DC0A8B-5FC1-4778-A6C3-B3E37B2DB481}" srcOrd="11" destOrd="0" presId="urn:microsoft.com/office/officeart/2005/8/layout/vList5"/>
    <dgm:cxn modelId="{5E065110-D8B1-45CF-B236-AFC3A3982D7D}" type="presParOf" srcId="{E03513B6-B757-4D79-B241-089506EEB20F}" destId="{277D0D69-B154-4281-AA73-46D57A0B4F3D}" srcOrd="12" destOrd="0" presId="urn:microsoft.com/office/officeart/2005/8/layout/vList5"/>
    <dgm:cxn modelId="{39BF95AC-8037-4F4F-B9C3-C6A6EE1375B2}" type="presParOf" srcId="{277D0D69-B154-4281-AA73-46D57A0B4F3D}" destId="{7D605DB4-8F22-4C81-A41C-BC79B7757BFE}" srcOrd="0" destOrd="0" presId="urn:microsoft.com/office/officeart/2005/8/layout/vList5"/>
    <dgm:cxn modelId="{F341768F-7F55-4F13-B3C4-B5FD5C758AC2}" type="presParOf" srcId="{277D0D69-B154-4281-AA73-46D57A0B4F3D}" destId="{808C93CC-3137-458D-80FB-67D50AC5E5F6}" srcOrd="1" destOrd="0" presId="urn:microsoft.com/office/officeart/2005/8/layout/vList5"/>
    <dgm:cxn modelId="{2958A4FA-416E-413E-BDDB-4ABE6E0F2089}" type="presParOf" srcId="{E03513B6-B757-4D79-B241-089506EEB20F}" destId="{04F0F8E7-91F7-43E1-882D-C2632C566A0B}" srcOrd="13" destOrd="0" presId="urn:microsoft.com/office/officeart/2005/8/layout/vList5"/>
    <dgm:cxn modelId="{F228896B-BE23-44C8-A17A-E39A9454D704}" type="presParOf" srcId="{E03513B6-B757-4D79-B241-089506EEB20F}" destId="{0E1945BB-C4DD-4038-9008-D15CE2625B6F}" srcOrd="14" destOrd="0" presId="urn:microsoft.com/office/officeart/2005/8/layout/vList5"/>
    <dgm:cxn modelId="{4A72B600-BF22-40A9-8F1B-B11C3F3C6CAD}" type="presParOf" srcId="{0E1945BB-C4DD-4038-9008-D15CE2625B6F}" destId="{2B6E48F1-2309-46B5-A198-0BA9DCD95328}" srcOrd="0" destOrd="0" presId="urn:microsoft.com/office/officeart/2005/8/layout/vList5"/>
    <dgm:cxn modelId="{AE22BB68-11DE-43B9-A244-CABD01B81F5E}" type="presParOf" srcId="{0E1945BB-C4DD-4038-9008-D15CE2625B6F}" destId="{7EFEF636-21DF-4038-A7B4-2D2033A88DD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9:00 AM – 9:30</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EF398454-E407-442E-8779-2A1D6C0CDD9C}">
      <dgm:prSet phldrT="[Text]" custT="1"/>
      <dgm:spPr/>
      <dgm:t>
        <a:bodyPr/>
        <a:lstStyle/>
        <a:p>
          <a:pPr>
            <a:buNone/>
          </a:pPr>
          <a:r>
            <a:rPr lang="en-US" sz="2400" dirty="0"/>
            <a:t>Overview</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3912455F-7E2C-436E-BFA3-E53E483D42C7}">
      <dgm:prSet phldrT="[Text]"/>
      <dgm:spPr/>
      <dgm:t>
        <a:bodyPr/>
        <a:lstStyle/>
        <a:p>
          <a:r>
            <a:rPr lang="en-US" dirty="0"/>
            <a:t>9:30 – 10:15</a:t>
          </a:r>
        </a:p>
      </dgm:t>
    </dgm:pt>
    <dgm:pt modelId="{7FB59202-62D3-4747-BC26-7D8505D844D1}" type="parTrans" cxnId="{456F7882-3166-40D1-84C5-BE51DBDF5760}">
      <dgm:prSet/>
      <dgm:spPr/>
      <dgm:t>
        <a:bodyPr/>
        <a:lstStyle/>
        <a:p>
          <a:endParaRPr lang="en-US"/>
        </a:p>
      </dgm:t>
    </dgm:pt>
    <dgm:pt modelId="{7C48392E-7F54-44BE-B2C9-B04B739682BA}" type="sibTrans" cxnId="{456F7882-3166-40D1-84C5-BE51DBDF5760}">
      <dgm:prSet/>
      <dgm:spPr/>
      <dgm:t>
        <a:bodyPr/>
        <a:lstStyle/>
        <a:p>
          <a:endParaRPr lang="en-US"/>
        </a:p>
      </dgm:t>
    </dgm:pt>
    <dgm:pt modelId="{DB282EAE-C338-443B-AE78-F073BB9663BE}">
      <dgm:prSet phldrT="[Text]" custT="1"/>
      <dgm:spPr/>
      <dgm:t>
        <a:bodyPr/>
        <a:lstStyle/>
        <a:p>
          <a:pPr>
            <a:buNone/>
          </a:pPr>
          <a:r>
            <a:rPr lang="en-US" sz="2400" dirty="0"/>
            <a:t>Tools and developer environment overview</a:t>
          </a:r>
        </a:p>
      </dgm:t>
    </dgm:pt>
    <dgm:pt modelId="{618445B9-E416-4FD3-898E-AC512684445E}" type="parTrans" cxnId="{37C34DAF-21ED-499B-B0EC-52218D78FB3F}">
      <dgm:prSet/>
      <dgm:spPr/>
      <dgm:t>
        <a:bodyPr/>
        <a:lstStyle/>
        <a:p>
          <a:endParaRPr lang="en-US"/>
        </a:p>
      </dgm:t>
    </dgm:pt>
    <dgm:pt modelId="{F28BEF30-0205-4CAC-90E0-CF17CAD8222E}" type="sibTrans" cxnId="{37C34DAF-21ED-499B-B0EC-52218D78FB3F}">
      <dgm:prSet/>
      <dgm:spPr/>
      <dgm:t>
        <a:bodyPr/>
        <a:lstStyle/>
        <a:p>
          <a:endParaRPr lang="en-US"/>
        </a:p>
      </dgm:t>
    </dgm:pt>
    <dgm:pt modelId="{0EB97EAF-E203-44BA-B335-6E82AA848447}">
      <dgm:prSet phldrT="[Text]"/>
      <dgm:spPr/>
      <dgm:t>
        <a:bodyPr/>
        <a:lstStyle/>
        <a:p>
          <a:r>
            <a:rPr lang="en-US" dirty="0"/>
            <a:t>10:15 – 10:45</a:t>
          </a:r>
        </a:p>
      </dgm:t>
    </dgm:pt>
    <dgm:pt modelId="{F60EC55F-6FCD-4970-BCF7-B4B827E3311F}" type="parTrans" cxnId="{83997B9D-75F6-44B3-A4E9-8B3C5F1BEB08}">
      <dgm:prSet/>
      <dgm:spPr/>
      <dgm:t>
        <a:bodyPr/>
        <a:lstStyle/>
        <a:p>
          <a:endParaRPr lang="en-US"/>
        </a:p>
      </dgm:t>
    </dgm:pt>
    <dgm:pt modelId="{D08130F4-D7F1-4562-AA8A-18E541D897F4}" type="sibTrans" cxnId="{83997B9D-75F6-44B3-A4E9-8B3C5F1BEB08}">
      <dgm:prSet/>
      <dgm:spPr/>
      <dgm:t>
        <a:bodyPr/>
        <a:lstStyle/>
        <a:p>
          <a:endParaRPr lang="en-US"/>
        </a:p>
      </dgm:t>
    </dgm:pt>
    <dgm:pt modelId="{7F14D543-64AC-4DC2-BD65-05EA502C3A39}">
      <dgm:prSet phldrT="[Text]" custT="1"/>
      <dgm:spPr/>
      <dgm:t>
        <a:bodyPr/>
        <a:lstStyle/>
        <a:p>
          <a:pPr>
            <a:buNone/>
          </a:pPr>
          <a:r>
            <a:rPr lang="en-US" sz="2400" dirty="0"/>
            <a:t>HOL 1 - Tools and Developer Environment Setup</a:t>
          </a:r>
        </a:p>
      </dgm:t>
    </dgm:pt>
    <dgm:pt modelId="{742C2C95-BC08-4AAC-B1C3-AB8FC55E2FFE}" type="parTrans" cxnId="{C9D65FE5-CECD-4C21-ADDC-45D7B6837686}">
      <dgm:prSet/>
      <dgm:spPr/>
      <dgm:t>
        <a:bodyPr/>
        <a:lstStyle/>
        <a:p>
          <a:endParaRPr lang="en-US"/>
        </a:p>
      </dgm:t>
    </dgm:pt>
    <dgm:pt modelId="{1E722822-4E23-4485-B1CF-372A46AC0CA8}" type="sibTrans" cxnId="{C9D65FE5-CECD-4C21-ADDC-45D7B6837686}">
      <dgm:prSet/>
      <dgm:spPr/>
      <dgm:t>
        <a:bodyPr/>
        <a:lstStyle/>
        <a:p>
          <a:endParaRPr lang="en-US"/>
        </a:p>
      </dgm:t>
    </dgm:pt>
    <dgm:pt modelId="{E1AF72BC-0CC7-488C-9FDB-8B6B707BDFCB}">
      <dgm:prSet phldrT="[Text]"/>
      <dgm:spPr/>
      <dgm:t>
        <a:bodyPr/>
        <a:lstStyle/>
        <a:p>
          <a:r>
            <a:rPr lang="en-US" dirty="0"/>
            <a:t>10:45 – 11:00</a:t>
          </a:r>
        </a:p>
      </dgm:t>
    </dgm:pt>
    <dgm:pt modelId="{42A4C684-C530-4CAA-A14D-9258BA80D793}" type="parTrans" cxnId="{D8BDC5A2-249F-46FE-8296-2E505E1AB27A}">
      <dgm:prSet/>
      <dgm:spPr/>
      <dgm:t>
        <a:bodyPr/>
        <a:lstStyle/>
        <a:p>
          <a:endParaRPr lang="en-US"/>
        </a:p>
      </dgm:t>
    </dgm:pt>
    <dgm:pt modelId="{141125C2-0820-4920-9DA2-8E2BD393E4F6}" type="sibTrans" cxnId="{D8BDC5A2-249F-46FE-8296-2E505E1AB27A}">
      <dgm:prSet/>
      <dgm:spPr/>
      <dgm:t>
        <a:bodyPr/>
        <a:lstStyle/>
        <a:p>
          <a:endParaRPr lang="en-US"/>
        </a:p>
      </dgm:t>
    </dgm:pt>
    <dgm:pt modelId="{75BEEE2A-01A0-4876-93E8-699BE9C41E4E}">
      <dgm:prSet phldrT="[Text]" custT="1"/>
      <dgm:spPr/>
      <dgm:t>
        <a:bodyPr/>
        <a:lstStyle/>
        <a:p>
          <a:pPr>
            <a:buNone/>
          </a:pPr>
          <a:r>
            <a:rPr lang="en-US" sz="2400" dirty="0"/>
            <a:t>Break</a:t>
          </a:r>
        </a:p>
      </dgm:t>
    </dgm:pt>
    <dgm:pt modelId="{D719DBCC-417E-4E0E-A631-0D333D10FDF2}" type="parTrans" cxnId="{5BCB81E6-F6C2-4E9E-BDAA-330FD1BC2BFB}">
      <dgm:prSet/>
      <dgm:spPr/>
      <dgm:t>
        <a:bodyPr/>
        <a:lstStyle/>
        <a:p>
          <a:endParaRPr lang="en-US"/>
        </a:p>
      </dgm:t>
    </dgm:pt>
    <dgm:pt modelId="{DCFFCB17-705A-42C4-85D7-46AA0189BC85}" type="sibTrans" cxnId="{5BCB81E6-F6C2-4E9E-BDAA-330FD1BC2BFB}">
      <dgm:prSet/>
      <dgm:spPr/>
      <dgm:t>
        <a:bodyPr/>
        <a:lstStyle/>
        <a:p>
          <a:endParaRPr lang="en-US"/>
        </a:p>
      </dgm:t>
    </dgm:pt>
    <dgm:pt modelId="{57BC5268-F6FE-4BD9-BC33-92BB62190DAB}">
      <dgm:prSet phldrT="[Text]"/>
      <dgm:spPr/>
      <dgm:t>
        <a:bodyPr/>
        <a:lstStyle/>
        <a:p>
          <a:r>
            <a:rPr lang="en-US" dirty="0"/>
            <a:t> 11:00 -11:30</a:t>
          </a:r>
        </a:p>
      </dgm:t>
    </dgm:pt>
    <dgm:pt modelId="{8B1EB986-BE0F-402F-A113-B4DF7744CA6E}" type="parTrans" cxnId="{2F62553E-77AC-4DD1-9C59-1732F058CC67}">
      <dgm:prSet/>
      <dgm:spPr/>
      <dgm:t>
        <a:bodyPr/>
        <a:lstStyle/>
        <a:p>
          <a:endParaRPr lang="en-US"/>
        </a:p>
      </dgm:t>
    </dgm:pt>
    <dgm:pt modelId="{B6E3F47A-1B82-46C0-9D09-3816B93A339F}" type="sibTrans" cxnId="{2F62553E-77AC-4DD1-9C59-1732F058CC67}">
      <dgm:prSet/>
      <dgm:spPr/>
      <dgm:t>
        <a:bodyPr/>
        <a:lstStyle/>
        <a:p>
          <a:endParaRPr lang="en-US"/>
        </a:p>
      </dgm:t>
    </dgm:pt>
    <dgm:pt modelId="{A50C8847-BCBB-4339-AD63-FA4A368C7973}">
      <dgm:prSet custT="1"/>
      <dgm:spPr/>
      <dgm:t>
        <a:bodyPr/>
        <a:lstStyle/>
        <a:p>
          <a:pPr>
            <a:buNone/>
          </a:pPr>
          <a:r>
            <a:rPr lang="en-US" sz="2400" dirty="0"/>
            <a:t>HOL1 - Tools and Developer Environment Setup (Cont'd)</a:t>
          </a:r>
        </a:p>
      </dgm:t>
    </dgm:pt>
    <dgm:pt modelId="{7F695F4C-51B5-4E1B-BC31-2CE3E22943F1}" type="parTrans" cxnId="{5BB1B6C1-15FD-4310-94F7-9D2237C39F84}">
      <dgm:prSet/>
      <dgm:spPr/>
      <dgm:t>
        <a:bodyPr/>
        <a:lstStyle/>
        <a:p>
          <a:endParaRPr lang="en-US"/>
        </a:p>
      </dgm:t>
    </dgm:pt>
    <dgm:pt modelId="{E556C9B4-2E07-4CD2-914B-033EB2A1FF62}" type="sibTrans" cxnId="{5BB1B6C1-15FD-4310-94F7-9D2237C39F84}">
      <dgm:prSet/>
      <dgm:spPr/>
      <dgm:t>
        <a:bodyPr/>
        <a:lstStyle/>
        <a:p>
          <a:endParaRPr lang="en-US"/>
        </a:p>
      </dgm:t>
    </dgm:pt>
    <dgm:pt modelId="{02C38A57-573F-41EC-B204-13AC764E360E}">
      <dgm:prSet/>
      <dgm:spPr/>
      <dgm:t>
        <a:bodyPr/>
        <a:lstStyle/>
        <a:p>
          <a:r>
            <a:rPr lang="en-US" dirty="0"/>
            <a:t>11:30 - 12:15 PM</a:t>
          </a:r>
        </a:p>
      </dgm:t>
    </dgm:pt>
    <dgm:pt modelId="{0E577D1C-25F1-4267-BE9D-37F168869956}" type="parTrans" cxnId="{75342C07-666E-4E3D-AECF-28FD41A32181}">
      <dgm:prSet/>
      <dgm:spPr/>
      <dgm:t>
        <a:bodyPr/>
        <a:lstStyle/>
        <a:p>
          <a:endParaRPr lang="en-US"/>
        </a:p>
      </dgm:t>
    </dgm:pt>
    <dgm:pt modelId="{DEF0C6FE-EAC7-46C9-AB73-15E08891C7B5}" type="sibTrans" cxnId="{75342C07-666E-4E3D-AECF-28FD41A32181}">
      <dgm:prSet/>
      <dgm:spPr/>
      <dgm:t>
        <a:bodyPr/>
        <a:lstStyle/>
        <a:p>
          <a:endParaRPr lang="en-US"/>
        </a:p>
      </dgm:t>
    </dgm:pt>
    <dgm:pt modelId="{130563A8-8AFA-4873-A379-1C4EFD20928C}">
      <dgm:prSet custT="1"/>
      <dgm:spPr/>
      <dgm:t>
        <a:bodyPr/>
        <a:lstStyle/>
        <a:p>
          <a:pPr>
            <a:buNone/>
          </a:pPr>
          <a:r>
            <a:rPr lang="en-US" sz="2400" dirty="0"/>
            <a:t>Modern Cloud Apps</a:t>
          </a:r>
          <a:r>
            <a:rPr lang="en-US" sz="2400" b="0" i="0" u="none" dirty="0"/>
            <a:t> + Demo</a:t>
          </a:r>
          <a:endParaRPr lang="en-US" sz="2400" dirty="0"/>
        </a:p>
      </dgm:t>
    </dgm:pt>
    <dgm:pt modelId="{9749E3E0-3BB0-4DE6-B851-284757582D81}" type="parTrans" cxnId="{85FBF960-791D-45FA-B603-F9806D436CCE}">
      <dgm:prSet/>
      <dgm:spPr/>
      <dgm:t>
        <a:bodyPr/>
        <a:lstStyle/>
        <a:p>
          <a:endParaRPr lang="en-US"/>
        </a:p>
      </dgm:t>
    </dgm:pt>
    <dgm:pt modelId="{1F8FE404-DEF9-48DD-9F47-5EF6EC5B5520}" type="sibTrans" cxnId="{85FBF960-791D-45FA-B603-F9806D436CCE}">
      <dgm:prSet/>
      <dgm:spPr/>
      <dgm:t>
        <a:bodyPr/>
        <a:lstStyle/>
        <a:p>
          <a:endParaRPr lang="en-US"/>
        </a:p>
      </dgm:t>
    </dgm:pt>
    <dgm:pt modelId="{EC7A42D0-E98A-48B2-B6F1-C856870C9A56}">
      <dgm:prSet/>
      <dgm:spPr/>
      <dgm:t>
        <a:bodyPr/>
        <a:lstStyle/>
        <a:p>
          <a:r>
            <a:rPr lang="en-US" dirty="0"/>
            <a:t>12:15 -1:00</a:t>
          </a:r>
        </a:p>
      </dgm:t>
    </dgm:pt>
    <dgm:pt modelId="{3016F0CB-F9AB-4C78-AD81-3775B3170B17}" type="parTrans" cxnId="{2E45DD9F-C163-4E0B-84FB-50A8D03BDB7D}">
      <dgm:prSet/>
      <dgm:spPr/>
      <dgm:t>
        <a:bodyPr/>
        <a:lstStyle/>
        <a:p>
          <a:endParaRPr lang="en-US"/>
        </a:p>
      </dgm:t>
    </dgm:pt>
    <dgm:pt modelId="{0E0E40C6-F041-4BEC-84E8-53C150B80A67}" type="sibTrans" cxnId="{2E45DD9F-C163-4E0B-84FB-50A8D03BDB7D}">
      <dgm:prSet/>
      <dgm:spPr/>
      <dgm:t>
        <a:bodyPr/>
        <a:lstStyle/>
        <a:p>
          <a:endParaRPr lang="en-US"/>
        </a:p>
      </dgm:t>
    </dgm:pt>
    <dgm:pt modelId="{A266C618-27D0-4C5F-B7C9-446E3A5DFF94}">
      <dgm:prSet custT="1"/>
      <dgm:spPr/>
      <dgm:t>
        <a:bodyPr/>
        <a:lstStyle/>
        <a:p>
          <a:pPr>
            <a:buNone/>
          </a:pPr>
          <a:r>
            <a:rPr lang="en-US" sz="2400" dirty="0"/>
            <a:t>Lunch</a:t>
          </a:r>
        </a:p>
      </dgm:t>
    </dgm:pt>
    <dgm:pt modelId="{34726315-AA5C-4654-8131-450B889E4563}" type="parTrans" cxnId="{4BE407B5-4387-4004-BEB2-0B044F2CBD8B}">
      <dgm:prSet/>
      <dgm:spPr/>
      <dgm:t>
        <a:bodyPr/>
        <a:lstStyle/>
        <a:p>
          <a:endParaRPr lang="en-US"/>
        </a:p>
      </dgm:t>
    </dgm:pt>
    <dgm:pt modelId="{EF344BB1-EAD9-4724-9C2A-08766C8871F2}" type="sibTrans" cxnId="{4BE407B5-4387-4004-BEB2-0B044F2CBD8B}">
      <dgm:prSet/>
      <dgm:spPr/>
      <dgm:t>
        <a:bodyPr/>
        <a:lstStyle/>
        <a:p>
          <a:endParaRPr lang="en-US"/>
        </a:p>
      </dgm:t>
    </dgm:pt>
    <dgm:pt modelId="{2D71E925-A8AF-43B5-B979-BDE3983F2A65}">
      <dgm:prSet/>
      <dgm:spPr/>
      <dgm:t>
        <a:bodyPr/>
        <a:lstStyle/>
        <a:p>
          <a:r>
            <a:rPr lang="en-US" dirty="0"/>
            <a:t>1:00 - 2:00</a:t>
          </a:r>
        </a:p>
      </dgm:t>
    </dgm:pt>
    <dgm:pt modelId="{67DDE4FC-53C0-477C-92E6-017C5D7EB832}" type="parTrans" cxnId="{C69573CA-97B1-443B-A6CE-C5157ABE4AD2}">
      <dgm:prSet/>
      <dgm:spPr/>
      <dgm:t>
        <a:bodyPr/>
        <a:lstStyle/>
        <a:p>
          <a:endParaRPr lang="en-US"/>
        </a:p>
      </dgm:t>
    </dgm:pt>
    <dgm:pt modelId="{8B1B7467-613F-4E8F-88EB-4053FB2C86A6}" type="sibTrans" cxnId="{C69573CA-97B1-443B-A6CE-C5157ABE4AD2}">
      <dgm:prSet/>
      <dgm:spPr/>
      <dgm:t>
        <a:bodyPr/>
        <a:lstStyle/>
        <a:p>
          <a:endParaRPr lang="en-US"/>
        </a:p>
      </dgm:t>
    </dgm:pt>
    <dgm:pt modelId="{77BB74A2-3D49-48AD-A2AA-DD45F45FEC72}">
      <dgm:prSet custT="1"/>
      <dgm:spPr/>
      <dgm:t>
        <a:bodyPr/>
        <a:lstStyle/>
        <a:p>
          <a:pPr>
            <a:buNone/>
          </a:pPr>
          <a:r>
            <a:rPr lang="en-US" sz="2400" dirty="0"/>
            <a:t>HOL 2 - Modern Cloud Apps</a:t>
          </a:r>
        </a:p>
      </dgm:t>
    </dgm:pt>
    <dgm:pt modelId="{30E06841-9FD6-4638-A2F9-D8225570C395}" type="parTrans" cxnId="{4D84B0BB-4811-4C6F-B129-D39C27732F78}">
      <dgm:prSet/>
      <dgm:spPr/>
      <dgm:t>
        <a:bodyPr/>
        <a:lstStyle/>
        <a:p>
          <a:endParaRPr lang="en-US"/>
        </a:p>
      </dgm:t>
    </dgm:pt>
    <dgm:pt modelId="{11890B66-6449-4D3E-A146-9733F71B89B2}" type="sibTrans" cxnId="{4D84B0BB-4811-4C6F-B129-D39C27732F78}">
      <dgm:prSet/>
      <dgm:spPr/>
      <dgm:t>
        <a:bodyPr/>
        <a:lstStyle/>
        <a:p>
          <a:endParaRPr lang="en-US"/>
        </a:p>
      </dgm:t>
    </dgm:pt>
    <dgm:pt modelId="{591EF917-983B-47C5-8C06-8A86F5AA62C8}">
      <dgm:prSet/>
      <dgm:spPr/>
      <dgm:t>
        <a:bodyPr/>
        <a:lstStyle/>
        <a:p>
          <a:r>
            <a:rPr lang="en-US" dirty="0"/>
            <a:t>2:00 - 2:15</a:t>
          </a:r>
        </a:p>
      </dgm:t>
    </dgm:pt>
    <dgm:pt modelId="{E01852F2-D29C-442C-8A59-BB44BE3EC286}" type="parTrans" cxnId="{5A9A7159-0D4A-45B4-8912-C97F2AFAAB34}">
      <dgm:prSet/>
      <dgm:spPr/>
      <dgm:t>
        <a:bodyPr/>
        <a:lstStyle/>
        <a:p>
          <a:endParaRPr lang="en-US"/>
        </a:p>
      </dgm:t>
    </dgm:pt>
    <dgm:pt modelId="{2BF346E7-6295-4752-AB66-0F9EA3D1F201}" type="sibTrans" cxnId="{5A9A7159-0D4A-45B4-8912-C97F2AFAAB34}">
      <dgm:prSet/>
      <dgm:spPr/>
      <dgm:t>
        <a:bodyPr/>
        <a:lstStyle/>
        <a:p>
          <a:endParaRPr lang="en-US"/>
        </a:p>
      </dgm:t>
    </dgm:pt>
    <dgm:pt modelId="{33A6432D-E9CC-4E79-9DF2-4341E63D29FA}">
      <dgm:prSet/>
      <dgm:spPr/>
      <dgm:t>
        <a:bodyPr/>
        <a:lstStyle/>
        <a:p>
          <a:r>
            <a:rPr lang="en-US" dirty="0"/>
            <a:t>2:15 - 3:15</a:t>
          </a:r>
        </a:p>
      </dgm:t>
    </dgm:pt>
    <dgm:pt modelId="{177D4903-D528-436A-AFBB-5C78761E6DF7}" type="parTrans" cxnId="{1F86AB37-E6C7-48ED-80CE-B576FC0EE452}">
      <dgm:prSet/>
      <dgm:spPr/>
      <dgm:t>
        <a:bodyPr/>
        <a:lstStyle/>
        <a:p>
          <a:endParaRPr lang="en-US"/>
        </a:p>
      </dgm:t>
    </dgm:pt>
    <dgm:pt modelId="{E746D764-D626-4ECC-ACB6-EF3710F5ABBF}" type="sibTrans" cxnId="{1F86AB37-E6C7-48ED-80CE-B576FC0EE452}">
      <dgm:prSet/>
      <dgm:spPr/>
      <dgm:t>
        <a:bodyPr/>
        <a:lstStyle/>
        <a:p>
          <a:endParaRPr lang="en-US"/>
        </a:p>
      </dgm:t>
    </dgm:pt>
    <dgm:pt modelId="{CB8B6AAF-6FB9-457B-BE3B-1957D9E18F53}">
      <dgm:prSet custT="1"/>
      <dgm:spPr/>
      <dgm:t>
        <a:bodyPr/>
        <a:lstStyle/>
        <a:p>
          <a:pPr>
            <a:buNone/>
          </a:pPr>
          <a:r>
            <a:rPr lang="en-US" sz="2400" dirty="0"/>
            <a:t>Identity and Office365 APIs Overview</a:t>
          </a:r>
          <a:r>
            <a:rPr lang="en-US" sz="2400" b="0" i="0" u="none" dirty="0"/>
            <a:t> + Demos</a:t>
          </a:r>
          <a:endParaRPr lang="en-US" sz="2400" dirty="0"/>
        </a:p>
      </dgm:t>
    </dgm:pt>
    <dgm:pt modelId="{C023D776-9D2A-470A-8740-19146FE656F6}" type="parTrans" cxnId="{AEA2696A-1A9F-4306-91EF-CF2F53230B3F}">
      <dgm:prSet/>
      <dgm:spPr/>
      <dgm:t>
        <a:bodyPr/>
        <a:lstStyle/>
        <a:p>
          <a:endParaRPr lang="en-US"/>
        </a:p>
      </dgm:t>
    </dgm:pt>
    <dgm:pt modelId="{4E257B00-7310-457E-B483-ADB3CAE8E453}" type="sibTrans" cxnId="{AEA2696A-1A9F-4306-91EF-CF2F53230B3F}">
      <dgm:prSet/>
      <dgm:spPr/>
      <dgm:t>
        <a:bodyPr/>
        <a:lstStyle/>
        <a:p>
          <a:endParaRPr lang="en-US"/>
        </a:p>
      </dgm:t>
    </dgm:pt>
    <dgm:pt modelId="{0AAA634C-49A9-4601-9886-C522AC9707DF}">
      <dgm:prSet/>
      <dgm:spPr/>
      <dgm:t>
        <a:bodyPr/>
        <a:lstStyle/>
        <a:p>
          <a:r>
            <a:rPr lang="en-US" dirty="0"/>
            <a:t>3:15 - 4:45</a:t>
          </a:r>
        </a:p>
      </dgm:t>
    </dgm:pt>
    <dgm:pt modelId="{0666C81F-2B5E-4A82-A092-B6F7D5D32848}" type="parTrans" cxnId="{38DA0241-2569-4F97-8B73-00837DAE3192}">
      <dgm:prSet/>
      <dgm:spPr/>
      <dgm:t>
        <a:bodyPr/>
        <a:lstStyle/>
        <a:p>
          <a:endParaRPr lang="en-US"/>
        </a:p>
      </dgm:t>
    </dgm:pt>
    <dgm:pt modelId="{F1E13ECC-4D7E-4F2F-AA12-D5EE26111D87}" type="sibTrans" cxnId="{38DA0241-2569-4F97-8B73-00837DAE3192}">
      <dgm:prSet/>
      <dgm:spPr/>
      <dgm:t>
        <a:bodyPr/>
        <a:lstStyle/>
        <a:p>
          <a:endParaRPr lang="en-US"/>
        </a:p>
      </dgm:t>
    </dgm:pt>
    <dgm:pt modelId="{81539807-E286-49F5-B693-C1735F67FD87}">
      <dgm:prSet custT="1"/>
      <dgm:spPr/>
      <dgm:t>
        <a:bodyPr/>
        <a:lstStyle/>
        <a:p>
          <a:pPr>
            <a:buNone/>
          </a:pPr>
          <a:r>
            <a:rPr lang="en-US" sz="2400" dirty="0"/>
            <a:t>HOL 3 - Identity and Office365 APIs</a:t>
          </a:r>
        </a:p>
      </dgm:t>
    </dgm:pt>
    <dgm:pt modelId="{E67BF368-A616-4B13-9410-49FB1B7698B9}" type="parTrans" cxnId="{034DA899-8E02-4D47-8E58-876CFFF6ABBB}">
      <dgm:prSet/>
      <dgm:spPr/>
      <dgm:t>
        <a:bodyPr/>
        <a:lstStyle/>
        <a:p>
          <a:endParaRPr lang="en-US"/>
        </a:p>
      </dgm:t>
    </dgm:pt>
    <dgm:pt modelId="{44A6C845-D1CB-4EF4-911C-32122DB2677C}" type="sibTrans" cxnId="{034DA899-8E02-4D47-8E58-876CFFF6ABBB}">
      <dgm:prSet/>
      <dgm:spPr/>
      <dgm:t>
        <a:bodyPr/>
        <a:lstStyle/>
        <a:p>
          <a:endParaRPr lang="en-US"/>
        </a:p>
      </dgm:t>
    </dgm:pt>
    <dgm:pt modelId="{9A28830A-EC42-40F9-8E14-CF70637D1A76}">
      <dgm:prSet/>
      <dgm:spPr/>
      <dgm:t>
        <a:bodyPr/>
        <a:lstStyle/>
        <a:p>
          <a:r>
            <a:rPr lang="en-US" dirty="0"/>
            <a:t>4:45 - 5:00</a:t>
          </a:r>
        </a:p>
      </dgm:t>
    </dgm:pt>
    <dgm:pt modelId="{71065D94-717E-45B5-8739-0FF40AE3C42A}" type="parTrans" cxnId="{D9FA4620-43D2-4FEF-AC27-F8AE8178A174}">
      <dgm:prSet/>
      <dgm:spPr/>
      <dgm:t>
        <a:bodyPr/>
        <a:lstStyle/>
        <a:p>
          <a:endParaRPr lang="en-US"/>
        </a:p>
      </dgm:t>
    </dgm:pt>
    <dgm:pt modelId="{51B2B0F2-D638-4DF5-90F0-886A6265E989}" type="sibTrans" cxnId="{D9FA4620-43D2-4FEF-AC27-F8AE8178A174}">
      <dgm:prSet/>
      <dgm:spPr/>
      <dgm:t>
        <a:bodyPr/>
        <a:lstStyle/>
        <a:p>
          <a:endParaRPr lang="en-US"/>
        </a:p>
      </dgm:t>
    </dgm:pt>
    <dgm:pt modelId="{A85776AF-68B1-4751-9647-8435B9DAAF6D}">
      <dgm:prSet custT="1"/>
      <dgm:spPr/>
      <dgm:t>
        <a:bodyPr/>
        <a:lstStyle/>
        <a:p>
          <a:pPr>
            <a:buNone/>
          </a:pPr>
          <a:r>
            <a:rPr lang="en-US" sz="2400" dirty="0"/>
            <a:t>Break</a:t>
          </a:r>
        </a:p>
      </dgm:t>
    </dgm:pt>
    <dgm:pt modelId="{C432B59E-B836-4B96-B844-CEBF1ADDED43}" type="parTrans" cxnId="{548B01F5-014B-47B1-8C08-A6B1319E1769}">
      <dgm:prSet/>
      <dgm:spPr/>
      <dgm:t>
        <a:bodyPr/>
        <a:lstStyle/>
        <a:p>
          <a:endParaRPr lang="en-US"/>
        </a:p>
      </dgm:t>
    </dgm:pt>
    <dgm:pt modelId="{C0F2658F-DEFD-42E5-B463-33BB6920F73D}" type="sibTrans" cxnId="{548B01F5-014B-47B1-8C08-A6B1319E1769}">
      <dgm:prSet/>
      <dgm:spPr/>
      <dgm:t>
        <a:bodyPr/>
        <a:lstStyle/>
        <a:p>
          <a:endParaRPr lang="en-US"/>
        </a:p>
      </dgm:t>
    </dgm:pt>
    <dgm:pt modelId="{000AF8C9-6088-41E7-914D-1B594F4075E7}">
      <dgm:prSet custT="1"/>
      <dgm:spPr/>
      <dgm:t>
        <a:bodyPr/>
        <a:lstStyle/>
        <a:p>
          <a:pPr>
            <a:buNone/>
          </a:pPr>
          <a:r>
            <a:rPr lang="en-US" sz="2400" dirty="0"/>
            <a:t>Q&amp;A</a:t>
          </a:r>
        </a:p>
      </dgm:t>
    </dgm:pt>
    <dgm:pt modelId="{BCE3C775-BCC0-4BA4-BF58-56B09DC51C98}" type="parTrans" cxnId="{033B7588-068B-4C1C-A192-684C35C8FC45}">
      <dgm:prSet/>
      <dgm:spPr/>
      <dgm:t>
        <a:bodyPr/>
        <a:lstStyle/>
        <a:p>
          <a:endParaRPr lang="en-US"/>
        </a:p>
      </dgm:t>
    </dgm:pt>
    <dgm:pt modelId="{5D13A44C-27E4-456E-A1F1-0AC9AC4733A9}" type="sibTrans" cxnId="{033B7588-068B-4C1C-A192-684C35C8FC45}">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12" custScaleX="52736">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12" custScaleX="119308">
        <dgm:presLayoutVars>
          <dgm:bulletEnabled val="1"/>
        </dgm:presLayoutVars>
      </dgm:prSet>
      <dgm:spPr/>
    </dgm:pt>
    <dgm:pt modelId="{C65B7BA1-2A9A-4CA8-A6DC-7C36A0C04CEC}" type="pres">
      <dgm:prSet presAssocID="{E1BECD42-1710-4068-A3A8-0907A4291122}" presName="sp" presStyleCnt="0"/>
      <dgm:spPr/>
    </dgm:pt>
    <dgm:pt modelId="{6BBD1F62-C23B-43E5-B590-9E299233B9AA}" type="pres">
      <dgm:prSet presAssocID="{3912455F-7E2C-436E-BFA3-E53E483D42C7}" presName="linNode" presStyleCnt="0"/>
      <dgm:spPr/>
    </dgm:pt>
    <dgm:pt modelId="{8FF1422C-FB3D-4E40-B9AA-2876EA0039EA}" type="pres">
      <dgm:prSet presAssocID="{3912455F-7E2C-436E-BFA3-E53E483D42C7}" presName="parentText" presStyleLbl="node1" presStyleIdx="1" presStyleCnt="12" custScaleX="52736">
        <dgm:presLayoutVars>
          <dgm:chMax val="1"/>
          <dgm:bulletEnabled val="1"/>
        </dgm:presLayoutVars>
      </dgm:prSet>
      <dgm:spPr/>
    </dgm:pt>
    <dgm:pt modelId="{0F76540A-83A1-43AF-A915-E9CCF31AD761}" type="pres">
      <dgm:prSet presAssocID="{3912455F-7E2C-436E-BFA3-E53E483D42C7}" presName="descendantText" presStyleLbl="alignAccFollowNode1" presStyleIdx="1" presStyleCnt="12" custScaleX="119308">
        <dgm:presLayoutVars>
          <dgm:bulletEnabled val="1"/>
        </dgm:presLayoutVars>
      </dgm:prSet>
      <dgm:spPr/>
    </dgm:pt>
    <dgm:pt modelId="{12E4470F-777D-444F-8836-6B21882B5948}" type="pres">
      <dgm:prSet presAssocID="{7C48392E-7F54-44BE-B2C9-B04B739682BA}" presName="sp" presStyleCnt="0"/>
      <dgm:spPr/>
    </dgm:pt>
    <dgm:pt modelId="{FD99D915-598C-4179-9418-9BB3EBC3A384}" type="pres">
      <dgm:prSet presAssocID="{0EB97EAF-E203-44BA-B335-6E82AA848447}" presName="linNode" presStyleCnt="0"/>
      <dgm:spPr/>
    </dgm:pt>
    <dgm:pt modelId="{4F72D66B-A8F6-4DB6-8FBA-070AAE1CF9EE}" type="pres">
      <dgm:prSet presAssocID="{0EB97EAF-E203-44BA-B335-6E82AA848447}" presName="parentText" presStyleLbl="node1" presStyleIdx="2" presStyleCnt="12" custScaleX="52736">
        <dgm:presLayoutVars>
          <dgm:chMax val="1"/>
          <dgm:bulletEnabled val="1"/>
        </dgm:presLayoutVars>
      </dgm:prSet>
      <dgm:spPr/>
    </dgm:pt>
    <dgm:pt modelId="{45F3B3F6-2CED-45D8-B6E2-0409440DA4C3}" type="pres">
      <dgm:prSet presAssocID="{0EB97EAF-E203-44BA-B335-6E82AA848447}" presName="descendantText" presStyleLbl="alignAccFollowNode1" presStyleIdx="2" presStyleCnt="12" custScaleX="119308">
        <dgm:presLayoutVars>
          <dgm:bulletEnabled val="1"/>
        </dgm:presLayoutVars>
      </dgm:prSet>
      <dgm:spPr/>
    </dgm:pt>
    <dgm:pt modelId="{4F0049AA-1216-4492-980F-0F45D881F119}" type="pres">
      <dgm:prSet presAssocID="{D08130F4-D7F1-4562-AA8A-18E541D897F4}" presName="sp" presStyleCnt="0"/>
      <dgm:spPr/>
    </dgm:pt>
    <dgm:pt modelId="{726496A0-D34F-43D9-8D54-076BF1F13BBE}" type="pres">
      <dgm:prSet presAssocID="{E1AF72BC-0CC7-488C-9FDB-8B6B707BDFCB}" presName="linNode" presStyleCnt="0"/>
      <dgm:spPr/>
    </dgm:pt>
    <dgm:pt modelId="{71590097-DEB6-41CE-BD82-632DBACBA39B}" type="pres">
      <dgm:prSet presAssocID="{E1AF72BC-0CC7-488C-9FDB-8B6B707BDFCB}" presName="parentText" presStyleLbl="node1" presStyleIdx="3" presStyleCnt="12" custScaleX="52736">
        <dgm:presLayoutVars>
          <dgm:chMax val="1"/>
          <dgm:bulletEnabled val="1"/>
        </dgm:presLayoutVars>
      </dgm:prSet>
      <dgm:spPr/>
    </dgm:pt>
    <dgm:pt modelId="{E12892D9-F98F-4E4E-B9C8-0D972EE87560}" type="pres">
      <dgm:prSet presAssocID="{E1AF72BC-0CC7-488C-9FDB-8B6B707BDFCB}" presName="descendantText" presStyleLbl="alignAccFollowNode1" presStyleIdx="3" presStyleCnt="12" custScaleX="119308">
        <dgm:presLayoutVars>
          <dgm:bulletEnabled val="1"/>
        </dgm:presLayoutVars>
      </dgm:prSet>
      <dgm:spPr/>
    </dgm:pt>
    <dgm:pt modelId="{C92679D6-E396-49CC-93EB-82BE4CCDB3CF}" type="pres">
      <dgm:prSet presAssocID="{141125C2-0820-4920-9DA2-8E2BD393E4F6}" presName="sp" presStyleCnt="0"/>
      <dgm:spPr/>
    </dgm:pt>
    <dgm:pt modelId="{4B5DB596-DC5D-4F0F-B412-77A1DE50BB68}" type="pres">
      <dgm:prSet presAssocID="{57BC5268-F6FE-4BD9-BC33-92BB62190DAB}" presName="linNode" presStyleCnt="0"/>
      <dgm:spPr/>
    </dgm:pt>
    <dgm:pt modelId="{350959BE-A20B-4B1B-9A79-239BC65E6964}" type="pres">
      <dgm:prSet presAssocID="{57BC5268-F6FE-4BD9-BC33-92BB62190DAB}" presName="parentText" presStyleLbl="node1" presStyleIdx="4" presStyleCnt="12" custScaleX="52736">
        <dgm:presLayoutVars>
          <dgm:chMax val="1"/>
          <dgm:bulletEnabled val="1"/>
        </dgm:presLayoutVars>
      </dgm:prSet>
      <dgm:spPr/>
    </dgm:pt>
    <dgm:pt modelId="{E27862F7-10C7-472B-87FB-B72257CD730B}" type="pres">
      <dgm:prSet presAssocID="{57BC5268-F6FE-4BD9-BC33-92BB62190DAB}" presName="descendantText" presStyleLbl="alignAccFollowNode1" presStyleIdx="4" presStyleCnt="12" custScaleX="119308">
        <dgm:presLayoutVars>
          <dgm:bulletEnabled val="1"/>
        </dgm:presLayoutVars>
      </dgm:prSet>
      <dgm:spPr/>
    </dgm:pt>
    <dgm:pt modelId="{6C1BAB1B-0079-4E9A-8A47-E6B3C6D5AC37}" type="pres">
      <dgm:prSet presAssocID="{B6E3F47A-1B82-46C0-9D09-3816B93A339F}" presName="sp" presStyleCnt="0"/>
      <dgm:spPr/>
    </dgm:pt>
    <dgm:pt modelId="{30EC264E-C014-4ABE-85C4-AF737DAD28A0}" type="pres">
      <dgm:prSet presAssocID="{02C38A57-573F-41EC-B204-13AC764E360E}" presName="linNode" presStyleCnt="0"/>
      <dgm:spPr/>
    </dgm:pt>
    <dgm:pt modelId="{9BE55685-5B91-4ED0-A3F3-E0AFDD677C54}" type="pres">
      <dgm:prSet presAssocID="{02C38A57-573F-41EC-B204-13AC764E360E}" presName="parentText" presStyleLbl="node1" presStyleIdx="5" presStyleCnt="12" custScaleX="52736">
        <dgm:presLayoutVars>
          <dgm:chMax val="1"/>
          <dgm:bulletEnabled val="1"/>
        </dgm:presLayoutVars>
      </dgm:prSet>
      <dgm:spPr/>
    </dgm:pt>
    <dgm:pt modelId="{B61D215C-99BF-4A69-A71B-1F574E932348}" type="pres">
      <dgm:prSet presAssocID="{02C38A57-573F-41EC-B204-13AC764E360E}" presName="descendantText" presStyleLbl="alignAccFollowNode1" presStyleIdx="5" presStyleCnt="12" custScaleX="119308">
        <dgm:presLayoutVars>
          <dgm:bulletEnabled val="1"/>
        </dgm:presLayoutVars>
      </dgm:prSet>
      <dgm:spPr/>
    </dgm:pt>
    <dgm:pt modelId="{D7343CB2-7A7B-4948-80F1-4FBC7A0A557A}" type="pres">
      <dgm:prSet presAssocID="{DEF0C6FE-EAC7-46C9-AB73-15E08891C7B5}" presName="sp" presStyleCnt="0"/>
      <dgm:spPr/>
    </dgm:pt>
    <dgm:pt modelId="{17B980EC-80AC-41C4-864B-EB6887B5CF2F}" type="pres">
      <dgm:prSet presAssocID="{EC7A42D0-E98A-48B2-B6F1-C856870C9A56}" presName="linNode" presStyleCnt="0"/>
      <dgm:spPr/>
    </dgm:pt>
    <dgm:pt modelId="{A22C4155-616D-4F4C-A223-723BEA428ED7}" type="pres">
      <dgm:prSet presAssocID="{EC7A42D0-E98A-48B2-B6F1-C856870C9A56}" presName="parentText" presStyleLbl="node1" presStyleIdx="6" presStyleCnt="12" custScaleX="52736">
        <dgm:presLayoutVars>
          <dgm:chMax val="1"/>
          <dgm:bulletEnabled val="1"/>
        </dgm:presLayoutVars>
      </dgm:prSet>
      <dgm:spPr/>
    </dgm:pt>
    <dgm:pt modelId="{400F7EFE-C693-404B-97E3-2D2B46DCED50}" type="pres">
      <dgm:prSet presAssocID="{EC7A42D0-E98A-48B2-B6F1-C856870C9A56}" presName="descendantText" presStyleLbl="alignAccFollowNode1" presStyleIdx="6" presStyleCnt="12" custScaleX="119308">
        <dgm:presLayoutVars>
          <dgm:bulletEnabled val="1"/>
        </dgm:presLayoutVars>
      </dgm:prSet>
      <dgm:spPr/>
    </dgm:pt>
    <dgm:pt modelId="{168164D7-515E-4B62-80DF-60363D86D068}" type="pres">
      <dgm:prSet presAssocID="{0E0E40C6-F041-4BEC-84E8-53C150B80A67}" presName="sp" presStyleCnt="0"/>
      <dgm:spPr/>
    </dgm:pt>
    <dgm:pt modelId="{6E54583B-6A30-4DFA-A301-6E542E6CA141}" type="pres">
      <dgm:prSet presAssocID="{2D71E925-A8AF-43B5-B979-BDE3983F2A65}" presName="linNode" presStyleCnt="0"/>
      <dgm:spPr/>
    </dgm:pt>
    <dgm:pt modelId="{FBCD6E4D-02F9-4B96-B891-81E6D680DC0C}" type="pres">
      <dgm:prSet presAssocID="{2D71E925-A8AF-43B5-B979-BDE3983F2A65}" presName="parentText" presStyleLbl="node1" presStyleIdx="7" presStyleCnt="12" custScaleX="52736">
        <dgm:presLayoutVars>
          <dgm:chMax val="1"/>
          <dgm:bulletEnabled val="1"/>
        </dgm:presLayoutVars>
      </dgm:prSet>
      <dgm:spPr/>
    </dgm:pt>
    <dgm:pt modelId="{D43E34EF-5CE0-465E-BECF-EAD8EAC9838E}" type="pres">
      <dgm:prSet presAssocID="{2D71E925-A8AF-43B5-B979-BDE3983F2A65}" presName="descendantText" presStyleLbl="alignAccFollowNode1" presStyleIdx="7" presStyleCnt="12" custScaleX="119308">
        <dgm:presLayoutVars>
          <dgm:bulletEnabled val="1"/>
        </dgm:presLayoutVars>
      </dgm:prSet>
      <dgm:spPr/>
    </dgm:pt>
    <dgm:pt modelId="{DEFA9D42-79D1-4130-8F3E-0BC09B2BA57C}" type="pres">
      <dgm:prSet presAssocID="{8B1B7467-613F-4E8F-88EB-4053FB2C86A6}" presName="sp" presStyleCnt="0"/>
      <dgm:spPr/>
    </dgm:pt>
    <dgm:pt modelId="{65BCECA9-0C7B-420A-B994-2E1614EDA9E4}" type="pres">
      <dgm:prSet presAssocID="{591EF917-983B-47C5-8C06-8A86F5AA62C8}" presName="linNode" presStyleCnt="0"/>
      <dgm:spPr/>
    </dgm:pt>
    <dgm:pt modelId="{0EF06FAD-3524-4BD1-B078-697A8FAE965D}" type="pres">
      <dgm:prSet presAssocID="{591EF917-983B-47C5-8C06-8A86F5AA62C8}" presName="parentText" presStyleLbl="node1" presStyleIdx="8" presStyleCnt="12" custScaleX="52736">
        <dgm:presLayoutVars>
          <dgm:chMax val="1"/>
          <dgm:bulletEnabled val="1"/>
        </dgm:presLayoutVars>
      </dgm:prSet>
      <dgm:spPr/>
    </dgm:pt>
    <dgm:pt modelId="{FC331AB9-0D83-4CC7-9D27-73A841AB883D}" type="pres">
      <dgm:prSet presAssocID="{591EF917-983B-47C5-8C06-8A86F5AA62C8}" presName="descendantText" presStyleLbl="alignAccFollowNode1" presStyleIdx="8" presStyleCnt="12" custScaleX="119308">
        <dgm:presLayoutVars>
          <dgm:bulletEnabled val="1"/>
        </dgm:presLayoutVars>
      </dgm:prSet>
      <dgm:spPr/>
    </dgm:pt>
    <dgm:pt modelId="{965E6388-7131-49CC-8A2D-44A2F9D91316}" type="pres">
      <dgm:prSet presAssocID="{2BF346E7-6295-4752-AB66-0F9EA3D1F201}" presName="sp" presStyleCnt="0"/>
      <dgm:spPr/>
    </dgm:pt>
    <dgm:pt modelId="{9C389F04-B7BF-4FE1-9A22-A271D4D0CCC4}" type="pres">
      <dgm:prSet presAssocID="{33A6432D-E9CC-4E79-9DF2-4341E63D29FA}" presName="linNode" presStyleCnt="0"/>
      <dgm:spPr/>
    </dgm:pt>
    <dgm:pt modelId="{B33B9E8A-E9A9-4A69-9E54-CDC82E49B1FD}" type="pres">
      <dgm:prSet presAssocID="{33A6432D-E9CC-4E79-9DF2-4341E63D29FA}" presName="parentText" presStyleLbl="node1" presStyleIdx="9" presStyleCnt="12" custScaleX="52736">
        <dgm:presLayoutVars>
          <dgm:chMax val="1"/>
          <dgm:bulletEnabled val="1"/>
        </dgm:presLayoutVars>
      </dgm:prSet>
      <dgm:spPr/>
    </dgm:pt>
    <dgm:pt modelId="{80AC146E-A9F7-4B60-B06C-7F0E6092BDB4}" type="pres">
      <dgm:prSet presAssocID="{33A6432D-E9CC-4E79-9DF2-4341E63D29FA}" presName="descendantText" presStyleLbl="alignAccFollowNode1" presStyleIdx="9" presStyleCnt="12" custScaleX="119308">
        <dgm:presLayoutVars>
          <dgm:bulletEnabled val="1"/>
        </dgm:presLayoutVars>
      </dgm:prSet>
      <dgm:spPr/>
    </dgm:pt>
    <dgm:pt modelId="{FA1B19DF-7ADD-44D9-91C6-A1CAA9A64117}" type="pres">
      <dgm:prSet presAssocID="{E746D764-D626-4ECC-ACB6-EF3710F5ABBF}" presName="sp" presStyleCnt="0"/>
      <dgm:spPr/>
    </dgm:pt>
    <dgm:pt modelId="{7DA3B285-2906-4A87-81D6-C6D856B87E4C}" type="pres">
      <dgm:prSet presAssocID="{0AAA634C-49A9-4601-9886-C522AC9707DF}" presName="linNode" presStyleCnt="0"/>
      <dgm:spPr/>
    </dgm:pt>
    <dgm:pt modelId="{BA362265-BFC7-4AAA-9A72-FAE87330D06A}" type="pres">
      <dgm:prSet presAssocID="{0AAA634C-49A9-4601-9886-C522AC9707DF}" presName="parentText" presStyleLbl="node1" presStyleIdx="10" presStyleCnt="12" custScaleX="52736">
        <dgm:presLayoutVars>
          <dgm:chMax val="1"/>
          <dgm:bulletEnabled val="1"/>
        </dgm:presLayoutVars>
      </dgm:prSet>
      <dgm:spPr/>
    </dgm:pt>
    <dgm:pt modelId="{34CC8437-3B2F-4B76-B5DF-2EE06EE97321}" type="pres">
      <dgm:prSet presAssocID="{0AAA634C-49A9-4601-9886-C522AC9707DF}" presName="descendantText" presStyleLbl="alignAccFollowNode1" presStyleIdx="10" presStyleCnt="12" custScaleX="119308">
        <dgm:presLayoutVars>
          <dgm:bulletEnabled val="1"/>
        </dgm:presLayoutVars>
      </dgm:prSet>
      <dgm:spPr/>
    </dgm:pt>
    <dgm:pt modelId="{56860537-3922-4018-8ED4-10656E807BE2}" type="pres">
      <dgm:prSet presAssocID="{F1E13ECC-4D7E-4F2F-AA12-D5EE26111D87}" presName="sp" presStyleCnt="0"/>
      <dgm:spPr/>
    </dgm:pt>
    <dgm:pt modelId="{6E69EAF6-E951-4D76-8F8F-07AAA02C5C8D}" type="pres">
      <dgm:prSet presAssocID="{9A28830A-EC42-40F9-8E14-CF70637D1A76}" presName="linNode" presStyleCnt="0"/>
      <dgm:spPr/>
    </dgm:pt>
    <dgm:pt modelId="{4402A6D0-E73F-47D7-AFAB-86D03A52490D}" type="pres">
      <dgm:prSet presAssocID="{9A28830A-EC42-40F9-8E14-CF70637D1A76}" presName="parentText" presStyleLbl="node1" presStyleIdx="11" presStyleCnt="12" custScaleX="52736">
        <dgm:presLayoutVars>
          <dgm:chMax val="1"/>
          <dgm:bulletEnabled val="1"/>
        </dgm:presLayoutVars>
      </dgm:prSet>
      <dgm:spPr/>
    </dgm:pt>
    <dgm:pt modelId="{156A4FBD-5C59-4C21-B9DB-EA5715FD3136}" type="pres">
      <dgm:prSet presAssocID="{9A28830A-EC42-40F9-8E14-CF70637D1A76}" presName="descendantText" presStyleLbl="alignAccFollowNode1" presStyleIdx="11" presStyleCnt="12" custScaleX="119308">
        <dgm:presLayoutVars>
          <dgm:bulletEnabled val="1"/>
        </dgm:presLayoutVars>
      </dgm:prSet>
      <dgm:spPr/>
    </dgm:pt>
  </dgm:ptLst>
  <dgm:cxnLst>
    <dgm:cxn modelId="{75342C07-666E-4E3D-AECF-28FD41A32181}" srcId="{CCB75381-B66D-4B20-8298-A5FD070AB22C}" destId="{02C38A57-573F-41EC-B204-13AC764E360E}" srcOrd="5" destOrd="0" parTransId="{0E577D1C-25F1-4267-BE9D-37F168869956}" sibTransId="{DEF0C6FE-EAC7-46C9-AB73-15E08891C7B5}"/>
    <dgm:cxn modelId="{6586920F-349A-45E3-8BFC-E44784D8D16F}" type="presOf" srcId="{7F14D543-64AC-4DC2-BD65-05EA502C3A39}" destId="{45F3B3F6-2CED-45D8-B6E2-0409440DA4C3}" srcOrd="0" destOrd="0" presId="urn:microsoft.com/office/officeart/2005/8/layout/vList5"/>
    <dgm:cxn modelId="{D9FA4620-43D2-4FEF-AC27-F8AE8178A174}" srcId="{CCB75381-B66D-4B20-8298-A5FD070AB22C}" destId="{9A28830A-EC42-40F9-8E14-CF70637D1A76}" srcOrd="11" destOrd="0" parTransId="{71065D94-717E-45B5-8739-0FF40AE3C42A}" sibTransId="{51B2B0F2-D638-4DF5-90F0-886A6265E989}"/>
    <dgm:cxn modelId="{5F94E221-444D-4C0F-A880-7BB280139F5F}" srcId="{CCB75381-B66D-4B20-8298-A5FD070AB22C}" destId="{9F0B2B7E-A445-41E4-8304-BACDE1F08B70}" srcOrd="0" destOrd="0" parTransId="{149B9860-E902-4D08-823D-A454C45A0165}" sibTransId="{E1BECD42-1710-4068-A3A8-0907A4291122}"/>
    <dgm:cxn modelId="{070C2224-0169-4653-AB3C-55D11E6235EA}" type="presOf" srcId="{591EF917-983B-47C5-8C06-8A86F5AA62C8}" destId="{0EF06FAD-3524-4BD1-B078-697A8FAE965D}" srcOrd="0" destOrd="0" presId="urn:microsoft.com/office/officeart/2005/8/layout/vList5"/>
    <dgm:cxn modelId="{CDC4FC25-78BC-4368-AF4E-7E6E91D44A74}" type="presOf" srcId="{130563A8-8AFA-4873-A379-1C4EFD20928C}" destId="{B61D215C-99BF-4A69-A71B-1F574E932348}" srcOrd="0" destOrd="0" presId="urn:microsoft.com/office/officeart/2005/8/layout/vList5"/>
    <dgm:cxn modelId="{4EDE232A-6012-4C2A-B654-27AD46AE18FB}" type="presOf" srcId="{CB8B6AAF-6FB9-457B-BE3B-1957D9E18F53}" destId="{80AC146E-A9F7-4B60-B06C-7F0E6092BDB4}" srcOrd="0" destOrd="0" presId="urn:microsoft.com/office/officeart/2005/8/layout/vList5"/>
    <dgm:cxn modelId="{1F86AB37-E6C7-48ED-80CE-B576FC0EE452}" srcId="{CCB75381-B66D-4B20-8298-A5FD070AB22C}" destId="{33A6432D-E9CC-4E79-9DF2-4341E63D29FA}" srcOrd="9" destOrd="0" parTransId="{177D4903-D528-436A-AFBB-5C78761E6DF7}" sibTransId="{E746D764-D626-4ECC-ACB6-EF3710F5ABBF}"/>
    <dgm:cxn modelId="{2F62553E-77AC-4DD1-9C59-1732F058CC67}" srcId="{CCB75381-B66D-4B20-8298-A5FD070AB22C}" destId="{57BC5268-F6FE-4BD9-BC33-92BB62190DAB}" srcOrd="4" destOrd="0" parTransId="{8B1EB986-BE0F-402F-A113-B4DF7744CA6E}" sibTransId="{B6E3F47A-1B82-46C0-9D09-3816B93A339F}"/>
    <dgm:cxn modelId="{85FBF960-791D-45FA-B603-F9806D436CCE}" srcId="{02C38A57-573F-41EC-B204-13AC764E360E}" destId="{130563A8-8AFA-4873-A379-1C4EFD20928C}" srcOrd="0" destOrd="0" parTransId="{9749E3E0-3BB0-4DE6-B851-284757582D81}" sibTransId="{1F8FE404-DEF9-48DD-9F47-5EF6EC5B5520}"/>
    <dgm:cxn modelId="{38DA0241-2569-4F97-8B73-00837DAE3192}" srcId="{CCB75381-B66D-4B20-8298-A5FD070AB22C}" destId="{0AAA634C-49A9-4601-9886-C522AC9707DF}" srcOrd="10" destOrd="0" parTransId="{0666C81F-2B5E-4A82-A092-B6F7D5D32848}" sibTransId="{F1E13ECC-4D7E-4F2F-AA12-D5EE26111D87}"/>
    <dgm:cxn modelId="{0D80E966-50E3-40A8-8F55-3DE60361678A}" type="presOf" srcId="{77BB74A2-3D49-48AD-A2AA-DD45F45FEC72}" destId="{D43E34EF-5CE0-465E-BECF-EAD8EAC9838E}" srcOrd="0" destOrd="0" presId="urn:microsoft.com/office/officeart/2005/8/layout/vList5"/>
    <dgm:cxn modelId="{AEA2696A-1A9F-4306-91EF-CF2F53230B3F}" srcId="{33A6432D-E9CC-4E79-9DF2-4341E63D29FA}" destId="{CB8B6AAF-6FB9-457B-BE3B-1957D9E18F53}" srcOrd="0" destOrd="0" parTransId="{C023D776-9D2A-470A-8740-19146FE656F6}" sibTransId="{4E257B00-7310-457E-B483-ADB3CAE8E453}"/>
    <dgm:cxn modelId="{948CC94B-BE3C-4194-B69F-86ABC8BB4666}" type="presOf" srcId="{9A28830A-EC42-40F9-8E14-CF70637D1A76}" destId="{4402A6D0-E73F-47D7-AFAB-86D03A52490D}" srcOrd="0" destOrd="0" presId="urn:microsoft.com/office/officeart/2005/8/layout/vList5"/>
    <dgm:cxn modelId="{9970BC50-8EAA-454A-8FCC-91DF0E9E6FA1}" type="presOf" srcId="{E1AF72BC-0CC7-488C-9FDB-8B6B707BDFCB}" destId="{71590097-DEB6-41CE-BD82-632DBACBA39B}" srcOrd="0" destOrd="0" presId="urn:microsoft.com/office/officeart/2005/8/layout/vList5"/>
    <dgm:cxn modelId="{CBA34A51-026B-433B-821D-BA42B48B2DE8}" type="presOf" srcId="{9F0B2B7E-A445-41E4-8304-BACDE1F08B70}" destId="{A5438C1E-89FB-411C-9EAB-7842FD136D3A}" srcOrd="0" destOrd="0" presId="urn:microsoft.com/office/officeart/2005/8/layout/vList5"/>
    <dgm:cxn modelId="{67C16753-411E-4574-9F46-F8E6B48B8F95}" type="presOf" srcId="{CCB75381-B66D-4B20-8298-A5FD070AB22C}" destId="{E03513B6-B757-4D79-B241-089506EEB20F}" srcOrd="0" destOrd="0" presId="urn:microsoft.com/office/officeart/2005/8/layout/vList5"/>
    <dgm:cxn modelId="{1936D454-E6DF-44DA-BEBB-4930ACAB4837}" type="presOf" srcId="{000AF8C9-6088-41E7-914D-1B594F4075E7}" destId="{156A4FBD-5C59-4C21-B9DB-EA5715FD3136}" srcOrd="0" destOrd="0" presId="urn:microsoft.com/office/officeart/2005/8/layout/vList5"/>
    <dgm:cxn modelId="{DF9E5755-1A22-4A49-A773-92B0B881357F}" type="presOf" srcId="{0AAA634C-49A9-4601-9886-C522AC9707DF}" destId="{BA362265-BFC7-4AAA-9A72-FAE87330D06A}" srcOrd="0" destOrd="0" presId="urn:microsoft.com/office/officeart/2005/8/layout/vList5"/>
    <dgm:cxn modelId="{F8881057-B62D-41C5-BFB3-0C267F3F9A25}" type="presOf" srcId="{A85776AF-68B1-4751-9647-8435B9DAAF6D}" destId="{FC331AB9-0D83-4CC7-9D27-73A841AB883D}" srcOrd="0" destOrd="0" presId="urn:microsoft.com/office/officeart/2005/8/layout/vList5"/>
    <dgm:cxn modelId="{A6222478-AB04-4164-97F7-85EA9531ABC7}" type="presOf" srcId="{81539807-E286-49F5-B693-C1735F67FD87}" destId="{34CC8437-3B2F-4B76-B5DF-2EE06EE97321}" srcOrd="0" destOrd="0" presId="urn:microsoft.com/office/officeart/2005/8/layout/vList5"/>
    <dgm:cxn modelId="{5A9A7159-0D4A-45B4-8912-C97F2AFAAB34}" srcId="{CCB75381-B66D-4B20-8298-A5FD070AB22C}" destId="{591EF917-983B-47C5-8C06-8A86F5AA62C8}" srcOrd="8" destOrd="0" parTransId="{E01852F2-D29C-442C-8A59-BB44BE3EC286}" sibTransId="{2BF346E7-6295-4752-AB66-0F9EA3D1F201}"/>
    <dgm:cxn modelId="{3C78547B-B17B-4C93-901F-2881828E2528}" type="presOf" srcId="{A266C618-27D0-4C5F-B7C9-446E3A5DFF94}" destId="{400F7EFE-C693-404B-97E3-2D2B46DCED50}" srcOrd="0" destOrd="0" presId="urn:microsoft.com/office/officeart/2005/8/layout/vList5"/>
    <dgm:cxn modelId="{456F7882-3166-40D1-84C5-BE51DBDF5760}" srcId="{CCB75381-B66D-4B20-8298-A5FD070AB22C}" destId="{3912455F-7E2C-436E-BFA3-E53E483D42C7}" srcOrd="1" destOrd="0" parTransId="{7FB59202-62D3-4747-BC26-7D8505D844D1}" sibTransId="{7C48392E-7F54-44BE-B2C9-B04B739682BA}"/>
    <dgm:cxn modelId="{033B7588-068B-4C1C-A192-684C35C8FC45}" srcId="{9A28830A-EC42-40F9-8E14-CF70637D1A76}" destId="{000AF8C9-6088-41E7-914D-1B594F4075E7}" srcOrd="0" destOrd="0" parTransId="{BCE3C775-BCC0-4BA4-BF58-56B09DC51C98}" sibTransId="{5D13A44C-27E4-456E-A1F1-0AC9AC4733A9}"/>
    <dgm:cxn modelId="{034DA899-8E02-4D47-8E58-876CFFF6ABBB}" srcId="{0AAA634C-49A9-4601-9886-C522AC9707DF}" destId="{81539807-E286-49F5-B693-C1735F67FD87}" srcOrd="0" destOrd="0" parTransId="{E67BF368-A616-4B13-9410-49FB1B7698B9}" sibTransId="{44A6C845-D1CB-4EF4-911C-32122DB2677C}"/>
    <dgm:cxn modelId="{035B839A-88E8-4598-88E6-F9799143C1D1}" type="presOf" srcId="{02C38A57-573F-41EC-B204-13AC764E360E}" destId="{9BE55685-5B91-4ED0-A3F3-E0AFDD677C54}" srcOrd="0" destOrd="0" presId="urn:microsoft.com/office/officeart/2005/8/layout/vList5"/>
    <dgm:cxn modelId="{83997B9D-75F6-44B3-A4E9-8B3C5F1BEB08}" srcId="{CCB75381-B66D-4B20-8298-A5FD070AB22C}" destId="{0EB97EAF-E203-44BA-B335-6E82AA848447}" srcOrd="2" destOrd="0" parTransId="{F60EC55F-6FCD-4970-BCF7-B4B827E3311F}" sibTransId="{D08130F4-D7F1-4562-AA8A-18E541D897F4}"/>
    <dgm:cxn modelId="{2E45DD9F-C163-4E0B-84FB-50A8D03BDB7D}" srcId="{CCB75381-B66D-4B20-8298-A5FD070AB22C}" destId="{EC7A42D0-E98A-48B2-B6F1-C856870C9A56}" srcOrd="6" destOrd="0" parTransId="{3016F0CB-F9AB-4C78-AD81-3775B3170B17}" sibTransId="{0E0E40C6-F041-4BEC-84E8-53C150B80A67}"/>
    <dgm:cxn modelId="{D8BDC5A2-249F-46FE-8296-2E505E1AB27A}" srcId="{CCB75381-B66D-4B20-8298-A5FD070AB22C}" destId="{E1AF72BC-0CC7-488C-9FDB-8B6B707BDFCB}" srcOrd="3" destOrd="0" parTransId="{42A4C684-C530-4CAA-A14D-9258BA80D793}" sibTransId="{141125C2-0820-4920-9DA2-8E2BD393E4F6}"/>
    <dgm:cxn modelId="{3A3829A3-EF4F-4C7A-9391-7DD36661EAC3}" type="presOf" srcId="{75BEEE2A-01A0-4876-93E8-699BE9C41E4E}" destId="{E12892D9-F98F-4E4E-B9C8-0D972EE87560}" srcOrd="0" destOrd="0" presId="urn:microsoft.com/office/officeart/2005/8/layout/vList5"/>
    <dgm:cxn modelId="{37C34DAF-21ED-499B-B0EC-52218D78FB3F}" srcId="{3912455F-7E2C-436E-BFA3-E53E483D42C7}" destId="{DB282EAE-C338-443B-AE78-F073BB9663BE}" srcOrd="0" destOrd="0" parTransId="{618445B9-E416-4FD3-898E-AC512684445E}" sibTransId="{F28BEF30-0205-4CAC-90E0-CF17CAD8222E}"/>
    <dgm:cxn modelId="{4BE407B5-4387-4004-BEB2-0B044F2CBD8B}" srcId="{EC7A42D0-E98A-48B2-B6F1-C856870C9A56}" destId="{A266C618-27D0-4C5F-B7C9-446E3A5DFF94}" srcOrd="0" destOrd="0" parTransId="{34726315-AA5C-4654-8131-450B889E4563}" sibTransId="{EF344BB1-EAD9-4724-9C2A-08766C8871F2}"/>
    <dgm:cxn modelId="{4D84B0BB-4811-4C6F-B129-D39C27732F78}" srcId="{2D71E925-A8AF-43B5-B979-BDE3983F2A65}" destId="{77BB74A2-3D49-48AD-A2AA-DD45F45FEC72}" srcOrd="0" destOrd="0" parTransId="{30E06841-9FD6-4638-A2F9-D8225570C395}" sibTransId="{11890B66-6449-4D3E-A146-9733F71B89B2}"/>
    <dgm:cxn modelId="{5BB1B6C1-15FD-4310-94F7-9D2237C39F84}" srcId="{57BC5268-F6FE-4BD9-BC33-92BB62190DAB}" destId="{A50C8847-BCBB-4339-AD63-FA4A368C7973}" srcOrd="0" destOrd="0" parTransId="{7F695F4C-51B5-4E1B-BC31-2CE3E22943F1}" sibTransId="{E556C9B4-2E07-4CD2-914B-033EB2A1FF62}"/>
    <dgm:cxn modelId="{C69573CA-97B1-443B-A6CE-C5157ABE4AD2}" srcId="{CCB75381-B66D-4B20-8298-A5FD070AB22C}" destId="{2D71E925-A8AF-43B5-B979-BDE3983F2A65}" srcOrd="7" destOrd="0" parTransId="{67DDE4FC-53C0-477C-92E6-017C5D7EB832}" sibTransId="{8B1B7467-613F-4E8F-88EB-4053FB2C86A6}"/>
    <dgm:cxn modelId="{E1DDEACF-3B31-4133-BA90-0358DBA1AF76}" type="presOf" srcId="{57BC5268-F6FE-4BD9-BC33-92BB62190DAB}" destId="{350959BE-A20B-4B1B-9A79-239BC65E6964}" srcOrd="0" destOrd="0" presId="urn:microsoft.com/office/officeart/2005/8/layout/vList5"/>
    <dgm:cxn modelId="{0A46A8D6-55D4-444C-B330-4930836DCEEA}" type="presOf" srcId="{3912455F-7E2C-436E-BFA3-E53E483D42C7}" destId="{8FF1422C-FB3D-4E40-B9AA-2876EA0039EA}" srcOrd="0" destOrd="0" presId="urn:microsoft.com/office/officeart/2005/8/layout/vList5"/>
    <dgm:cxn modelId="{0F2BAFD8-DB72-4ED5-BCC2-C92F30F9D457}" srcId="{9F0B2B7E-A445-41E4-8304-BACDE1F08B70}" destId="{EF398454-E407-442E-8779-2A1D6C0CDD9C}" srcOrd="0" destOrd="0" parTransId="{E7D9BB19-EA0D-40AD-BFA3-A74CDD009642}" sibTransId="{CE3E07A8-27A8-4CE3-9A44-B5D3B72B60F5}"/>
    <dgm:cxn modelId="{0F0F7BE1-1B57-4040-B8C1-A9F69924803C}" type="presOf" srcId="{A50C8847-BCBB-4339-AD63-FA4A368C7973}" destId="{E27862F7-10C7-472B-87FB-B72257CD730B}" srcOrd="0" destOrd="0" presId="urn:microsoft.com/office/officeart/2005/8/layout/vList5"/>
    <dgm:cxn modelId="{C9D65FE5-CECD-4C21-ADDC-45D7B6837686}" srcId="{0EB97EAF-E203-44BA-B335-6E82AA848447}" destId="{7F14D543-64AC-4DC2-BD65-05EA502C3A39}" srcOrd="0" destOrd="0" parTransId="{742C2C95-BC08-4AAC-B1C3-AB8FC55E2FFE}" sibTransId="{1E722822-4E23-4485-B1CF-372A46AC0CA8}"/>
    <dgm:cxn modelId="{5BCB81E6-F6C2-4E9E-BDAA-330FD1BC2BFB}" srcId="{E1AF72BC-0CC7-488C-9FDB-8B6B707BDFCB}" destId="{75BEEE2A-01A0-4876-93E8-699BE9C41E4E}" srcOrd="0" destOrd="0" parTransId="{D719DBCC-417E-4E0E-A631-0D333D10FDF2}" sibTransId="{DCFFCB17-705A-42C4-85D7-46AA0189BC85}"/>
    <dgm:cxn modelId="{B8CD81E9-B8E9-4DB5-9172-8B02F66128E7}" type="presOf" srcId="{33A6432D-E9CC-4E79-9DF2-4341E63D29FA}" destId="{B33B9E8A-E9A9-4A69-9E54-CDC82E49B1FD}" srcOrd="0" destOrd="0" presId="urn:microsoft.com/office/officeart/2005/8/layout/vList5"/>
    <dgm:cxn modelId="{3C6FCBEA-3873-483D-94CF-91C708DCA435}" type="presOf" srcId="{2D71E925-A8AF-43B5-B979-BDE3983F2A65}" destId="{FBCD6E4D-02F9-4B96-B891-81E6D680DC0C}" srcOrd="0" destOrd="0" presId="urn:microsoft.com/office/officeart/2005/8/layout/vList5"/>
    <dgm:cxn modelId="{602F74EE-8C29-40B9-8766-28CAFD552D3E}" type="presOf" srcId="{DB282EAE-C338-443B-AE78-F073BB9663BE}" destId="{0F76540A-83A1-43AF-A915-E9CCF31AD761}" srcOrd="0" destOrd="0" presId="urn:microsoft.com/office/officeart/2005/8/layout/vList5"/>
    <dgm:cxn modelId="{5A55CCF0-8B93-458E-B7B8-66D668B3960D}" type="presOf" srcId="{EC7A42D0-E98A-48B2-B6F1-C856870C9A56}" destId="{A22C4155-616D-4F4C-A223-723BEA428ED7}" srcOrd="0" destOrd="0" presId="urn:microsoft.com/office/officeart/2005/8/layout/vList5"/>
    <dgm:cxn modelId="{548B01F5-014B-47B1-8C08-A6B1319E1769}" srcId="{591EF917-983B-47C5-8C06-8A86F5AA62C8}" destId="{A85776AF-68B1-4751-9647-8435B9DAAF6D}" srcOrd="0" destOrd="0" parTransId="{C432B59E-B836-4B96-B844-CEBF1ADDED43}" sibTransId="{C0F2658F-DEFD-42E5-B463-33BB6920F73D}"/>
    <dgm:cxn modelId="{FEA3A7F7-BDB0-4A4B-9A78-7CC5886AF8B6}" type="presOf" srcId="{0EB97EAF-E203-44BA-B335-6E82AA848447}" destId="{4F72D66B-A8F6-4DB6-8FBA-070AAE1CF9EE}" srcOrd="0" destOrd="0" presId="urn:microsoft.com/office/officeart/2005/8/layout/vList5"/>
    <dgm:cxn modelId="{340B6AFA-CF80-4CA2-B1B5-84F55BC7366D}" type="presOf" srcId="{EF398454-E407-442E-8779-2A1D6C0CDD9C}" destId="{0CF624A4-1729-464B-A0E7-F90B1343283F}"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CF369052-FBE1-45A9-9100-18D730D9A438}" type="presParOf" srcId="{E03513B6-B757-4D79-B241-089506EEB20F}" destId="{C65B7BA1-2A9A-4CA8-A6DC-7C36A0C04CEC}" srcOrd="1" destOrd="0" presId="urn:microsoft.com/office/officeart/2005/8/layout/vList5"/>
    <dgm:cxn modelId="{ACD54A72-730D-429A-A21D-FD186644DAFE}" type="presParOf" srcId="{E03513B6-B757-4D79-B241-089506EEB20F}" destId="{6BBD1F62-C23B-43E5-B590-9E299233B9AA}" srcOrd="2" destOrd="0" presId="urn:microsoft.com/office/officeart/2005/8/layout/vList5"/>
    <dgm:cxn modelId="{CDB02D1D-E88A-4C84-BF4E-F56F824E06FB}" type="presParOf" srcId="{6BBD1F62-C23B-43E5-B590-9E299233B9AA}" destId="{8FF1422C-FB3D-4E40-B9AA-2876EA0039EA}" srcOrd="0" destOrd="0" presId="urn:microsoft.com/office/officeart/2005/8/layout/vList5"/>
    <dgm:cxn modelId="{82EAE185-1866-465B-9E95-DF6FFDEA90A8}" type="presParOf" srcId="{6BBD1F62-C23B-43E5-B590-9E299233B9AA}" destId="{0F76540A-83A1-43AF-A915-E9CCF31AD761}" srcOrd="1" destOrd="0" presId="urn:microsoft.com/office/officeart/2005/8/layout/vList5"/>
    <dgm:cxn modelId="{2B6860A8-6DED-4483-A5B5-8D5194A45ED7}" type="presParOf" srcId="{E03513B6-B757-4D79-B241-089506EEB20F}" destId="{12E4470F-777D-444F-8836-6B21882B5948}" srcOrd="3" destOrd="0" presId="urn:microsoft.com/office/officeart/2005/8/layout/vList5"/>
    <dgm:cxn modelId="{A0EF452B-CA15-473E-91A2-130E487C38A3}" type="presParOf" srcId="{E03513B6-B757-4D79-B241-089506EEB20F}" destId="{FD99D915-598C-4179-9418-9BB3EBC3A384}" srcOrd="4" destOrd="0" presId="urn:microsoft.com/office/officeart/2005/8/layout/vList5"/>
    <dgm:cxn modelId="{8E181E47-9E7F-429A-AAA6-96B81C368EBA}" type="presParOf" srcId="{FD99D915-598C-4179-9418-9BB3EBC3A384}" destId="{4F72D66B-A8F6-4DB6-8FBA-070AAE1CF9EE}" srcOrd="0" destOrd="0" presId="urn:microsoft.com/office/officeart/2005/8/layout/vList5"/>
    <dgm:cxn modelId="{198EC592-9CC1-4C60-970D-CB1DB5411BCC}" type="presParOf" srcId="{FD99D915-598C-4179-9418-9BB3EBC3A384}" destId="{45F3B3F6-2CED-45D8-B6E2-0409440DA4C3}" srcOrd="1" destOrd="0" presId="urn:microsoft.com/office/officeart/2005/8/layout/vList5"/>
    <dgm:cxn modelId="{478F91B0-6E5A-41B6-859B-9C29DE3F1826}" type="presParOf" srcId="{E03513B6-B757-4D79-B241-089506EEB20F}" destId="{4F0049AA-1216-4492-980F-0F45D881F119}" srcOrd="5" destOrd="0" presId="urn:microsoft.com/office/officeart/2005/8/layout/vList5"/>
    <dgm:cxn modelId="{781ACE3E-0FC4-4BBF-9B55-30F8A9543244}" type="presParOf" srcId="{E03513B6-B757-4D79-B241-089506EEB20F}" destId="{726496A0-D34F-43D9-8D54-076BF1F13BBE}" srcOrd="6" destOrd="0" presId="urn:microsoft.com/office/officeart/2005/8/layout/vList5"/>
    <dgm:cxn modelId="{D10699B6-1C38-4C8A-97E1-EBEB21A9D3F7}" type="presParOf" srcId="{726496A0-D34F-43D9-8D54-076BF1F13BBE}" destId="{71590097-DEB6-41CE-BD82-632DBACBA39B}" srcOrd="0" destOrd="0" presId="urn:microsoft.com/office/officeart/2005/8/layout/vList5"/>
    <dgm:cxn modelId="{25B576B7-982F-444B-A5FC-9B3C622A535A}" type="presParOf" srcId="{726496A0-D34F-43D9-8D54-076BF1F13BBE}" destId="{E12892D9-F98F-4E4E-B9C8-0D972EE87560}" srcOrd="1" destOrd="0" presId="urn:microsoft.com/office/officeart/2005/8/layout/vList5"/>
    <dgm:cxn modelId="{BEB69896-1A6B-49C5-8C24-54BCC8AF25F8}" type="presParOf" srcId="{E03513B6-B757-4D79-B241-089506EEB20F}" destId="{C92679D6-E396-49CC-93EB-82BE4CCDB3CF}" srcOrd="7" destOrd="0" presId="urn:microsoft.com/office/officeart/2005/8/layout/vList5"/>
    <dgm:cxn modelId="{D4D2EF89-FBA0-4F9F-8DB8-943CFDE21F5A}" type="presParOf" srcId="{E03513B6-B757-4D79-B241-089506EEB20F}" destId="{4B5DB596-DC5D-4F0F-B412-77A1DE50BB68}" srcOrd="8" destOrd="0" presId="urn:microsoft.com/office/officeart/2005/8/layout/vList5"/>
    <dgm:cxn modelId="{C6985407-6FDB-4D8E-AF8A-264C23435278}" type="presParOf" srcId="{4B5DB596-DC5D-4F0F-B412-77A1DE50BB68}" destId="{350959BE-A20B-4B1B-9A79-239BC65E6964}" srcOrd="0" destOrd="0" presId="urn:microsoft.com/office/officeart/2005/8/layout/vList5"/>
    <dgm:cxn modelId="{90C08A93-1E9B-487D-8EF7-801E1EFDF445}" type="presParOf" srcId="{4B5DB596-DC5D-4F0F-B412-77A1DE50BB68}" destId="{E27862F7-10C7-472B-87FB-B72257CD730B}" srcOrd="1" destOrd="0" presId="urn:microsoft.com/office/officeart/2005/8/layout/vList5"/>
    <dgm:cxn modelId="{75E45B01-4E30-433C-B957-A957EF9DC1D2}" type="presParOf" srcId="{E03513B6-B757-4D79-B241-089506EEB20F}" destId="{6C1BAB1B-0079-4E9A-8A47-E6B3C6D5AC37}" srcOrd="9" destOrd="0" presId="urn:microsoft.com/office/officeart/2005/8/layout/vList5"/>
    <dgm:cxn modelId="{9A3014A5-F104-4782-91BC-79B88B82AC94}" type="presParOf" srcId="{E03513B6-B757-4D79-B241-089506EEB20F}" destId="{30EC264E-C014-4ABE-85C4-AF737DAD28A0}" srcOrd="10" destOrd="0" presId="urn:microsoft.com/office/officeart/2005/8/layout/vList5"/>
    <dgm:cxn modelId="{5F23D9D0-E8A8-4327-8F01-9CD0AA57CAAE}" type="presParOf" srcId="{30EC264E-C014-4ABE-85C4-AF737DAD28A0}" destId="{9BE55685-5B91-4ED0-A3F3-E0AFDD677C54}" srcOrd="0" destOrd="0" presId="urn:microsoft.com/office/officeart/2005/8/layout/vList5"/>
    <dgm:cxn modelId="{7CFC394A-2944-41DA-86BD-75279C68AA6A}" type="presParOf" srcId="{30EC264E-C014-4ABE-85C4-AF737DAD28A0}" destId="{B61D215C-99BF-4A69-A71B-1F574E932348}" srcOrd="1" destOrd="0" presId="urn:microsoft.com/office/officeart/2005/8/layout/vList5"/>
    <dgm:cxn modelId="{268237A4-5ED8-4109-8A08-B00A5C867992}" type="presParOf" srcId="{E03513B6-B757-4D79-B241-089506EEB20F}" destId="{D7343CB2-7A7B-4948-80F1-4FBC7A0A557A}" srcOrd="11" destOrd="0" presId="urn:microsoft.com/office/officeart/2005/8/layout/vList5"/>
    <dgm:cxn modelId="{5D145F3C-041B-40C3-81BF-F94D314D3E67}" type="presParOf" srcId="{E03513B6-B757-4D79-B241-089506EEB20F}" destId="{17B980EC-80AC-41C4-864B-EB6887B5CF2F}" srcOrd="12" destOrd="0" presId="urn:microsoft.com/office/officeart/2005/8/layout/vList5"/>
    <dgm:cxn modelId="{26E03841-5863-464A-8206-CBFD4707E831}" type="presParOf" srcId="{17B980EC-80AC-41C4-864B-EB6887B5CF2F}" destId="{A22C4155-616D-4F4C-A223-723BEA428ED7}" srcOrd="0" destOrd="0" presId="urn:microsoft.com/office/officeart/2005/8/layout/vList5"/>
    <dgm:cxn modelId="{C5C81116-0929-41D7-B425-ED13E0ABAB59}" type="presParOf" srcId="{17B980EC-80AC-41C4-864B-EB6887B5CF2F}" destId="{400F7EFE-C693-404B-97E3-2D2B46DCED50}" srcOrd="1" destOrd="0" presId="urn:microsoft.com/office/officeart/2005/8/layout/vList5"/>
    <dgm:cxn modelId="{8A29020E-4891-439F-A33B-4BF6201D154F}" type="presParOf" srcId="{E03513B6-B757-4D79-B241-089506EEB20F}" destId="{168164D7-515E-4B62-80DF-60363D86D068}" srcOrd="13" destOrd="0" presId="urn:microsoft.com/office/officeart/2005/8/layout/vList5"/>
    <dgm:cxn modelId="{BA60E89B-3EE1-4B1E-9024-AB584B044BE0}" type="presParOf" srcId="{E03513B6-B757-4D79-B241-089506EEB20F}" destId="{6E54583B-6A30-4DFA-A301-6E542E6CA141}" srcOrd="14" destOrd="0" presId="urn:microsoft.com/office/officeart/2005/8/layout/vList5"/>
    <dgm:cxn modelId="{BA2B4158-4AFB-43F3-98C9-CB09017B0521}" type="presParOf" srcId="{6E54583B-6A30-4DFA-A301-6E542E6CA141}" destId="{FBCD6E4D-02F9-4B96-B891-81E6D680DC0C}" srcOrd="0" destOrd="0" presId="urn:microsoft.com/office/officeart/2005/8/layout/vList5"/>
    <dgm:cxn modelId="{FCD2E473-D7B1-45DF-A4EF-6AF220A397F9}" type="presParOf" srcId="{6E54583B-6A30-4DFA-A301-6E542E6CA141}" destId="{D43E34EF-5CE0-465E-BECF-EAD8EAC9838E}" srcOrd="1" destOrd="0" presId="urn:microsoft.com/office/officeart/2005/8/layout/vList5"/>
    <dgm:cxn modelId="{63AE24B7-53B5-4F24-B7CE-3528714EDB05}" type="presParOf" srcId="{E03513B6-B757-4D79-B241-089506EEB20F}" destId="{DEFA9D42-79D1-4130-8F3E-0BC09B2BA57C}" srcOrd="15" destOrd="0" presId="urn:microsoft.com/office/officeart/2005/8/layout/vList5"/>
    <dgm:cxn modelId="{E5AC6260-AE06-4639-A10B-8401614B05A7}" type="presParOf" srcId="{E03513B6-B757-4D79-B241-089506EEB20F}" destId="{65BCECA9-0C7B-420A-B994-2E1614EDA9E4}" srcOrd="16" destOrd="0" presId="urn:microsoft.com/office/officeart/2005/8/layout/vList5"/>
    <dgm:cxn modelId="{837D8D26-BB07-4499-B30A-B9FADE6CC5E9}" type="presParOf" srcId="{65BCECA9-0C7B-420A-B994-2E1614EDA9E4}" destId="{0EF06FAD-3524-4BD1-B078-697A8FAE965D}" srcOrd="0" destOrd="0" presId="urn:microsoft.com/office/officeart/2005/8/layout/vList5"/>
    <dgm:cxn modelId="{FDC75EFC-0E62-4508-AD13-007675DBD929}" type="presParOf" srcId="{65BCECA9-0C7B-420A-B994-2E1614EDA9E4}" destId="{FC331AB9-0D83-4CC7-9D27-73A841AB883D}" srcOrd="1" destOrd="0" presId="urn:microsoft.com/office/officeart/2005/8/layout/vList5"/>
    <dgm:cxn modelId="{CD9EAC02-6ED7-4AA4-9E69-994D2DB4F289}" type="presParOf" srcId="{E03513B6-B757-4D79-B241-089506EEB20F}" destId="{965E6388-7131-49CC-8A2D-44A2F9D91316}" srcOrd="17" destOrd="0" presId="urn:microsoft.com/office/officeart/2005/8/layout/vList5"/>
    <dgm:cxn modelId="{BED1751D-6E4B-4097-A5CF-0627A1238C65}" type="presParOf" srcId="{E03513B6-B757-4D79-B241-089506EEB20F}" destId="{9C389F04-B7BF-4FE1-9A22-A271D4D0CCC4}" srcOrd="18" destOrd="0" presId="urn:microsoft.com/office/officeart/2005/8/layout/vList5"/>
    <dgm:cxn modelId="{BED8D50D-7B8D-4782-8307-1230967CB862}" type="presParOf" srcId="{9C389F04-B7BF-4FE1-9A22-A271D4D0CCC4}" destId="{B33B9E8A-E9A9-4A69-9E54-CDC82E49B1FD}" srcOrd="0" destOrd="0" presId="urn:microsoft.com/office/officeart/2005/8/layout/vList5"/>
    <dgm:cxn modelId="{B19D3047-D7FF-4376-9A0C-5766689297AF}" type="presParOf" srcId="{9C389F04-B7BF-4FE1-9A22-A271D4D0CCC4}" destId="{80AC146E-A9F7-4B60-B06C-7F0E6092BDB4}" srcOrd="1" destOrd="0" presId="urn:microsoft.com/office/officeart/2005/8/layout/vList5"/>
    <dgm:cxn modelId="{C899431B-2810-46EC-B2D0-9FAF3FAC713C}" type="presParOf" srcId="{E03513B6-B757-4D79-B241-089506EEB20F}" destId="{FA1B19DF-7ADD-44D9-91C6-A1CAA9A64117}" srcOrd="19" destOrd="0" presId="urn:microsoft.com/office/officeart/2005/8/layout/vList5"/>
    <dgm:cxn modelId="{4C1FF3D9-2324-416A-8778-1BE5FA42068B}" type="presParOf" srcId="{E03513B6-B757-4D79-B241-089506EEB20F}" destId="{7DA3B285-2906-4A87-81D6-C6D856B87E4C}" srcOrd="20" destOrd="0" presId="urn:microsoft.com/office/officeart/2005/8/layout/vList5"/>
    <dgm:cxn modelId="{3E1C7D37-0384-4461-85D5-DABAF1F78506}" type="presParOf" srcId="{7DA3B285-2906-4A87-81D6-C6D856B87E4C}" destId="{BA362265-BFC7-4AAA-9A72-FAE87330D06A}" srcOrd="0" destOrd="0" presId="urn:microsoft.com/office/officeart/2005/8/layout/vList5"/>
    <dgm:cxn modelId="{00809A24-FABE-4EB0-A411-72519F2D0176}" type="presParOf" srcId="{7DA3B285-2906-4A87-81D6-C6D856B87E4C}" destId="{34CC8437-3B2F-4B76-B5DF-2EE06EE97321}" srcOrd="1" destOrd="0" presId="urn:microsoft.com/office/officeart/2005/8/layout/vList5"/>
    <dgm:cxn modelId="{2DC9E80B-86FD-4C96-92D4-85183FBC7733}" type="presParOf" srcId="{E03513B6-B757-4D79-B241-089506EEB20F}" destId="{56860537-3922-4018-8ED4-10656E807BE2}" srcOrd="21" destOrd="0" presId="urn:microsoft.com/office/officeart/2005/8/layout/vList5"/>
    <dgm:cxn modelId="{06E1C5F5-ED87-4DA7-AA21-245A26A4FCB9}" type="presParOf" srcId="{E03513B6-B757-4D79-B241-089506EEB20F}" destId="{6E69EAF6-E951-4D76-8F8F-07AAA02C5C8D}" srcOrd="22" destOrd="0" presId="urn:microsoft.com/office/officeart/2005/8/layout/vList5"/>
    <dgm:cxn modelId="{608D7A87-2D34-438D-B244-23A0CC3FC372}" type="presParOf" srcId="{6E69EAF6-E951-4D76-8F8F-07AAA02C5C8D}" destId="{4402A6D0-E73F-47D7-AFAB-86D03A52490D}" srcOrd="0" destOrd="0" presId="urn:microsoft.com/office/officeart/2005/8/layout/vList5"/>
    <dgm:cxn modelId="{CA7A1E1A-4FC4-49DF-979D-3431885D6271}" type="presParOf" srcId="{6E69EAF6-E951-4D76-8F8F-07AAA02C5C8D}" destId="{156A4FBD-5C59-4C21-B9DB-EA5715FD313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AFF01370-7911-45DC-83C8-1822AC0FE027}">
      <dgm:prSet/>
      <dgm:spPr/>
      <dgm:t>
        <a:bodyPr/>
        <a:lstStyle/>
        <a:p>
          <a:r>
            <a:rPr lang="en-US" b="0" i="0" u="none" dirty="0"/>
            <a:t>9:00 AM-9:15</a:t>
          </a:r>
          <a:endParaRPr lang="en-US" dirty="0"/>
        </a:p>
      </dgm:t>
    </dgm:pt>
    <dgm:pt modelId="{A39C3794-EB84-4784-A2C7-51273B7CE8C8}" type="parTrans" cxnId="{0AF71467-5CB4-4158-A948-EBC919501A41}">
      <dgm:prSet/>
      <dgm:spPr/>
      <dgm:t>
        <a:bodyPr/>
        <a:lstStyle/>
        <a:p>
          <a:endParaRPr lang="en-US"/>
        </a:p>
      </dgm:t>
    </dgm:pt>
    <dgm:pt modelId="{8DB04DA7-E945-47C5-82AF-23AEEBD790C6}" type="sibTrans" cxnId="{0AF71467-5CB4-4158-A948-EBC919501A41}">
      <dgm:prSet/>
      <dgm:spPr/>
      <dgm:t>
        <a:bodyPr/>
        <a:lstStyle/>
        <a:p>
          <a:endParaRPr lang="en-US"/>
        </a:p>
      </dgm:t>
    </dgm:pt>
    <dgm:pt modelId="{38AA9620-CDFF-4986-9872-23ECE6C2FCBB}">
      <dgm:prSet/>
      <dgm:spPr/>
      <dgm:t>
        <a:bodyPr/>
        <a:lstStyle/>
        <a:p>
          <a:r>
            <a:rPr lang="en-US" b="0" i="0" u="none" dirty="0"/>
            <a:t>10:00 - 	10:15</a:t>
          </a:r>
          <a:endParaRPr lang="en-US" dirty="0"/>
        </a:p>
      </dgm:t>
    </dgm:pt>
    <dgm:pt modelId="{DA218ECC-59AA-4553-A756-F16295FBFC9A}" type="parTrans" cxnId="{90593CCD-89A6-4929-BA10-829F33078100}">
      <dgm:prSet/>
      <dgm:spPr/>
      <dgm:t>
        <a:bodyPr/>
        <a:lstStyle/>
        <a:p>
          <a:endParaRPr lang="en-US"/>
        </a:p>
      </dgm:t>
    </dgm:pt>
    <dgm:pt modelId="{3FF17A36-9D77-49B3-B8C8-9D7DF18D5F80}" type="sibTrans" cxnId="{90593CCD-89A6-4929-BA10-829F33078100}">
      <dgm:prSet/>
      <dgm:spPr/>
      <dgm:t>
        <a:bodyPr/>
        <a:lstStyle/>
        <a:p>
          <a:endParaRPr lang="en-US"/>
        </a:p>
      </dgm:t>
    </dgm:pt>
    <dgm:pt modelId="{42792F4C-9B0C-48DD-9699-697AF44C75B8}">
      <dgm:prSet/>
      <dgm:spPr/>
      <dgm:t>
        <a:bodyPr/>
        <a:lstStyle/>
        <a:p>
          <a:r>
            <a:rPr lang="en-US" b="0" i="0" u="none" dirty="0"/>
            <a:t>10:15 - 11:15</a:t>
          </a:r>
          <a:endParaRPr lang="en-US" dirty="0"/>
        </a:p>
      </dgm:t>
    </dgm:pt>
    <dgm:pt modelId="{857BAD97-7416-4CEF-AEEF-326EB29333B3}" type="parTrans" cxnId="{AC6A9332-9589-45E5-B011-1D04479F7D89}">
      <dgm:prSet/>
      <dgm:spPr/>
      <dgm:t>
        <a:bodyPr/>
        <a:lstStyle/>
        <a:p>
          <a:endParaRPr lang="en-US"/>
        </a:p>
      </dgm:t>
    </dgm:pt>
    <dgm:pt modelId="{63D4BA52-CB0C-45D3-8864-A12479D6D596}" type="sibTrans" cxnId="{AC6A9332-9589-45E5-B011-1D04479F7D89}">
      <dgm:prSet/>
      <dgm:spPr/>
      <dgm:t>
        <a:bodyPr/>
        <a:lstStyle/>
        <a:p>
          <a:endParaRPr lang="en-US"/>
        </a:p>
      </dgm:t>
    </dgm:pt>
    <dgm:pt modelId="{82922168-D541-4BA4-B645-F7993B150A48}">
      <dgm:prSet/>
      <dgm:spPr/>
      <dgm:t>
        <a:bodyPr/>
        <a:lstStyle/>
        <a:p>
          <a:r>
            <a:rPr lang="en-US" b="0" i="0" u="none" dirty="0"/>
            <a:t>12:00 - 1:00</a:t>
          </a:r>
          <a:endParaRPr lang="en-US" dirty="0"/>
        </a:p>
      </dgm:t>
    </dgm:pt>
    <dgm:pt modelId="{8A9EECC9-31C5-4FF7-B646-EDF57B71D8D4}" type="parTrans" cxnId="{C7A82039-77C4-4B77-BE79-D6DF1F1F8E5C}">
      <dgm:prSet/>
      <dgm:spPr/>
      <dgm:t>
        <a:bodyPr/>
        <a:lstStyle/>
        <a:p>
          <a:endParaRPr lang="en-US"/>
        </a:p>
      </dgm:t>
    </dgm:pt>
    <dgm:pt modelId="{DE09000C-1201-4C86-8895-390160AC31D4}" type="sibTrans" cxnId="{C7A82039-77C4-4B77-BE79-D6DF1F1F8E5C}">
      <dgm:prSet/>
      <dgm:spPr/>
      <dgm:t>
        <a:bodyPr/>
        <a:lstStyle/>
        <a:p>
          <a:endParaRPr lang="en-US"/>
        </a:p>
      </dgm:t>
    </dgm:pt>
    <dgm:pt modelId="{0DB20A75-0528-4850-A12C-F34800054C55}">
      <dgm:prSet custT="1"/>
      <dgm:spPr/>
      <dgm:t>
        <a:bodyPr/>
        <a:lstStyle/>
        <a:p>
          <a:pPr>
            <a:buNone/>
          </a:pPr>
          <a:r>
            <a:rPr lang="en-US" sz="2400" b="0" i="0" u="none" dirty="0"/>
            <a:t>Recap</a:t>
          </a:r>
          <a:endParaRPr lang="en-US" sz="2400" dirty="0"/>
        </a:p>
      </dgm:t>
    </dgm:pt>
    <dgm:pt modelId="{10A787C6-E478-4F7C-985B-915B881DF581}" type="parTrans" cxnId="{801D8B71-B458-435A-8000-A069506AD5EC}">
      <dgm:prSet/>
      <dgm:spPr/>
      <dgm:t>
        <a:bodyPr/>
        <a:lstStyle/>
        <a:p>
          <a:endParaRPr lang="en-US"/>
        </a:p>
      </dgm:t>
    </dgm:pt>
    <dgm:pt modelId="{A02DA5C0-60AF-4EED-B46F-14CBA8A53791}" type="sibTrans" cxnId="{801D8B71-B458-435A-8000-A069506AD5EC}">
      <dgm:prSet/>
      <dgm:spPr/>
      <dgm:t>
        <a:bodyPr/>
        <a:lstStyle/>
        <a:p>
          <a:endParaRPr lang="en-US"/>
        </a:p>
      </dgm:t>
    </dgm:pt>
    <dgm:pt modelId="{3458FC72-4B97-4E26-B116-29C83F618C1E}">
      <dgm:prSet/>
      <dgm:spPr/>
      <dgm:t>
        <a:bodyPr/>
        <a:lstStyle/>
        <a:p>
          <a:r>
            <a:rPr lang="en-US" b="0" i="0" u="none" dirty="0"/>
            <a:t>9:15 - 10:00</a:t>
          </a:r>
          <a:endParaRPr lang="en-US" dirty="0"/>
        </a:p>
      </dgm:t>
    </dgm:pt>
    <dgm:pt modelId="{286D2F1B-635F-439E-A9A9-746462DF6B89}" type="parTrans" cxnId="{C041E80A-3F8E-4D8A-B5DC-F6A59FF0BB94}">
      <dgm:prSet/>
      <dgm:spPr/>
      <dgm:t>
        <a:bodyPr/>
        <a:lstStyle/>
        <a:p>
          <a:endParaRPr lang="en-US"/>
        </a:p>
      </dgm:t>
    </dgm:pt>
    <dgm:pt modelId="{24BE2E34-B8BF-4931-A47F-C19E2DD112DE}" type="sibTrans" cxnId="{C041E80A-3F8E-4D8A-B5DC-F6A59FF0BB94}">
      <dgm:prSet/>
      <dgm:spPr/>
      <dgm:t>
        <a:bodyPr/>
        <a:lstStyle/>
        <a:p>
          <a:endParaRPr lang="en-US"/>
        </a:p>
      </dgm:t>
    </dgm:pt>
    <dgm:pt modelId="{64E85B5A-D895-42D8-9289-83C6034EA163}">
      <dgm:prSet custT="1"/>
      <dgm:spPr/>
      <dgm:t>
        <a:bodyPr/>
        <a:lstStyle/>
        <a:p>
          <a:pPr>
            <a:buNone/>
          </a:pPr>
          <a:r>
            <a:rPr lang="en-US" sz="2400" b="0" i="0" u="none" dirty="0"/>
            <a:t>Monitoring  Lecture + Demo</a:t>
          </a:r>
          <a:endParaRPr lang="en-US" sz="2400" dirty="0"/>
        </a:p>
      </dgm:t>
    </dgm:pt>
    <dgm:pt modelId="{D71005F8-9144-4CAC-B523-28AA305EF61C}" type="parTrans" cxnId="{63C81026-1F23-4F9A-93CF-C1B601E97AF6}">
      <dgm:prSet/>
      <dgm:spPr/>
      <dgm:t>
        <a:bodyPr/>
        <a:lstStyle/>
        <a:p>
          <a:endParaRPr lang="en-US"/>
        </a:p>
      </dgm:t>
    </dgm:pt>
    <dgm:pt modelId="{9A01DE0B-47D3-4CB4-8716-DEEB3C85B27E}" type="sibTrans" cxnId="{63C81026-1F23-4F9A-93CF-C1B601E97AF6}">
      <dgm:prSet/>
      <dgm:spPr/>
      <dgm:t>
        <a:bodyPr/>
        <a:lstStyle/>
        <a:p>
          <a:endParaRPr lang="en-US"/>
        </a:p>
      </dgm:t>
    </dgm:pt>
    <dgm:pt modelId="{4EF98749-2837-4404-8E0A-809D3A678584}">
      <dgm:prSet custT="1"/>
      <dgm:spPr/>
      <dgm:t>
        <a:bodyPr/>
        <a:lstStyle/>
        <a:p>
          <a:pPr>
            <a:buNone/>
          </a:pPr>
          <a:r>
            <a:rPr lang="en-US" sz="2400" b="0" i="0" u="none" dirty="0"/>
            <a:t>Break</a:t>
          </a:r>
          <a:endParaRPr lang="en-US" sz="2400" dirty="0"/>
        </a:p>
      </dgm:t>
    </dgm:pt>
    <dgm:pt modelId="{AEECED02-6521-456F-A2D1-92D529A0B0E9}" type="parTrans" cxnId="{717FB82E-323D-4A4B-A831-0B3B1B55092F}">
      <dgm:prSet/>
      <dgm:spPr/>
      <dgm:t>
        <a:bodyPr/>
        <a:lstStyle/>
        <a:p>
          <a:endParaRPr lang="en-US"/>
        </a:p>
      </dgm:t>
    </dgm:pt>
    <dgm:pt modelId="{52E993B7-1548-4391-BA23-E3917C98AFDD}" type="sibTrans" cxnId="{717FB82E-323D-4A4B-A831-0B3B1B55092F}">
      <dgm:prSet/>
      <dgm:spPr/>
      <dgm:t>
        <a:bodyPr/>
        <a:lstStyle/>
        <a:p>
          <a:endParaRPr lang="en-US"/>
        </a:p>
      </dgm:t>
    </dgm:pt>
    <dgm:pt modelId="{231C7939-BF88-4D22-B859-C6BCE7DC3EA4}">
      <dgm:prSet/>
      <dgm:spPr/>
      <dgm:t>
        <a:bodyPr/>
        <a:lstStyle/>
        <a:p>
          <a:r>
            <a:rPr lang="en-US" b="0" i="0" u="none" dirty="0"/>
            <a:t>2:15 - 3:00</a:t>
          </a:r>
          <a:endParaRPr lang="en-US" dirty="0"/>
        </a:p>
      </dgm:t>
    </dgm:pt>
    <dgm:pt modelId="{6365A564-1A72-4BB1-B995-CED6EF3AA311}" type="parTrans" cxnId="{42E8BEFC-28F3-4D48-81A6-D6DAF168A83F}">
      <dgm:prSet/>
      <dgm:spPr/>
      <dgm:t>
        <a:bodyPr/>
        <a:lstStyle/>
        <a:p>
          <a:endParaRPr lang="en-US"/>
        </a:p>
      </dgm:t>
    </dgm:pt>
    <dgm:pt modelId="{720CD65E-5CA0-4A0E-B614-2CD9E4ECCD11}" type="sibTrans" cxnId="{42E8BEFC-28F3-4D48-81A6-D6DAF168A83F}">
      <dgm:prSet/>
      <dgm:spPr/>
      <dgm:t>
        <a:bodyPr/>
        <a:lstStyle/>
        <a:p>
          <a:endParaRPr lang="en-US"/>
        </a:p>
      </dgm:t>
    </dgm:pt>
    <dgm:pt modelId="{3FA3A685-90DC-46D9-9F26-8E4C0E317176}">
      <dgm:prSet custT="1"/>
      <dgm:spPr/>
      <dgm:t>
        <a:bodyPr/>
        <a:lstStyle/>
        <a:p>
          <a:pPr>
            <a:buNone/>
          </a:pPr>
          <a:r>
            <a:rPr lang="en-US" sz="2400" b="0" i="0" u="none" dirty="0"/>
            <a:t>HOL 5 - Infrastructure as code (ARM)</a:t>
          </a:r>
          <a:endParaRPr lang="en-US" sz="2400" dirty="0"/>
        </a:p>
      </dgm:t>
    </dgm:pt>
    <dgm:pt modelId="{A733B186-65E5-40F5-9F3F-08E90B5CC328}" type="parTrans" cxnId="{7AE97705-E20E-47CA-91D7-F9EB24B893A9}">
      <dgm:prSet/>
      <dgm:spPr/>
      <dgm:t>
        <a:bodyPr/>
        <a:lstStyle/>
        <a:p>
          <a:endParaRPr lang="en-US"/>
        </a:p>
      </dgm:t>
    </dgm:pt>
    <dgm:pt modelId="{63DE33B5-E322-4266-959F-C1CF6955762B}" type="sibTrans" cxnId="{7AE97705-E20E-47CA-91D7-F9EB24B893A9}">
      <dgm:prSet/>
      <dgm:spPr/>
      <dgm:t>
        <a:bodyPr/>
        <a:lstStyle/>
        <a:p>
          <a:endParaRPr lang="en-US"/>
        </a:p>
      </dgm:t>
    </dgm:pt>
    <dgm:pt modelId="{B4C30B1F-372E-4609-A76A-E5154F319851}">
      <dgm:prSet/>
      <dgm:spPr/>
      <dgm:t>
        <a:bodyPr/>
        <a:lstStyle/>
        <a:p>
          <a:r>
            <a:rPr lang="en-US" b="0" i="0" u="none" dirty="0"/>
            <a:t>2:00 - 2:15</a:t>
          </a:r>
          <a:endParaRPr lang="en-US" dirty="0"/>
        </a:p>
      </dgm:t>
    </dgm:pt>
    <dgm:pt modelId="{A589FDD8-8711-430B-B53B-D05D55C3F5D6}" type="parTrans" cxnId="{4311098C-F456-4A46-A132-0EBF2B8716C9}">
      <dgm:prSet/>
      <dgm:spPr/>
      <dgm:t>
        <a:bodyPr/>
        <a:lstStyle/>
        <a:p>
          <a:endParaRPr lang="en-US"/>
        </a:p>
      </dgm:t>
    </dgm:pt>
    <dgm:pt modelId="{274EB9D0-BA06-49BD-8B58-C98A0250504A}" type="sibTrans" cxnId="{4311098C-F456-4A46-A132-0EBF2B8716C9}">
      <dgm:prSet/>
      <dgm:spPr/>
      <dgm:t>
        <a:bodyPr/>
        <a:lstStyle/>
        <a:p>
          <a:endParaRPr lang="en-US"/>
        </a:p>
      </dgm:t>
    </dgm:pt>
    <dgm:pt modelId="{960FB9AF-EB5E-4195-BD0C-364AEB957F75}">
      <dgm:prSet custT="1"/>
      <dgm:spPr/>
      <dgm:t>
        <a:bodyPr/>
        <a:lstStyle/>
        <a:p>
          <a:pPr>
            <a:buNone/>
          </a:pPr>
          <a:r>
            <a:rPr lang="en-US" sz="2400" b="0" i="0" u="none" dirty="0"/>
            <a:t>Lunch</a:t>
          </a:r>
          <a:endParaRPr lang="en-US" sz="2400" dirty="0"/>
        </a:p>
      </dgm:t>
    </dgm:pt>
    <dgm:pt modelId="{B4C8F3FB-73FF-4317-AE7F-106479EDA1F3}" type="parTrans" cxnId="{BBEB4D38-2950-4BB2-B905-757C2EC49290}">
      <dgm:prSet/>
      <dgm:spPr/>
      <dgm:t>
        <a:bodyPr/>
        <a:lstStyle/>
        <a:p>
          <a:endParaRPr lang="en-US"/>
        </a:p>
      </dgm:t>
    </dgm:pt>
    <dgm:pt modelId="{A3D54605-8D3E-48C4-8920-6664DB2BC780}" type="sibTrans" cxnId="{BBEB4D38-2950-4BB2-B905-757C2EC49290}">
      <dgm:prSet/>
      <dgm:spPr/>
      <dgm:t>
        <a:bodyPr/>
        <a:lstStyle/>
        <a:p>
          <a:endParaRPr lang="en-US"/>
        </a:p>
      </dgm:t>
    </dgm:pt>
    <dgm:pt modelId="{DA12C7E4-F499-4D14-AF3A-F6006B5E9D37}">
      <dgm:prSet/>
      <dgm:spPr/>
      <dgm:t>
        <a:bodyPr/>
        <a:lstStyle/>
        <a:p>
          <a:r>
            <a:rPr lang="en-US" b="0" i="0" u="none" dirty="0"/>
            <a:t>1:00 - 2:00</a:t>
          </a:r>
          <a:endParaRPr lang="en-US" dirty="0"/>
        </a:p>
      </dgm:t>
    </dgm:pt>
    <dgm:pt modelId="{8D98D5D1-E3C8-41F1-A300-D5121C52F841}" type="parTrans" cxnId="{3D77CC30-CD21-4813-BA0A-CA999FE06A30}">
      <dgm:prSet/>
      <dgm:spPr/>
      <dgm:t>
        <a:bodyPr/>
        <a:lstStyle/>
        <a:p>
          <a:endParaRPr lang="en-US"/>
        </a:p>
      </dgm:t>
    </dgm:pt>
    <dgm:pt modelId="{BBCEC76E-DC39-4988-AB49-36F34FD62139}" type="sibTrans" cxnId="{3D77CC30-CD21-4813-BA0A-CA999FE06A30}">
      <dgm:prSet/>
      <dgm:spPr/>
      <dgm:t>
        <a:bodyPr/>
        <a:lstStyle/>
        <a:p>
          <a:endParaRPr lang="en-US"/>
        </a:p>
      </dgm:t>
    </dgm:pt>
    <dgm:pt modelId="{F7A8CD9F-2F47-43C8-BA91-5BFF2AD7101C}">
      <dgm:prSet custT="1"/>
      <dgm:spPr/>
      <dgm:t>
        <a:bodyPr/>
        <a:lstStyle/>
        <a:p>
          <a:pPr>
            <a:buNone/>
          </a:pPr>
          <a:r>
            <a:rPr lang="en-US" sz="2400" b="0" i="0" u="none" dirty="0"/>
            <a:t>Infrastructure as code (ARM) + Demo</a:t>
          </a:r>
          <a:endParaRPr lang="en-US" sz="2400" dirty="0"/>
        </a:p>
      </dgm:t>
    </dgm:pt>
    <dgm:pt modelId="{19A9F3AF-AD5B-4A2F-B157-F57079230D78}" type="parTrans" cxnId="{CB8848F3-9C77-4A10-87C9-1957FC3DB396}">
      <dgm:prSet/>
      <dgm:spPr/>
      <dgm:t>
        <a:bodyPr/>
        <a:lstStyle/>
        <a:p>
          <a:endParaRPr lang="en-US"/>
        </a:p>
      </dgm:t>
    </dgm:pt>
    <dgm:pt modelId="{40388A84-6D7D-4AC4-98A8-88DC263B0B36}" type="sibTrans" cxnId="{CB8848F3-9C77-4A10-87C9-1957FC3DB396}">
      <dgm:prSet/>
      <dgm:spPr/>
      <dgm:t>
        <a:bodyPr/>
        <a:lstStyle/>
        <a:p>
          <a:endParaRPr lang="en-US"/>
        </a:p>
      </dgm:t>
    </dgm:pt>
    <dgm:pt modelId="{9742FB85-0B9C-4C06-8D86-7004AB4C070E}">
      <dgm:prSet custT="1"/>
      <dgm:spPr/>
      <dgm:t>
        <a:bodyPr/>
        <a:lstStyle/>
        <a:p>
          <a:pPr>
            <a:buNone/>
          </a:pPr>
          <a:r>
            <a:rPr lang="en-US" sz="2400" b="0" i="0" u="none" dirty="0"/>
            <a:t>HOL 4 - Continuous integration with VSTS</a:t>
          </a:r>
          <a:endParaRPr lang="en-US" sz="2400" dirty="0"/>
        </a:p>
      </dgm:t>
    </dgm:pt>
    <dgm:pt modelId="{C0F06598-3846-4F49-8C86-A9E90AF7D1D1}" type="parTrans" cxnId="{74933102-6D4F-4A64-9EE4-88367FF8FCD3}">
      <dgm:prSet/>
      <dgm:spPr/>
      <dgm:t>
        <a:bodyPr/>
        <a:lstStyle/>
        <a:p>
          <a:endParaRPr lang="en-US"/>
        </a:p>
      </dgm:t>
    </dgm:pt>
    <dgm:pt modelId="{ABC624A9-C846-4FB3-8418-005394E93103}" type="sibTrans" cxnId="{74933102-6D4F-4A64-9EE4-88367FF8FCD3}">
      <dgm:prSet/>
      <dgm:spPr/>
      <dgm:t>
        <a:bodyPr/>
        <a:lstStyle/>
        <a:p>
          <a:endParaRPr lang="en-US"/>
        </a:p>
      </dgm:t>
    </dgm:pt>
    <dgm:pt modelId="{78CB731B-0293-4701-BCD3-28FF508E36C2}">
      <dgm:prSet/>
      <dgm:spPr/>
      <dgm:t>
        <a:bodyPr/>
        <a:lstStyle/>
        <a:p>
          <a:r>
            <a:rPr lang="en-US" b="0" i="0" u="none" dirty="0"/>
            <a:t>11:15 - 12:00 PM</a:t>
          </a:r>
          <a:endParaRPr lang="en-US" dirty="0"/>
        </a:p>
      </dgm:t>
    </dgm:pt>
    <dgm:pt modelId="{BFAC9006-E58E-412B-9554-C77E0F0E805A}" type="parTrans" cxnId="{CE479695-6051-4FC8-9358-77B3755C3AE9}">
      <dgm:prSet/>
      <dgm:spPr/>
      <dgm:t>
        <a:bodyPr/>
        <a:lstStyle/>
        <a:p>
          <a:endParaRPr lang="en-US"/>
        </a:p>
      </dgm:t>
    </dgm:pt>
    <dgm:pt modelId="{C8F977F1-56D8-4231-A84A-BD55FB807D6B}" type="sibTrans" cxnId="{CE479695-6051-4FC8-9358-77B3755C3AE9}">
      <dgm:prSet/>
      <dgm:spPr/>
      <dgm:t>
        <a:bodyPr/>
        <a:lstStyle/>
        <a:p>
          <a:endParaRPr lang="en-US"/>
        </a:p>
      </dgm:t>
    </dgm:pt>
    <dgm:pt modelId="{4CCE1E62-8F26-44C5-8900-05E6BD987733}">
      <dgm:prSet custT="1"/>
      <dgm:spPr/>
      <dgm:t>
        <a:bodyPr/>
        <a:lstStyle/>
        <a:p>
          <a:pPr>
            <a:buNone/>
          </a:pPr>
          <a:r>
            <a:rPr lang="en-US" sz="2400" b="0" i="0" u="none" dirty="0"/>
            <a:t>Break</a:t>
          </a:r>
          <a:endParaRPr lang="en-US" sz="2400" dirty="0"/>
        </a:p>
      </dgm:t>
    </dgm:pt>
    <dgm:pt modelId="{F4B70B66-F1FA-4673-A848-DA8F48C9D491}" type="parTrans" cxnId="{1C7C9488-0C57-4E9B-8359-BEBA76C36926}">
      <dgm:prSet/>
      <dgm:spPr/>
      <dgm:t>
        <a:bodyPr/>
        <a:lstStyle/>
        <a:p>
          <a:endParaRPr lang="en-US"/>
        </a:p>
      </dgm:t>
    </dgm:pt>
    <dgm:pt modelId="{9EF46734-7A6D-4661-8124-149E905DAF3A}" type="sibTrans" cxnId="{1C7C9488-0C57-4E9B-8359-BEBA76C36926}">
      <dgm:prSet/>
      <dgm:spPr/>
      <dgm:t>
        <a:bodyPr/>
        <a:lstStyle/>
        <a:p>
          <a:endParaRPr lang="en-US"/>
        </a:p>
      </dgm:t>
    </dgm:pt>
    <dgm:pt modelId="{CF4C82DD-98B4-4A5D-B90F-441319D7546D}">
      <dgm:prSet custT="1"/>
      <dgm:spPr/>
      <dgm:t>
        <a:bodyPr/>
        <a:lstStyle/>
        <a:p>
          <a:pPr>
            <a:buNone/>
          </a:pPr>
          <a:r>
            <a:rPr lang="en-US" sz="2400" b="0" i="0" u="none" dirty="0"/>
            <a:t>DevOps with </a:t>
          </a:r>
          <a:r>
            <a:rPr lang="en-US" sz="2400" b="0" i="0" u="none"/>
            <a:t>Azure Services + </a:t>
          </a:r>
          <a:r>
            <a:rPr lang="en-US" sz="2400" b="0" i="0" u="none" dirty="0"/>
            <a:t>Demo</a:t>
          </a:r>
          <a:endParaRPr lang="en-US" sz="2400" dirty="0"/>
        </a:p>
      </dgm:t>
    </dgm:pt>
    <dgm:pt modelId="{A136DCD2-8AA8-437B-A07A-C5FDB88C21B4}" type="parTrans" cxnId="{2C2ADC4D-97DB-40A5-8CEB-76BD6AC72AD9}">
      <dgm:prSet/>
      <dgm:spPr/>
      <dgm:t>
        <a:bodyPr/>
        <a:lstStyle/>
        <a:p>
          <a:endParaRPr lang="en-US"/>
        </a:p>
      </dgm:t>
    </dgm:pt>
    <dgm:pt modelId="{6EB096CC-C0FD-44B7-97F2-693487DE3C24}" type="sibTrans" cxnId="{2C2ADC4D-97DB-40A5-8CEB-76BD6AC72AD9}">
      <dgm:prSet/>
      <dgm:spPr/>
      <dgm:t>
        <a:bodyPr/>
        <a:lstStyle/>
        <a:p>
          <a:endParaRPr lang="en-US"/>
        </a:p>
      </dgm:t>
    </dgm:pt>
    <dgm:pt modelId="{3C786015-1874-4A77-9AF6-EC44C4E9113E}">
      <dgm:prSet/>
      <dgm:spPr/>
      <dgm:t>
        <a:bodyPr/>
        <a:lstStyle/>
        <a:p>
          <a:r>
            <a:rPr lang="en-US" b="0" i="0" u="none" dirty="0"/>
            <a:t>3:00 - 4:00</a:t>
          </a:r>
          <a:endParaRPr lang="en-US" dirty="0"/>
        </a:p>
      </dgm:t>
    </dgm:pt>
    <dgm:pt modelId="{39EB3DB3-E204-4C84-BAC8-6D524D6CDED1}" type="sibTrans" cxnId="{F3697665-C2A0-42C9-82EF-A5C003EDA9F9}">
      <dgm:prSet/>
      <dgm:spPr/>
      <dgm:t>
        <a:bodyPr/>
        <a:lstStyle/>
        <a:p>
          <a:endParaRPr lang="en-US"/>
        </a:p>
      </dgm:t>
    </dgm:pt>
    <dgm:pt modelId="{505F302E-B8F4-401A-9B8A-0364B151D74B}" type="parTrans" cxnId="{F3697665-C2A0-42C9-82EF-A5C003EDA9F9}">
      <dgm:prSet/>
      <dgm:spPr/>
      <dgm:t>
        <a:bodyPr/>
        <a:lstStyle/>
        <a:p>
          <a:endParaRPr lang="en-US"/>
        </a:p>
      </dgm:t>
    </dgm:pt>
    <dgm:pt modelId="{A825313B-4AFE-485D-9E16-83E9187A32A1}">
      <dgm:prSet custT="1"/>
      <dgm:spPr/>
      <dgm:t>
        <a:bodyPr/>
        <a:lstStyle/>
        <a:p>
          <a:pPr>
            <a:buNone/>
          </a:pPr>
          <a:r>
            <a:rPr lang="en-US" sz="2400" b="0" i="0" u="none" dirty="0"/>
            <a:t>HOL 6 - </a:t>
          </a:r>
          <a:r>
            <a:rPr lang="en-US" sz="2400" dirty="0"/>
            <a:t>Monitoring applications with App Insights</a:t>
          </a:r>
        </a:p>
      </dgm:t>
    </dgm:pt>
    <dgm:pt modelId="{9AB1B006-7338-4F08-B21D-C811402B0BAE}" type="sibTrans" cxnId="{9FC1933A-46FE-4D69-A71F-59A5218AA013}">
      <dgm:prSet/>
      <dgm:spPr/>
      <dgm:t>
        <a:bodyPr/>
        <a:lstStyle/>
        <a:p>
          <a:endParaRPr lang="en-US"/>
        </a:p>
      </dgm:t>
    </dgm:pt>
    <dgm:pt modelId="{FA18F900-8909-499B-9008-9CF4BC3DC30D}" type="parTrans" cxnId="{9FC1933A-46FE-4D69-A71F-59A5218AA013}">
      <dgm:prSet/>
      <dgm:spPr/>
      <dgm:t>
        <a:bodyPr/>
        <a:lstStyle/>
        <a:p>
          <a:endParaRPr lang="en-US"/>
        </a:p>
      </dgm:t>
    </dgm:pt>
    <dgm:pt modelId="{D64F44AC-1067-4A30-9D80-A10651A89775}">
      <dgm:prSet custT="1"/>
      <dgm:spPr/>
      <dgm:t>
        <a:bodyPr/>
        <a:lstStyle/>
        <a:p>
          <a:pPr>
            <a:buNone/>
          </a:pPr>
          <a:r>
            <a:rPr lang="pt-BR" sz="2400" b="0" i="0" u="none" dirty="0"/>
            <a:t>Q&amp;A</a:t>
          </a:r>
          <a:endParaRPr lang="pt-BR" sz="2400" dirty="0"/>
        </a:p>
      </dgm:t>
    </dgm:pt>
    <dgm:pt modelId="{15F562C2-97B0-468A-A712-3EB6B4FB7402}" type="sibTrans" cxnId="{0CCEE4B4-EF81-455F-ABBE-11BB0AFBBCF9}">
      <dgm:prSet/>
      <dgm:spPr/>
      <dgm:t>
        <a:bodyPr/>
        <a:lstStyle/>
        <a:p>
          <a:endParaRPr lang="en-US"/>
        </a:p>
      </dgm:t>
    </dgm:pt>
    <dgm:pt modelId="{F1360061-4618-47C4-991B-38D1382ED9B9}" type="parTrans" cxnId="{0CCEE4B4-EF81-455F-ABBE-11BB0AFBBCF9}">
      <dgm:prSet/>
      <dgm:spPr/>
      <dgm:t>
        <a:bodyPr/>
        <a:lstStyle/>
        <a:p>
          <a:endParaRPr lang="en-US"/>
        </a:p>
      </dgm:t>
    </dgm:pt>
    <dgm:pt modelId="{0A36482D-0ABF-4D93-A114-AA40B13E43F9}">
      <dgm:prSet/>
      <dgm:spPr/>
      <dgm:t>
        <a:bodyPr/>
        <a:lstStyle/>
        <a:p>
          <a:r>
            <a:rPr lang="fr-FR" b="0" i="0" u="none" dirty="0"/>
            <a:t>4:00 - 4:45</a:t>
          </a:r>
          <a:endParaRPr lang="fr-FR" dirty="0"/>
        </a:p>
      </dgm:t>
    </dgm:pt>
    <dgm:pt modelId="{B12D2F7C-5A66-4EFE-A84B-D09CCA129D13}" type="sibTrans" cxnId="{386FABD9-DDF8-49D2-9891-BA144DF1BC67}">
      <dgm:prSet/>
      <dgm:spPr/>
      <dgm:t>
        <a:bodyPr/>
        <a:lstStyle/>
        <a:p>
          <a:endParaRPr lang="en-US"/>
        </a:p>
      </dgm:t>
    </dgm:pt>
    <dgm:pt modelId="{29398887-733C-4682-9592-E9B1531ED5D6}" type="parTrans" cxnId="{386FABD9-DDF8-49D2-9891-BA144DF1BC67}">
      <dgm:prSet/>
      <dgm:spPr/>
      <dgm:t>
        <a:bodyPr/>
        <a:lstStyle/>
        <a:p>
          <a:endParaRPr lang="en-US"/>
        </a:p>
      </dgm:t>
    </dgm:pt>
    <dgm:pt modelId="{66B5CBB4-F312-4A99-8AB9-7A124E3B65A7}">
      <dgm:prSet custT="1"/>
      <dgm:spPr/>
      <dgm:t>
        <a:bodyPr/>
        <a:lstStyle/>
        <a:p>
          <a:pPr>
            <a:buNone/>
          </a:pPr>
          <a:r>
            <a:rPr lang="fr-FR" sz="2400" b="0" i="0" u="none" dirty="0"/>
            <a:t>Cognitive Services and the BOT Framework</a:t>
          </a:r>
          <a:endParaRPr lang="fr-FR" sz="2400" dirty="0"/>
        </a:p>
      </dgm:t>
    </dgm:pt>
    <dgm:pt modelId="{702E1FAE-9CF7-40FD-8D4C-58A705AF8006}" type="sibTrans" cxnId="{C240B007-C6B7-414E-BA5B-2B87838E1F49}">
      <dgm:prSet/>
      <dgm:spPr/>
      <dgm:t>
        <a:bodyPr/>
        <a:lstStyle/>
        <a:p>
          <a:endParaRPr lang="en-US"/>
        </a:p>
      </dgm:t>
    </dgm:pt>
    <dgm:pt modelId="{3D27B434-2FC2-4345-A3DE-004A3A2F08BE}" type="parTrans" cxnId="{C240B007-C6B7-414E-BA5B-2B87838E1F49}">
      <dgm:prSet/>
      <dgm:spPr/>
      <dgm:t>
        <a:bodyPr/>
        <a:lstStyle/>
        <a:p>
          <a:endParaRPr lang="en-US"/>
        </a:p>
      </dgm:t>
    </dgm:pt>
    <dgm:pt modelId="{D190EBBA-0C2A-4B23-8F3D-4248C5A0FEBA}">
      <dgm:prSet custT="1"/>
      <dgm:spPr/>
      <dgm:t>
        <a:bodyPr/>
        <a:lstStyle/>
        <a:p>
          <a:pPr>
            <a:buNone/>
          </a:pPr>
          <a:r>
            <a:rPr lang="pt-BR" b="0" i="0" u="none" dirty="0"/>
            <a:t>4:45 - 5:00</a:t>
          </a:r>
          <a:endParaRPr lang="fr-FR" sz="2400" dirty="0"/>
        </a:p>
      </dgm:t>
    </dgm:pt>
    <dgm:pt modelId="{3C25B5C2-3EC3-4CEB-A8FE-B0B07AB81650}" type="parTrans" cxnId="{79BC7A28-72EA-4FDC-BEE8-079F6EE376CC}">
      <dgm:prSet/>
      <dgm:spPr/>
      <dgm:t>
        <a:bodyPr/>
        <a:lstStyle/>
        <a:p>
          <a:endParaRPr lang="de-DE"/>
        </a:p>
      </dgm:t>
    </dgm:pt>
    <dgm:pt modelId="{BA232A61-4532-4A1B-8767-414B1095D3E9}" type="sibTrans" cxnId="{79BC7A28-72EA-4FDC-BEE8-079F6EE376CC}">
      <dgm:prSet/>
      <dgm:spPr/>
      <dgm:t>
        <a:bodyPr/>
        <a:lstStyle/>
        <a:p>
          <a:endParaRPr lang="de-DE"/>
        </a:p>
      </dgm:t>
    </dgm:pt>
    <dgm:pt modelId="{E03513B6-B757-4D79-B241-089506EEB20F}" type="pres">
      <dgm:prSet presAssocID="{CCB75381-B66D-4B20-8298-A5FD070AB22C}" presName="Name0" presStyleCnt="0">
        <dgm:presLayoutVars>
          <dgm:dir/>
          <dgm:animLvl val="lvl"/>
          <dgm:resizeHandles val="exact"/>
        </dgm:presLayoutVars>
      </dgm:prSet>
      <dgm:spPr/>
    </dgm:pt>
    <dgm:pt modelId="{68EC70A0-FAEC-4CB2-B346-BEDD4E838E40}" type="pres">
      <dgm:prSet presAssocID="{AFF01370-7911-45DC-83C8-1822AC0FE027}" presName="linNode" presStyleCnt="0"/>
      <dgm:spPr/>
    </dgm:pt>
    <dgm:pt modelId="{EC1EB1B5-90A7-493B-AD9C-BA31EA560306}" type="pres">
      <dgm:prSet presAssocID="{AFF01370-7911-45DC-83C8-1822AC0FE027}" presName="parentText" presStyleLbl="node1" presStyleIdx="0" presStyleCnt="12" custScaleX="47999">
        <dgm:presLayoutVars>
          <dgm:chMax val="1"/>
          <dgm:bulletEnabled val="1"/>
        </dgm:presLayoutVars>
      </dgm:prSet>
      <dgm:spPr/>
    </dgm:pt>
    <dgm:pt modelId="{12AF2439-BF27-4F4F-9C6A-4FD3CD892173}" type="pres">
      <dgm:prSet presAssocID="{AFF01370-7911-45DC-83C8-1822AC0FE027}" presName="descendantText" presStyleLbl="alignAccFollowNode1" presStyleIdx="0" presStyleCnt="12" custScaleX="117310">
        <dgm:presLayoutVars>
          <dgm:bulletEnabled val="1"/>
        </dgm:presLayoutVars>
      </dgm:prSet>
      <dgm:spPr/>
    </dgm:pt>
    <dgm:pt modelId="{C408C80F-AC34-42FD-B86F-BEE41B0CB05C}" type="pres">
      <dgm:prSet presAssocID="{8DB04DA7-E945-47C5-82AF-23AEEBD790C6}" presName="sp" presStyleCnt="0"/>
      <dgm:spPr/>
    </dgm:pt>
    <dgm:pt modelId="{4DD0E128-2190-4FA6-954D-3DE988E6EF21}" type="pres">
      <dgm:prSet presAssocID="{3458FC72-4B97-4E26-B116-29C83F618C1E}" presName="linNode" presStyleCnt="0"/>
      <dgm:spPr/>
    </dgm:pt>
    <dgm:pt modelId="{BE3EDFDA-3F7A-4C2E-8E05-24C88FC3829B}" type="pres">
      <dgm:prSet presAssocID="{3458FC72-4B97-4E26-B116-29C83F618C1E}" presName="parentText" presStyleLbl="node1" presStyleIdx="1" presStyleCnt="12" custScaleX="47999">
        <dgm:presLayoutVars>
          <dgm:chMax val="1"/>
          <dgm:bulletEnabled val="1"/>
        </dgm:presLayoutVars>
      </dgm:prSet>
      <dgm:spPr/>
    </dgm:pt>
    <dgm:pt modelId="{98997997-98D1-4045-81E0-9243CD594E5D}" type="pres">
      <dgm:prSet presAssocID="{3458FC72-4B97-4E26-B116-29C83F618C1E}" presName="descendantText" presStyleLbl="alignAccFollowNode1" presStyleIdx="1" presStyleCnt="12" custScaleX="117310">
        <dgm:presLayoutVars>
          <dgm:bulletEnabled val="1"/>
        </dgm:presLayoutVars>
      </dgm:prSet>
      <dgm:spPr/>
    </dgm:pt>
    <dgm:pt modelId="{9C63479F-2B5A-4CA0-B464-B5D4D95E6F6A}" type="pres">
      <dgm:prSet presAssocID="{24BE2E34-B8BF-4931-A47F-C19E2DD112DE}" presName="sp" presStyleCnt="0"/>
      <dgm:spPr/>
    </dgm:pt>
    <dgm:pt modelId="{1CEF6ED5-F4B3-4EAF-A73E-7A62A42319EF}" type="pres">
      <dgm:prSet presAssocID="{38AA9620-CDFF-4986-9872-23ECE6C2FCBB}" presName="linNode" presStyleCnt="0"/>
      <dgm:spPr/>
    </dgm:pt>
    <dgm:pt modelId="{7F2A1588-C4A7-4418-8F86-D615469ACC8F}" type="pres">
      <dgm:prSet presAssocID="{38AA9620-CDFF-4986-9872-23ECE6C2FCBB}" presName="parentText" presStyleLbl="node1" presStyleIdx="2" presStyleCnt="12" custScaleX="47999">
        <dgm:presLayoutVars>
          <dgm:chMax val="1"/>
          <dgm:bulletEnabled val="1"/>
        </dgm:presLayoutVars>
      </dgm:prSet>
      <dgm:spPr/>
    </dgm:pt>
    <dgm:pt modelId="{54F29C5A-0C6D-4587-87C8-30905D844F15}" type="pres">
      <dgm:prSet presAssocID="{38AA9620-CDFF-4986-9872-23ECE6C2FCBB}" presName="descendantText" presStyleLbl="alignAccFollowNode1" presStyleIdx="2" presStyleCnt="12" custScaleX="117310">
        <dgm:presLayoutVars>
          <dgm:bulletEnabled val="1"/>
        </dgm:presLayoutVars>
      </dgm:prSet>
      <dgm:spPr/>
    </dgm:pt>
    <dgm:pt modelId="{8602B025-AFB3-42BA-A317-F9553E85EAFF}" type="pres">
      <dgm:prSet presAssocID="{3FF17A36-9D77-49B3-B8C8-9D7DF18D5F80}" presName="sp" presStyleCnt="0"/>
      <dgm:spPr/>
    </dgm:pt>
    <dgm:pt modelId="{E0F89C08-6E6F-4F78-BC5B-3FBF4B1389AA}" type="pres">
      <dgm:prSet presAssocID="{42792F4C-9B0C-48DD-9699-697AF44C75B8}" presName="linNode" presStyleCnt="0"/>
      <dgm:spPr/>
    </dgm:pt>
    <dgm:pt modelId="{A95FCAC1-A86A-49E6-93F3-35518D1CB588}" type="pres">
      <dgm:prSet presAssocID="{42792F4C-9B0C-48DD-9699-697AF44C75B8}" presName="parentText" presStyleLbl="node1" presStyleIdx="3" presStyleCnt="12" custScaleX="47999">
        <dgm:presLayoutVars>
          <dgm:chMax val="1"/>
          <dgm:bulletEnabled val="1"/>
        </dgm:presLayoutVars>
      </dgm:prSet>
      <dgm:spPr/>
    </dgm:pt>
    <dgm:pt modelId="{305D479E-3E82-4E40-8591-7920046044CA}" type="pres">
      <dgm:prSet presAssocID="{42792F4C-9B0C-48DD-9699-697AF44C75B8}" presName="descendantText" presStyleLbl="alignAccFollowNode1" presStyleIdx="3" presStyleCnt="12" custScaleX="117310">
        <dgm:presLayoutVars>
          <dgm:bulletEnabled val="1"/>
        </dgm:presLayoutVars>
      </dgm:prSet>
      <dgm:spPr/>
    </dgm:pt>
    <dgm:pt modelId="{11FD4270-DBB0-40F0-804D-9BEED18999B1}" type="pres">
      <dgm:prSet presAssocID="{63D4BA52-CB0C-45D3-8864-A12479D6D596}" presName="sp" presStyleCnt="0"/>
      <dgm:spPr/>
    </dgm:pt>
    <dgm:pt modelId="{7ED27D67-10C0-4797-95BE-2B23BC9E729C}" type="pres">
      <dgm:prSet presAssocID="{78CB731B-0293-4701-BCD3-28FF508E36C2}" presName="linNode" presStyleCnt="0"/>
      <dgm:spPr/>
    </dgm:pt>
    <dgm:pt modelId="{9315BC47-31EE-4CB8-8DAE-86843AE51B70}" type="pres">
      <dgm:prSet presAssocID="{78CB731B-0293-4701-BCD3-28FF508E36C2}" presName="parentText" presStyleLbl="node1" presStyleIdx="4" presStyleCnt="12" custScaleX="47999">
        <dgm:presLayoutVars>
          <dgm:chMax val="1"/>
          <dgm:bulletEnabled val="1"/>
        </dgm:presLayoutVars>
      </dgm:prSet>
      <dgm:spPr/>
    </dgm:pt>
    <dgm:pt modelId="{7D841E58-123D-4354-A16F-013633AFBD3A}" type="pres">
      <dgm:prSet presAssocID="{78CB731B-0293-4701-BCD3-28FF508E36C2}" presName="descendantText" presStyleLbl="alignAccFollowNode1" presStyleIdx="4" presStyleCnt="12" custScaleX="117310">
        <dgm:presLayoutVars>
          <dgm:bulletEnabled val="1"/>
        </dgm:presLayoutVars>
      </dgm:prSet>
      <dgm:spPr/>
    </dgm:pt>
    <dgm:pt modelId="{F94D7AAC-8274-4627-9E47-6EED4EC0F7B9}" type="pres">
      <dgm:prSet presAssocID="{C8F977F1-56D8-4231-A84A-BD55FB807D6B}" presName="sp" presStyleCnt="0"/>
      <dgm:spPr/>
    </dgm:pt>
    <dgm:pt modelId="{8642B8D7-47F4-438C-AF3A-10B131E56889}" type="pres">
      <dgm:prSet presAssocID="{82922168-D541-4BA4-B645-F7993B150A48}" presName="linNode" presStyleCnt="0"/>
      <dgm:spPr/>
    </dgm:pt>
    <dgm:pt modelId="{9AA9F4C6-7CDE-4287-AB42-7935505FC6A7}" type="pres">
      <dgm:prSet presAssocID="{82922168-D541-4BA4-B645-F7993B150A48}" presName="parentText" presStyleLbl="node1" presStyleIdx="5" presStyleCnt="12" custScaleX="47999">
        <dgm:presLayoutVars>
          <dgm:chMax val="1"/>
          <dgm:bulletEnabled val="1"/>
        </dgm:presLayoutVars>
      </dgm:prSet>
      <dgm:spPr/>
    </dgm:pt>
    <dgm:pt modelId="{3924DC22-42FB-4A35-90F3-3F70DC1B413B}" type="pres">
      <dgm:prSet presAssocID="{82922168-D541-4BA4-B645-F7993B150A48}" presName="descendantText" presStyleLbl="alignAccFollowNode1" presStyleIdx="5" presStyleCnt="12" custScaleX="117310">
        <dgm:presLayoutVars>
          <dgm:bulletEnabled val="1"/>
        </dgm:presLayoutVars>
      </dgm:prSet>
      <dgm:spPr/>
    </dgm:pt>
    <dgm:pt modelId="{9DF8DC3B-FC61-4A56-A073-F2551FC30FCF}" type="pres">
      <dgm:prSet presAssocID="{DE09000C-1201-4C86-8895-390160AC31D4}" presName="sp" presStyleCnt="0"/>
      <dgm:spPr/>
    </dgm:pt>
    <dgm:pt modelId="{DF413982-4A65-446A-8245-67B197941E23}" type="pres">
      <dgm:prSet presAssocID="{DA12C7E4-F499-4D14-AF3A-F6006B5E9D37}" presName="linNode" presStyleCnt="0"/>
      <dgm:spPr/>
    </dgm:pt>
    <dgm:pt modelId="{050F393B-63AE-4969-8E65-7A35A5A012B7}" type="pres">
      <dgm:prSet presAssocID="{DA12C7E4-F499-4D14-AF3A-F6006B5E9D37}" presName="parentText" presStyleLbl="node1" presStyleIdx="6" presStyleCnt="12" custScaleX="47999">
        <dgm:presLayoutVars>
          <dgm:chMax val="1"/>
          <dgm:bulletEnabled val="1"/>
        </dgm:presLayoutVars>
      </dgm:prSet>
      <dgm:spPr/>
    </dgm:pt>
    <dgm:pt modelId="{A98CB637-414B-4235-9322-CDB9B3AB4396}" type="pres">
      <dgm:prSet presAssocID="{DA12C7E4-F499-4D14-AF3A-F6006B5E9D37}" presName="descendantText" presStyleLbl="alignAccFollowNode1" presStyleIdx="6" presStyleCnt="12" custScaleX="117310">
        <dgm:presLayoutVars>
          <dgm:bulletEnabled val="1"/>
        </dgm:presLayoutVars>
      </dgm:prSet>
      <dgm:spPr/>
    </dgm:pt>
    <dgm:pt modelId="{684895A6-B157-4B66-AEF4-300B3672B26A}" type="pres">
      <dgm:prSet presAssocID="{BBCEC76E-DC39-4988-AB49-36F34FD62139}" presName="sp" presStyleCnt="0"/>
      <dgm:spPr/>
    </dgm:pt>
    <dgm:pt modelId="{4C92760E-B6CF-45D0-9AB8-930094EEE4F1}" type="pres">
      <dgm:prSet presAssocID="{B4C30B1F-372E-4609-A76A-E5154F319851}" presName="linNode" presStyleCnt="0"/>
      <dgm:spPr/>
    </dgm:pt>
    <dgm:pt modelId="{5201838D-804B-4A34-8E4A-7EC6008DE4E7}" type="pres">
      <dgm:prSet presAssocID="{B4C30B1F-372E-4609-A76A-E5154F319851}" presName="parentText" presStyleLbl="node1" presStyleIdx="7" presStyleCnt="12" custScaleX="47999">
        <dgm:presLayoutVars>
          <dgm:chMax val="1"/>
          <dgm:bulletEnabled val="1"/>
        </dgm:presLayoutVars>
      </dgm:prSet>
      <dgm:spPr/>
    </dgm:pt>
    <dgm:pt modelId="{834F7C11-0897-40E6-B2BA-5A8F6FE36D85}" type="pres">
      <dgm:prSet presAssocID="{B4C30B1F-372E-4609-A76A-E5154F319851}" presName="descendantText" presStyleLbl="alignAccFollowNode1" presStyleIdx="7" presStyleCnt="12" custScaleX="117310">
        <dgm:presLayoutVars>
          <dgm:bulletEnabled val="1"/>
        </dgm:presLayoutVars>
      </dgm:prSet>
      <dgm:spPr/>
    </dgm:pt>
    <dgm:pt modelId="{699CE9F2-BE35-4337-9990-C95C8AC06B7E}" type="pres">
      <dgm:prSet presAssocID="{274EB9D0-BA06-49BD-8B58-C98A0250504A}" presName="sp" presStyleCnt="0"/>
      <dgm:spPr/>
    </dgm:pt>
    <dgm:pt modelId="{C3B91FA4-96A3-45D0-BADF-881896868984}" type="pres">
      <dgm:prSet presAssocID="{231C7939-BF88-4D22-B859-C6BCE7DC3EA4}" presName="linNode" presStyleCnt="0"/>
      <dgm:spPr/>
    </dgm:pt>
    <dgm:pt modelId="{96A5357F-26FB-46B9-AC76-401E637DCA6D}" type="pres">
      <dgm:prSet presAssocID="{231C7939-BF88-4D22-B859-C6BCE7DC3EA4}" presName="parentText" presStyleLbl="node1" presStyleIdx="8" presStyleCnt="12" custScaleX="47999">
        <dgm:presLayoutVars>
          <dgm:chMax val="1"/>
          <dgm:bulletEnabled val="1"/>
        </dgm:presLayoutVars>
      </dgm:prSet>
      <dgm:spPr/>
    </dgm:pt>
    <dgm:pt modelId="{5A1F3ACD-366F-49BC-8AFF-1280C8CECD08}" type="pres">
      <dgm:prSet presAssocID="{231C7939-BF88-4D22-B859-C6BCE7DC3EA4}" presName="descendantText" presStyleLbl="alignAccFollowNode1" presStyleIdx="8" presStyleCnt="12" custScaleX="117310">
        <dgm:presLayoutVars>
          <dgm:bulletEnabled val="1"/>
        </dgm:presLayoutVars>
      </dgm:prSet>
      <dgm:spPr/>
    </dgm:pt>
    <dgm:pt modelId="{86B9E47C-F6EF-48A8-A4C5-51166B2AD88D}" type="pres">
      <dgm:prSet presAssocID="{720CD65E-5CA0-4A0E-B614-2CD9E4ECCD11}" presName="sp" presStyleCnt="0"/>
      <dgm:spPr/>
    </dgm:pt>
    <dgm:pt modelId="{8BFC441F-F483-4CF6-A8CB-1FB13BB017F4}" type="pres">
      <dgm:prSet presAssocID="{3C786015-1874-4A77-9AF6-EC44C4E9113E}" presName="linNode" presStyleCnt="0"/>
      <dgm:spPr/>
    </dgm:pt>
    <dgm:pt modelId="{7D920196-9617-466A-B09A-F7961BB9A172}" type="pres">
      <dgm:prSet presAssocID="{3C786015-1874-4A77-9AF6-EC44C4E9113E}" presName="parentText" presStyleLbl="node1" presStyleIdx="9" presStyleCnt="12" custScaleX="47999">
        <dgm:presLayoutVars>
          <dgm:chMax val="1"/>
          <dgm:bulletEnabled val="1"/>
        </dgm:presLayoutVars>
      </dgm:prSet>
      <dgm:spPr/>
    </dgm:pt>
    <dgm:pt modelId="{5C094C1F-0A4B-4924-94B4-9EF233FD65DC}" type="pres">
      <dgm:prSet presAssocID="{3C786015-1874-4A77-9AF6-EC44C4E9113E}" presName="descendantText" presStyleLbl="alignAccFollowNode1" presStyleIdx="9" presStyleCnt="12" custScaleX="117310">
        <dgm:presLayoutVars>
          <dgm:bulletEnabled val="1"/>
        </dgm:presLayoutVars>
      </dgm:prSet>
      <dgm:spPr/>
    </dgm:pt>
    <dgm:pt modelId="{584D7C39-5E10-48A4-A60B-5984AF614FF0}" type="pres">
      <dgm:prSet presAssocID="{39EB3DB3-E204-4C84-BAC8-6D524D6CDED1}" presName="sp" presStyleCnt="0"/>
      <dgm:spPr/>
    </dgm:pt>
    <dgm:pt modelId="{95CE61D1-310E-4B1C-9621-259DD4650ACE}" type="pres">
      <dgm:prSet presAssocID="{0A36482D-0ABF-4D93-A114-AA40B13E43F9}" presName="linNode" presStyleCnt="0"/>
      <dgm:spPr/>
    </dgm:pt>
    <dgm:pt modelId="{E6A402E3-81A1-4561-9072-A0080B31C16A}" type="pres">
      <dgm:prSet presAssocID="{0A36482D-0ABF-4D93-A114-AA40B13E43F9}" presName="parentText" presStyleLbl="node1" presStyleIdx="10" presStyleCnt="12" custScaleX="47999">
        <dgm:presLayoutVars>
          <dgm:chMax val="1"/>
          <dgm:bulletEnabled val="1"/>
        </dgm:presLayoutVars>
      </dgm:prSet>
      <dgm:spPr/>
    </dgm:pt>
    <dgm:pt modelId="{CE892AC9-582D-4780-B830-4A06AD9AC9FF}" type="pres">
      <dgm:prSet presAssocID="{0A36482D-0ABF-4D93-A114-AA40B13E43F9}" presName="descendantText" presStyleLbl="alignAccFollowNode1" presStyleIdx="10" presStyleCnt="12" custScaleX="117310">
        <dgm:presLayoutVars>
          <dgm:bulletEnabled val="1"/>
        </dgm:presLayoutVars>
      </dgm:prSet>
      <dgm:spPr/>
    </dgm:pt>
    <dgm:pt modelId="{5E481046-BDB3-45DA-8471-24E9D25D7FE0}" type="pres">
      <dgm:prSet presAssocID="{B12D2F7C-5A66-4EFE-A84B-D09CCA129D13}" presName="sp" presStyleCnt="0"/>
      <dgm:spPr/>
    </dgm:pt>
    <dgm:pt modelId="{BD2BBF51-ECC2-48E8-BF92-E05D322923A2}" type="pres">
      <dgm:prSet presAssocID="{D190EBBA-0C2A-4B23-8F3D-4248C5A0FEBA}" presName="linNode" presStyleCnt="0"/>
      <dgm:spPr/>
    </dgm:pt>
    <dgm:pt modelId="{98BE21F9-802A-4A95-8649-5870831CAA4F}" type="pres">
      <dgm:prSet presAssocID="{D190EBBA-0C2A-4B23-8F3D-4248C5A0FEBA}" presName="parentText" presStyleLbl="node1" presStyleIdx="11" presStyleCnt="12" custScaleX="48537">
        <dgm:presLayoutVars>
          <dgm:chMax val="1"/>
          <dgm:bulletEnabled val="1"/>
        </dgm:presLayoutVars>
      </dgm:prSet>
      <dgm:spPr/>
    </dgm:pt>
    <dgm:pt modelId="{418F4657-93DC-4855-801A-4AC6B081544E}" type="pres">
      <dgm:prSet presAssocID="{D190EBBA-0C2A-4B23-8F3D-4248C5A0FEBA}" presName="descendantText" presStyleLbl="alignAccFollowNode1" presStyleIdx="11" presStyleCnt="12" custScaleX="116727">
        <dgm:presLayoutVars>
          <dgm:bulletEnabled val="1"/>
        </dgm:presLayoutVars>
      </dgm:prSet>
      <dgm:spPr/>
    </dgm:pt>
  </dgm:ptLst>
  <dgm:cxnLst>
    <dgm:cxn modelId="{F4079701-8B68-4C50-900C-3A65C98B474E}" type="presOf" srcId="{4CCE1E62-8F26-44C5-8900-05E6BD987733}" destId="{54F29C5A-0C6D-4587-87C8-30905D844F15}" srcOrd="0" destOrd="0" presId="urn:microsoft.com/office/officeart/2005/8/layout/vList5"/>
    <dgm:cxn modelId="{74933102-6D4F-4A64-9EE4-88367FF8FCD3}" srcId="{42792F4C-9B0C-48DD-9699-697AF44C75B8}" destId="{9742FB85-0B9C-4C06-8D86-7004AB4C070E}" srcOrd="0" destOrd="0" parTransId="{C0F06598-3846-4F49-8C86-A9E90AF7D1D1}" sibTransId="{ABC624A9-C846-4FB3-8418-005394E93103}"/>
    <dgm:cxn modelId="{7AE97705-E20E-47CA-91D7-F9EB24B893A9}" srcId="{DA12C7E4-F499-4D14-AF3A-F6006B5E9D37}" destId="{3FA3A685-90DC-46D9-9F26-8E4C0E317176}" srcOrd="0" destOrd="0" parTransId="{A733B186-65E5-40F5-9F3F-08E90B5CC328}" sibTransId="{63DE33B5-E322-4266-959F-C1CF6955762B}"/>
    <dgm:cxn modelId="{C4622A07-F62C-439B-88BD-AC791C0BCB9D}" type="presOf" srcId="{AFF01370-7911-45DC-83C8-1822AC0FE027}" destId="{EC1EB1B5-90A7-493B-AD9C-BA31EA560306}" srcOrd="0" destOrd="0" presId="urn:microsoft.com/office/officeart/2005/8/layout/vList5"/>
    <dgm:cxn modelId="{C240B007-C6B7-414E-BA5B-2B87838E1F49}" srcId="{0A36482D-0ABF-4D93-A114-AA40B13E43F9}" destId="{66B5CBB4-F312-4A99-8AB9-7A124E3B65A7}" srcOrd="0" destOrd="0" parTransId="{3D27B434-2FC2-4345-A3DE-004A3A2F08BE}" sibTransId="{702E1FAE-9CF7-40FD-8D4C-58A705AF8006}"/>
    <dgm:cxn modelId="{C041E80A-3F8E-4D8A-B5DC-F6A59FF0BB94}" srcId="{CCB75381-B66D-4B20-8298-A5FD070AB22C}" destId="{3458FC72-4B97-4E26-B116-29C83F618C1E}" srcOrd="1" destOrd="0" parTransId="{286D2F1B-635F-439E-A9A9-746462DF6B89}" sibTransId="{24BE2E34-B8BF-4931-A47F-C19E2DD112DE}"/>
    <dgm:cxn modelId="{FF5BFA11-0425-45F4-8FA4-93A4CD2A0F86}" type="presOf" srcId="{64E85B5A-D895-42D8-9289-83C6034EA163}" destId="{5A1F3ACD-366F-49BC-8AFF-1280C8CECD08}" srcOrd="0" destOrd="0" presId="urn:microsoft.com/office/officeart/2005/8/layout/vList5"/>
    <dgm:cxn modelId="{ED45D216-A6D6-4E6C-85AD-C5A06AD515B4}" type="presOf" srcId="{4EF98749-2837-4404-8E0A-809D3A678584}" destId="{834F7C11-0897-40E6-B2BA-5A8F6FE36D85}" srcOrd="0" destOrd="0" presId="urn:microsoft.com/office/officeart/2005/8/layout/vList5"/>
    <dgm:cxn modelId="{A7252D1B-2F4F-4A03-8FAC-0A89EA0D3B8A}" type="presOf" srcId="{38AA9620-CDFF-4986-9872-23ECE6C2FCBB}" destId="{7F2A1588-C4A7-4418-8F86-D615469ACC8F}" srcOrd="0" destOrd="0" presId="urn:microsoft.com/office/officeart/2005/8/layout/vList5"/>
    <dgm:cxn modelId="{63C81026-1F23-4F9A-93CF-C1B601E97AF6}" srcId="{231C7939-BF88-4D22-B859-C6BCE7DC3EA4}" destId="{64E85B5A-D895-42D8-9289-83C6034EA163}" srcOrd="0" destOrd="0" parTransId="{D71005F8-9144-4CAC-B523-28AA305EF61C}" sibTransId="{9A01DE0B-47D3-4CB4-8716-DEEB3C85B27E}"/>
    <dgm:cxn modelId="{79BC7A28-72EA-4FDC-BEE8-079F6EE376CC}" srcId="{CCB75381-B66D-4B20-8298-A5FD070AB22C}" destId="{D190EBBA-0C2A-4B23-8F3D-4248C5A0FEBA}" srcOrd="11" destOrd="0" parTransId="{3C25B5C2-3EC3-4CEB-A8FE-B0B07AB81650}" sibTransId="{BA232A61-4532-4A1B-8767-414B1095D3E9}"/>
    <dgm:cxn modelId="{84DEA72E-2556-4C1D-A2BD-68B4CA9AA26B}" type="presOf" srcId="{D64F44AC-1067-4A30-9D80-A10651A89775}" destId="{418F4657-93DC-4855-801A-4AC6B081544E}" srcOrd="0" destOrd="0" presId="urn:microsoft.com/office/officeart/2005/8/layout/vList5"/>
    <dgm:cxn modelId="{717FB82E-323D-4A4B-A831-0B3B1B55092F}" srcId="{B4C30B1F-372E-4609-A76A-E5154F319851}" destId="{4EF98749-2837-4404-8E0A-809D3A678584}" srcOrd="0" destOrd="0" parTransId="{AEECED02-6521-456F-A2D1-92D529A0B0E9}" sibTransId="{52E993B7-1548-4391-BA23-E3917C98AFDD}"/>
    <dgm:cxn modelId="{3D77CC30-CD21-4813-BA0A-CA999FE06A30}" srcId="{CCB75381-B66D-4B20-8298-A5FD070AB22C}" destId="{DA12C7E4-F499-4D14-AF3A-F6006B5E9D37}" srcOrd="6" destOrd="0" parTransId="{8D98D5D1-E3C8-41F1-A300-D5121C52F841}" sibTransId="{BBCEC76E-DC39-4988-AB49-36F34FD62139}"/>
    <dgm:cxn modelId="{AC6A9332-9589-45E5-B011-1D04479F7D89}" srcId="{CCB75381-B66D-4B20-8298-A5FD070AB22C}" destId="{42792F4C-9B0C-48DD-9699-697AF44C75B8}" srcOrd="3" destOrd="0" parTransId="{857BAD97-7416-4CEF-AEEF-326EB29333B3}" sibTransId="{63D4BA52-CB0C-45D3-8864-A12479D6D596}"/>
    <dgm:cxn modelId="{BBEB4D38-2950-4BB2-B905-757C2EC49290}" srcId="{82922168-D541-4BA4-B645-F7993B150A48}" destId="{960FB9AF-EB5E-4195-BD0C-364AEB957F75}" srcOrd="0" destOrd="0" parTransId="{B4C8F3FB-73FF-4317-AE7F-106479EDA1F3}" sibTransId="{A3D54605-8D3E-48C4-8920-6664DB2BC780}"/>
    <dgm:cxn modelId="{C7A82039-77C4-4B77-BE79-D6DF1F1F8E5C}" srcId="{CCB75381-B66D-4B20-8298-A5FD070AB22C}" destId="{82922168-D541-4BA4-B645-F7993B150A48}" srcOrd="5" destOrd="0" parTransId="{8A9EECC9-31C5-4FF7-B646-EDF57B71D8D4}" sibTransId="{DE09000C-1201-4C86-8895-390160AC31D4}"/>
    <dgm:cxn modelId="{9FC1933A-46FE-4D69-A71F-59A5218AA013}" srcId="{3C786015-1874-4A77-9AF6-EC44C4E9113E}" destId="{A825313B-4AFE-485D-9E16-83E9187A32A1}" srcOrd="0" destOrd="0" parTransId="{FA18F900-8909-499B-9008-9CF4BC3DC30D}" sibTransId="{9AB1B006-7338-4F08-B21D-C811402B0BAE}"/>
    <dgm:cxn modelId="{A79BDC3C-EFDB-41CF-B8FD-E46539512CB8}" type="presOf" srcId="{D190EBBA-0C2A-4B23-8F3D-4248C5A0FEBA}" destId="{98BE21F9-802A-4A95-8649-5870831CAA4F}" srcOrd="0" destOrd="0" presId="urn:microsoft.com/office/officeart/2005/8/layout/vList5"/>
    <dgm:cxn modelId="{F8A9693E-870B-4FAB-BEEB-CF96A1C45F97}" type="presOf" srcId="{66B5CBB4-F312-4A99-8AB9-7A124E3B65A7}" destId="{CE892AC9-582D-4780-B830-4A06AD9AC9FF}" srcOrd="0" destOrd="0" presId="urn:microsoft.com/office/officeart/2005/8/layout/vList5"/>
    <dgm:cxn modelId="{0A98DE5E-BFC2-42C1-B7B5-9A1F6310DFA4}" type="presOf" srcId="{0A36482D-0ABF-4D93-A114-AA40B13E43F9}" destId="{E6A402E3-81A1-4561-9072-A0080B31C16A}" srcOrd="0" destOrd="0" presId="urn:microsoft.com/office/officeart/2005/8/layout/vList5"/>
    <dgm:cxn modelId="{F3697665-C2A0-42C9-82EF-A5C003EDA9F9}" srcId="{CCB75381-B66D-4B20-8298-A5FD070AB22C}" destId="{3C786015-1874-4A77-9AF6-EC44C4E9113E}" srcOrd="9" destOrd="0" parTransId="{505F302E-B8F4-401A-9B8A-0364B151D74B}" sibTransId="{39EB3DB3-E204-4C84-BAC8-6D524D6CDED1}"/>
    <dgm:cxn modelId="{0AF71467-5CB4-4158-A948-EBC919501A41}" srcId="{CCB75381-B66D-4B20-8298-A5FD070AB22C}" destId="{AFF01370-7911-45DC-83C8-1822AC0FE027}" srcOrd="0" destOrd="0" parTransId="{A39C3794-EB84-4784-A2C7-51273B7CE8C8}" sibTransId="{8DB04DA7-E945-47C5-82AF-23AEEBD790C6}"/>
    <dgm:cxn modelId="{BAB06548-5C2A-41E8-99E1-D1C94814C9A3}" type="presOf" srcId="{3458FC72-4B97-4E26-B116-29C83F618C1E}" destId="{BE3EDFDA-3F7A-4C2E-8E05-24C88FC3829B}" srcOrd="0" destOrd="0" presId="urn:microsoft.com/office/officeart/2005/8/layout/vList5"/>
    <dgm:cxn modelId="{2C2ADC4D-97DB-40A5-8CEB-76BD6AC72AD9}" srcId="{3458FC72-4B97-4E26-B116-29C83F618C1E}" destId="{CF4C82DD-98B4-4A5D-B90F-441319D7546D}" srcOrd="0" destOrd="0" parTransId="{A136DCD2-8AA8-437B-A07A-C5FDB88C21B4}" sibTransId="{6EB096CC-C0FD-44B7-97F2-693487DE3C24}"/>
    <dgm:cxn modelId="{48D0EE6F-58C1-4460-A553-D6EFF479F4FE}" type="presOf" srcId="{B4C30B1F-372E-4609-A76A-E5154F319851}" destId="{5201838D-804B-4A34-8E4A-7EC6008DE4E7}" srcOrd="0" destOrd="0" presId="urn:microsoft.com/office/officeart/2005/8/layout/vList5"/>
    <dgm:cxn modelId="{801D8B71-B458-435A-8000-A069506AD5EC}" srcId="{AFF01370-7911-45DC-83C8-1822AC0FE027}" destId="{0DB20A75-0528-4850-A12C-F34800054C55}" srcOrd="0" destOrd="0" parTransId="{10A787C6-E478-4F7C-985B-915B881DF581}" sibTransId="{A02DA5C0-60AF-4EED-B46F-14CBA8A53791}"/>
    <dgm:cxn modelId="{67C16753-411E-4574-9F46-F8E6B48B8F95}" type="presOf" srcId="{CCB75381-B66D-4B20-8298-A5FD070AB22C}" destId="{E03513B6-B757-4D79-B241-089506EEB20F}" srcOrd="0" destOrd="0" presId="urn:microsoft.com/office/officeart/2005/8/layout/vList5"/>
    <dgm:cxn modelId="{ECFC8257-38D0-4992-A0ED-F3B9931C46D9}" type="presOf" srcId="{F7A8CD9F-2F47-43C8-BA91-5BFF2AD7101C}" destId="{7D841E58-123D-4354-A16F-013633AFBD3A}" srcOrd="0" destOrd="0" presId="urn:microsoft.com/office/officeart/2005/8/layout/vList5"/>
    <dgm:cxn modelId="{BD7FC478-D4E4-4D6D-8576-2A10DB5496C6}" type="presOf" srcId="{3C786015-1874-4A77-9AF6-EC44C4E9113E}" destId="{7D920196-9617-466A-B09A-F7961BB9A172}" srcOrd="0" destOrd="0" presId="urn:microsoft.com/office/officeart/2005/8/layout/vList5"/>
    <dgm:cxn modelId="{5A464F59-0A00-4CFA-ADD0-221C403B7DD4}" type="presOf" srcId="{CF4C82DD-98B4-4A5D-B90F-441319D7546D}" destId="{98997997-98D1-4045-81E0-9243CD594E5D}" srcOrd="0" destOrd="0" presId="urn:microsoft.com/office/officeart/2005/8/layout/vList5"/>
    <dgm:cxn modelId="{6D432F84-0C19-43A3-B482-27FCF90C09F9}" type="presOf" srcId="{DA12C7E4-F499-4D14-AF3A-F6006B5E9D37}" destId="{050F393B-63AE-4969-8E65-7A35A5A012B7}" srcOrd="0" destOrd="0" presId="urn:microsoft.com/office/officeart/2005/8/layout/vList5"/>
    <dgm:cxn modelId="{1C7C9488-0C57-4E9B-8359-BEBA76C36926}" srcId="{38AA9620-CDFF-4986-9872-23ECE6C2FCBB}" destId="{4CCE1E62-8F26-44C5-8900-05E6BD987733}" srcOrd="0" destOrd="0" parTransId="{F4B70B66-F1FA-4673-A848-DA8F48C9D491}" sibTransId="{9EF46734-7A6D-4661-8124-149E905DAF3A}"/>
    <dgm:cxn modelId="{4311098C-F456-4A46-A132-0EBF2B8716C9}" srcId="{CCB75381-B66D-4B20-8298-A5FD070AB22C}" destId="{B4C30B1F-372E-4609-A76A-E5154F319851}" srcOrd="7" destOrd="0" parTransId="{A589FDD8-8711-430B-B53B-D05D55C3F5D6}" sibTransId="{274EB9D0-BA06-49BD-8B58-C98A0250504A}"/>
    <dgm:cxn modelId="{DC19F18E-FE9C-4DAC-8875-75BDAB28F5F6}" type="presOf" srcId="{42792F4C-9B0C-48DD-9699-697AF44C75B8}" destId="{A95FCAC1-A86A-49E6-93F3-35518D1CB588}" srcOrd="0" destOrd="0" presId="urn:microsoft.com/office/officeart/2005/8/layout/vList5"/>
    <dgm:cxn modelId="{CE479695-6051-4FC8-9358-77B3755C3AE9}" srcId="{CCB75381-B66D-4B20-8298-A5FD070AB22C}" destId="{78CB731B-0293-4701-BCD3-28FF508E36C2}" srcOrd="4" destOrd="0" parTransId="{BFAC9006-E58E-412B-9554-C77E0F0E805A}" sibTransId="{C8F977F1-56D8-4231-A84A-BD55FB807D6B}"/>
    <dgm:cxn modelId="{627CAF95-1245-484F-BAA4-758753C75FDD}" type="presOf" srcId="{78CB731B-0293-4701-BCD3-28FF508E36C2}" destId="{9315BC47-31EE-4CB8-8DAE-86843AE51B70}" srcOrd="0" destOrd="0" presId="urn:microsoft.com/office/officeart/2005/8/layout/vList5"/>
    <dgm:cxn modelId="{F64FD6A7-D4BA-4478-80DA-2ABAD28BD2BE}" type="presOf" srcId="{82922168-D541-4BA4-B645-F7993B150A48}" destId="{9AA9F4C6-7CDE-4287-AB42-7935505FC6A7}" srcOrd="0" destOrd="0" presId="urn:microsoft.com/office/officeart/2005/8/layout/vList5"/>
    <dgm:cxn modelId="{7A639DAC-57AC-4375-A456-C86406C28888}" type="presOf" srcId="{0DB20A75-0528-4850-A12C-F34800054C55}" destId="{12AF2439-BF27-4F4F-9C6A-4FD3CD892173}" srcOrd="0" destOrd="0" presId="urn:microsoft.com/office/officeart/2005/8/layout/vList5"/>
    <dgm:cxn modelId="{0CCEE4B4-EF81-455F-ABBE-11BB0AFBBCF9}" srcId="{D190EBBA-0C2A-4B23-8F3D-4248C5A0FEBA}" destId="{D64F44AC-1067-4A30-9D80-A10651A89775}" srcOrd="0" destOrd="0" parTransId="{F1360061-4618-47C4-991B-38D1382ED9B9}" sibTransId="{15F562C2-97B0-468A-A712-3EB6B4FB7402}"/>
    <dgm:cxn modelId="{A549A1C3-4C46-422A-A28A-E4A144420B83}" type="presOf" srcId="{3FA3A685-90DC-46D9-9F26-8E4C0E317176}" destId="{A98CB637-414B-4235-9322-CDB9B3AB4396}" srcOrd="0" destOrd="0" presId="urn:microsoft.com/office/officeart/2005/8/layout/vList5"/>
    <dgm:cxn modelId="{90593CCD-89A6-4929-BA10-829F33078100}" srcId="{CCB75381-B66D-4B20-8298-A5FD070AB22C}" destId="{38AA9620-CDFF-4986-9872-23ECE6C2FCBB}" srcOrd="2" destOrd="0" parTransId="{DA218ECC-59AA-4553-A756-F16295FBFC9A}" sibTransId="{3FF17A36-9D77-49B3-B8C8-9D7DF18D5F80}"/>
    <dgm:cxn modelId="{EBF18FCF-A264-406C-A662-A162F7C8C4F2}" type="presOf" srcId="{231C7939-BF88-4D22-B859-C6BCE7DC3EA4}" destId="{96A5357F-26FB-46B9-AC76-401E637DCA6D}" srcOrd="0" destOrd="0" presId="urn:microsoft.com/office/officeart/2005/8/layout/vList5"/>
    <dgm:cxn modelId="{7BD171D0-3F5F-4579-9F0F-A99DF0C402C5}" type="presOf" srcId="{A825313B-4AFE-485D-9E16-83E9187A32A1}" destId="{5C094C1F-0A4B-4924-94B4-9EF233FD65DC}" srcOrd="0" destOrd="0" presId="urn:microsoft.com/office/officeart/2005/8/layout/vList5"/>
    <dgm:cxn modelId="{D232B1D4-A54A-4B8D-9C72-CC4EB33A3903}" type="presOf" srcId="{960FB9AF-EB5E-4195-BD0C-364AEB957F75}" destId="{3924DC22-42FB-4A35-90F3-3F70DC1B413B}" srcOrd="0" destOrd="0" presId="urn:microsoft.com/office/officeart/2005/8/layout/vList5"/>
    <dgm:cxn modelId="{386FABD9-DDF8-49D2-9891-BA144DF1BC67}" srcId="{CCB75381-B66D-4B20-8298-A5FD070AB22C}" destId="{0A36482D-0ABF-4D93-A114-AA40B13E43F9}" srcOrd="10" destOrd="0" parTransId="{29398887-733C-4682-9592-E9B1531ED5D6}" sibTransId="{B12D2F7C-5A66-4EFE-A84B-D09CCA129D13}"/>
    <dgm:cxn modelId="{FBE350DD-6281-4A37-A513-DB819A794E91}" type="presOf" srcId="{9742FB85-0B9C-4C06-8D86-7004AB4C070E}" destId="{305D479E-3E82-4E40-8591-7920046044CA}" srcOrd="0" destOrd="0" presId="urn:microsoft.com/office/officeart/2005/8/layout/vList5"/>
    <dgm:cxn modelId="{CB8848F3-9C77-4A10-87C9-1957FC3DB396}" srcId="{78CB731B-0293-4701-BCD3-28FF508E36C2}" destId="{F7A8CD9F-2F47-43C8-BA91-5BFF2AD7101C}" srcOrd="0" destOrd="0" parTransId="{19A9F3AF-AD5B-4A2F-B157-F57079230D78}" sibTransId="{40388A84-6D7D-4AC4-98A8-88DC263B0B36}"/>
    <dgm:cxn modelId="{42E8BEFC-28F3-4D48-81A6-D6DAF168A83F}" srcId="{CCB75381-B66D-4B20-8298-A5FD070AB22C}" destId="{231C7939-BF88-4D22-B859-C6BCE7DC3EA4}" srcOrd="8" destOrd="0" parTransId="{6365A564-1A72-4BB1-B995-CED6EF3AA311}" sibTransId="{720CD65E-5CA0-4A0E-B614-2CD9E4ECCD11}"/>
    <dgm:cxn modelId="{A3FB0B17-EFE4-48B5-AB00-849FC2DD9C29}" type="presParOf" srcId="{E03513B6-B757-4D79-B241-089506EEB20F}" destId="{68EC70A0-FAEC-4CB2-B346-BEDD4E838E40}" srcOrd="0" destOrd="0" presId="urn:microsoft.com/office/officeart/2005/8/layout/vList5"/>
    <dgm:cxn modelId="{7A6D871C-3ECB-4658-95A4-27CCCA3B771E}" type="presParOf" srcId="{68EC70A0-FAEC-4CB2-B346-BEDD4E838E40}" destId="{EC1EB1B5-90A7-493B-AD9C-BA31EA560306}" srcOrd="0" destOrd="0" presId="urn:microsoft.com/office/officeart/2005/8/layout/vList5"/>
    <dgm:cxn modelId="{9BE2C508-6735-4E5C-BE70-84D9A8E53C3C}" type="presParOf" srcId="{68EC70A0-FAEC-4CB2-B346-BEDD4E838E40}" destId="{12AF2439-BF27-4F4F-9C6A-4FD3CD892173}" srcOrd="1" destOrd="0" presId="urn:microsoft.com/office/officeart/2005/8/layout/vList5"/>
    <dgm:cxn modelId="{DE649956-B9C8-481A-B07C-F0E1D9BD77C5}" type="presParOf" srcId="{E03513B6-B757-4D79-B241-089506EEB20F}" destId="{C408C80F-AC34-42FD-B86F-BEE41B0CB05C}" srcOrd="1" destOrd="0" presId="urn:microsoft.com/office/officeart/2005/8/layout/vList5"/>
    <dgm:cxn modelId="{114716E9-12A4-4785-94C3-1BEFB58D39C5}" type="presParOf" srcId="{E03513B6-B757-4D79-B241-089506EEB20F}" destId="{4DD0E128-2190-4FA6-954D-3DE988E6EF21}" srcOrd="2" destOrd="0" presId="urn:microsoft.com/office/officeart/2005/8/layout/vList5"/>
    <dgm:cxn modelId="{12278CF8-147F-4637-A11D-536ED2937E25}" type="presParOf" srcId="{4DD0E128-2190-4FA6-954D-3DE988E6EF21}" destId="{BE3EDFDA-3F7A-4C2E-8E05-24C88FC3829B}" srcOrd="0" destOrd="0" presId="urn:microsoft.com/office/officeart/2005/8/layout/vList5"/>
    <dgm:cxn modelId="{E172D8DB-9793-441E-8B92-322C1E4E3F1B}" type="presParOf" srcId="{4DD0E128-2190-4FA6-954D-3DE988E6EF21}" destId="{98997997-98D1-4045-81E0-9243CD594E5D}" srcOrd="1" destOrd="0" presId="urn:microsoft.com/office/officeart/2005/8/layout/vList5"/>
    <dgm:cxn modelId="{81341BAB-EC5F-4D14-9A13-A33FF2945CC4}" type="presParOf" srcId="{E03513B6-B757-4D79-B241-089506EEB20F}" destId="{9C63479F-2B5A-4CA0-B464-B5D4D95E6F6A}" srcOrd="3" destOrd="0" presId="urn:microsoft.com/office/officeart/2005/8/layout/vList5"/>
    <dgm:cxn modelId="{EDBCE2CB-AFA2-45CB-8F39-D82A2A60F0E7}" type="presParOf" srcId="{E03513B6-B757-4D79-B241-089506EEB20F}" destId="{1CEF6ED5-F4B3-4EAF-A73E-7A62A42319EF}" srcOrd="4" destOrd="0" presId="urn:microsoft.com/office/officeart/2005/8/layout/vList5"/>
    <dgm:cxn modelId="{3EB4B7EE-8358-4452-ADCB-BB396B31AA9D}" type="presParOf" srcId="{1CEF6ED5-F4B3-4EAF-A73E-7A62A42319EF}" destId="{7F2A1588-C4A7-4418-8F86-D615469ACC8F}" srcOrd="0" destOrd="0" presId="urn:microsoft.com/office/officeart/2005/8/layout/vList5"/>
    <dgm:cxn modelId="{6DCA5F09-F609-4BA0-A1AA-40342825467B}" type="presParOf" srcId="{1CEF6ED5-F4B3-4EAF-A73E-7A62A42319EF}" destId="{54F29C5A-0C6D-4587-87C8-30905D844F15}" srcOrd="1" destOrd="0" presId="urn:microsoft.com/office/officeart/2005/8/layout/vList5"/>
    <dgm:cxn modelId="{58B2A107-0D1C-43B9-9EFF-135A7135803A}" type="presParOf" srcId="{E03513B6-B757-4D79-B241-089506EEB20F}" destId="{8602B025-AFB3-42BA-A317-F9553E85EAFF}" srcOrd="5" destOrd="0" presId="urn:microsoft.com/office/officeart/2005/8/layout/vList5"/>
    <dgm:cxn modelId="{AE436B7A-3F09-4A64-92F3-1A53846006C1}" type="presParOf" srcId="{E03513B6-B757-4D79-B241-089506EEB20F}" destId="{E0F89C08-6E6F-4F78-BC5B-3FBF4B1389AA}" srcOrd="6" destOrd="0" presId="urn:microsoft.com/office/officeart/2005/8/layout/vList5"/>
    <dgm:cxn modelId="{47A85ECA-3238-475E-BBE3-91FE2464B794}" type="presParOf" srcId="{E0F89C08-6E6F-4F78-BC5B-3FBF4B1389AA}" destId="{A95FCAC1-A86A-49E6-93F3-35518D1CB588}" srcOrd="0" destOrd="0" presId="urn:microsoft.com/office/officeart/2005/8/layout/vList5"/>
    <dgm:cxn modelId="{0EA5FF36-1C9D-4E6A-8555-97E27635A218}" type="presParOf" srcId="{E0F89C08-6E6F-4F78-BC5B-3FBF4B1389AA}" destId="{305D479E-3E82-4E40-8591-7920046044CA}" srcOrd="1" destOrd="0" presId="urn:microsoft.com/office/officeart/2005/8/layout/vList5"/>
    <dgm:cxn modelId="{A291C55D-57B1-408B-8183-DF0F2DAAB0D4}" type="presParOf" srcId="{E03513B6-B757-4D79-B241-089506EEB20F}" destId="{11FD4270-DBB0-40F0-804D-9BEED18999B1}" srcOrd="7" destOrd="0" presId="urn:microsoft.com/office/officeart/2005/8/layout/vList5"/>
    <dgm:cxn modelId="{18D93E6F-61F2-4400-815D-ACEE8FF58862}" type="presParOf" srcId="{E03513B6-B757-4D79-B241-089506EEB20F}" destId="{7ED27D67-10C0-4797-95BE-2B23BC9E729C}" srcOrd="8" destOrd="0" presId="urn:microsoft.com/office/officeart/2005/8/layout/vList5"/>
    <dgm:cxn modelId="{0F21D07A-EC5C-4FCE-9B78-4204F6B7F300}" type="presParOf" srcId="{7ED27D67-10C0-4797-95BE-2B23BC9E729C}" destId="{9315BC47-31EE-4CB8-8DAE-86843AE51B70}" srcOrd="0" destOrd="0" presId="urn:microsoft.com/office/officeart/2005/8/layout/vList5"/>
    <dgm:cxn modelId="{FE793B22-F7DF-4288-93EA-6ED6A4ADAD23}" type="presParOf" srcId="{7ED27D67-10C0-4797-95BE-2B23BC9E729C}" destId="{7D841E58-123D-4354-A16F-013633AFBD3A}" srcOrd="1" destOrd="0" presId="urn:microsoft.com/office/officeart/2005/8/layout/vList5"/>
    <dgm:cxn modelId="{9D979FE8-4230-4ED4-B5BE-7BB6731FF0AC}" type="presParOf" srcId="{E03513B6-B757-4D79-B241-089506EEB20F}" destId="{F94D7AAC-8274-4627-9E47-6EED4EC0F7B9}" srcOrd="9" destOrd="0" presId="urn:microsoft.com/office/officeart/2005/8/layout/vList5"/>
    <dgm:cxn modelId="{7334DC32-57C6-4033-BAA1-359FD48D674A}" type="presParOf" srcId="{E03513B6-B757-4D79-B241-089506EEB20F}" destId="{8642B8D7-47F4-438C-AF3A-10B131E56889}" srcOrd="10" destOrd="0" presId="urn:microsoft.com/office/officeart/2005/8/layout/vList5"/>
    <dgm:cxn modelId="{FEBBED84-AC9D-413A-AFB9-450A00C91865}" type="presParOf" srcId="{8642B8D7-47F4-438C-AF3A-10B131E56889}" destId="{9AA9F4C6-7CDE-4287-AB42-7935505FC6A7}" srcOrd="0" destOrd="0" presId="urn:microsoft.com/office/officeart/2005/8/layout/vList5"/>
    <dgm:cxn modelId="{ECAFD98E-014A-4AAC-8E53-8885574DF14A}" type="presParOf" srcId="{8642B8D7-47F4-438C-AF3A-10B131E56889}" destId="{3924DC22-42FB-4A35-90F3-3F70DC1B413B}" srcOrd="1" destOrd="0" presId="urn:microsoft.com/office/officeart/2005/8/layout/vList5"/>
    <dgm:cxn modelId="{648B4E7C-0339-47C9-A098-715CF1CEDCB2}" type="presParOf" srcId="{E03513B6-B757-4D79-B241-089506EEB20F}" destId="{9DF8DC3B-FC61-4A56-A073-F2551FC30FCF}" srcOrd="11" destOrd="0" presId="urn:microsoft.com/office/officeart/2005/8/layout/vList5"/>
    <dgm:cxn modelId="{9857EC56-67C3-4888-8A58-DB28F3741714}" type="presParOf" srcId="{E03513B6-B757-4D79-B241-089506EEB20F}" destId="{DF413982-4A65-446A-8245-67B197941E23}" srcOrd="12" destOrd="0" presId="urn:microsoft.com/office/officeart/2005/8/layout/vList5"/>
    <dgm:cxn modelId="{3FCCE724-65BD-4A13-A701-DEE4596DA102}" type="presParOf" srcId="{DF413982-4A65-446A-8245-67B197941E23}" destId="{050F393B-63AE-4969-8E65-7A35A5A012B7}" srcOrd="0" destOrd="0" presId="urn:microsoft.com/office/officeart/2005/8/layout/vList5"/>
    <dgm:cxn modelId="{EEA72B00-A62A-4BF5-B6C1-9896A357C3BF}" type="presParOf" srcId="{DF413982-4A65-446A-8245-67B197941E23}" destId="{A98CB637-414B-4235-9322-CDB9B3AB4396}" srcOrd="1" destOrd="0" presId="urn:microsoft.com/office/officeart/2005/8/layout/vList5"/>
    <dgm:cxn modelId="{1E2176AA-8552-4735-BD88-318980A401AF}" type="presParOf" srcId="{E03513B6-B757-4D79-B241-089506EEB20F}" destId="{684895A6-B157-4B66-AEF4-300B3672B26A}" srcOrd="13" destOrd="0" presId="urn:microsoft.com/office/officeart/2005/8/layout/vList5"/>
    <dgm:cxn modelId="{3CDC18B9-02F8-4247-9558-4E6885445F1A}" type="presParOf" srcId="{E03513B6-B757-4D79-B241-089506EEB20F}" destId="{4C92760E-B6CF-45D0-9AB8-930094EEE4F1}" srcOrd="14" destOrd="0" presId="urn:microsoft.com/office/officeart/2005/8/layout/vList5"/>
    <dgm:cxn modelId="{52803C6A-CC9A-4823-9D08-22541C23D029}" type="presParOf" srcId="{4C92760E-B6CF-45D0-9AB8-930094EEE4F1}" destId="{5201838D-804B-4A34-8E4A-7EC6008DE4E7}" srcOrd="0" destOrd="0" presId="urn:microsoft.com/office/officeart/2005/8/layout/vList5"/>
    <dgm:cxn modelId="{7D7DC474-AD14-49B1-ADA0-695273C2CB48}" type="presParOf" srcId="{4C92760E-B6CF-45D0-9AB8-930094EEE4F1}" destId="{834F7C11-0897-40E6-B2BA-5A8F6FE36D85}" srcOrd="1" destOrd="0" presId="urn:microsoft.com/office/officeart/2005/8/layout/vList5"/>
    <dgm:cxn modelId="{CDAE0F31-CC3F-4138-99B2-580FB16953F1}" type="presParOf" srcId="{E03513B6-B757-4D79-B241-089506EEB20F}" destId="{699CE9F2-BE35-4337-9990-C95C8AC06B7E}" srcOrd="15" destOrd="0" presId="urn:microsoft.com/office/officeart/2005/8/layout/vList5"/>
    <dgm:cxn modelId="{5068E0F0-5AFB-494D-AF11-9D5924717F0E}" type="presParOf" srcId="{E03513B6-B757-4D79-B241-089506EEB20F}" destId="{C3B91FA4-96A3-45D0-BADF-881896868984}" srcOrd="16" destOrd="0" presId="urn:microsoft.com/office/officeart/2005/8/layout/vList5"/>
    <dgm:cxn modelId="{E795710D-EBE8-4C09-B0AD-B82ED60748A1}" type="presParOf" srcId="{C3B91FA4-96A3-45D0-BADF-881896868984}" destId="{96A5357F-26FB-46B9-AC76-401E637DCA6D}" srcOrd="0" destOrd="0" presId="urn:microsoft.com/office/officeart/2005/8/layout/vList5"/>
    <dgm:cxn modelId="{F1C544DB-4314-4EB5-A7FE-8CD59FBED149}" type="presParOf" srcId="{C3B91FA4-96A3-45D0-BADF-881896868984}" destId="{5A1F3ACD-366F-49BC-8AFF-1280C8CECD08}" srcOrd="1" destOrd="0" presId="urn:microsoft.com/office/officeart/2005/8/layout/vList5"/>
    <dgm:cxn modelId="{304746FE-DFB5-45FF-B2DB-41F9538E27F8}" type="presParOf" srcId="{E03513B6-B757-4D79-B241-089506EEB20F}" destId="{86B9E47C-F6EF-48A8-A4C5-51166B2AD88D}" srcOrd="17" destOrd="0" presId="urn:microsoft.com/office/officeart/2005/8/layout/vList5"/>
    <dgm:cxn modelId="{23812066-4B5E-4F31-8FD4-87027907DAA9}" type="presParOf" srcId="{E03513B6-B757-4D79-B241-089506EEB20F}" destId="{8BFC441F-F483-4CF6-A8CB-1FB13BB017F4}" srcOrd="18" destOrd="0" presId="urn:microsoft.com/office/officeart/2005/8/layout/vList5"/>
    <dgm:cxn modelId="{EC72B42E-660E-4092-949A-A8740C879A1F}" type="presParOf" srcId="{8BFC441F-F483-4CF6-A8CB-1FB13BB017F4}" destId="{7D920196-9617-466A-B09A-F7961BB9A172}" srcOrd="0" destOrd="0" presId="urn:microsoft.com/office/officeart/2005/8/layout/vList5"/>
    <dgm:cxn modelId="{1A62F564-68BA-4682-84EE-FDAE4C8DC355}" type="presParOf" srcId="{8BFC441F-F483-4CF6-A8CB-1FB13BB017F4}" destId="{5C094C1F-0A4B-4924-94B4-9EF233FD65DC}" srcOrd="1" destOrd="0" presId="urn:microsoft.com/office/officeart/2005/8/layout/vList5"/>
    <dgm:cxn modelId="{8879159B-51BA-40FC-BDEE-1FE134B0B53B}" type="presParOf" srcId="{E03513B6-B757-4D79-B241-089506EEB20F}" destId="{584D7C39-5E10-48A4-A60B-5984AF614FF0}" srcOrd="19" destOrd="0" presId="urn:microsoft.com/office/officeart/2005/8/layout/vList5"/>
    <dgm:cxn modelId="{32B09224-93FE-4FDB-A39D-E75BB2F2E5EB}" type="presParOf" srcId="{E03513B6-B757-4D79-B241-089506EEB20F}" destId="{95CE61D1-310E-4B1C-9621-259DD4650ACE}" srcOrd="20" destOrd="0" presId="urn:microsoft.com/office/officeart/2005/8/layout/vList5"/>
    <dgm:cxn modelId="{BBD11855-B83A-4DEB-A0A5-73D1E8745F75}" type="presParOf" srcId="{95CE61D1-310E-4B1C-9621-259DD4650ACE}" destId="{E6A402E3-81A1-4561-9072-A0080B31C16A}" srcOrd="0" destOrd="0" presId="urn:microsoft.com/office/officeart/2005/8/layout/vList5"/>
    <dgm:cxn modelId="{53E09106-4D9F-43EB-9F27-C4874F6A2352}" type="presParOf" srcId="{95CE61D1-310E-4B1C-9621-259DD4650ACE}" destId="{CE892AC9-582D-4780-B830-4A06AD9AC9FF}" srcOrd="1" destOrd="0" presId="urn:microsoft.com/office/officeart/2005/8/layout/vList5"/>
    <dgm:cxn modelId="{1E68B1EB-F9DF-46F5-B23F-1897426BA7F9}" type="presParOf" srcId="{E03513B6-B757-4D79-B241-089506EEB20F}" destId="{5E481046-BDB3-45DA-8471-24E9D25D7FE0}" srcOrd="21" destOrd="0" presId="urn:microsoft.com/office/officeart/2005/8/layout/vList5"/>
    <dgm:cxn modelId="{D08B169A-CDA2-4975-855D-127C5AF07FA2}" type="presParOf" srcId="{E03513B6-B757-4D79-B241-089506EEB20F}" destId="{BD2BBF51-ECC2-48E8-BF92-E05D322923A2}" srcOrd="22" destOrd="0" presId="urn:microsoft.com/office/officeart/2005/8/layout/vList5"/>
    <dgm:cxn modelId="{68F91AE4-198E-4BF4-A75B-757CA795575D}" type="presParOf" srcId="{BD2BBF51-ECC2-48E8-BF92-E05D322923A2}" destId="{98BE21F9-802A-4A95-8649-5870831CAA4F}" srcOrd="0" destOrd="0" presId="urn:microsoft.com/office/officeart/2005/8/layout/vList5"/>
    <dgm:cxn modelId="{EA0DDAC2-2485-41ED-87C7-4C8E756E3484}" type="presParOf" srcId="{BD2BBF51-ECC2-48E8-BF92-E05D322923A2}" destId="{418F4657-93DC-4855-801A-4AC6B081544E}"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7696988" y="-3422050"/>
          <a:ext cx="512822"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Setting up your developer environment</a:t>
          </a:r>
        </a:p>
      </dsp:txBody>
      <dsp:txXfrm rot="-5400000">
        <a:off x="4210623" y="89349"/>
        <a:ext cx="7460518" cy="462754"/>
      </dsp:txXfrm>
    </dsp:sp>
    <dsp:sp modelId="{A5438C1E-89FB-411C-9EAB-7842FD136D3A}">
      <dsp:nvSpPr>
        <dsp:cNvPr id="0" name=""/>
        <dsp:cNvSpPr/>
      </dsp:nvSpPr>
      <dsp:spPr>
        <a:xfrm>
          <a:off x="0" y="212"/>
          <a:ext cx="4210623" cy="6410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Module 1</a:t>
          </a:r>
        </a:p>
      </dsp:txBody>
      <dsp:txXfrm>
        <a:off x="31292" y="31504"/>
        <a:ext cx="4148039" cy="578443"/>
      </dsp:txXfrm>
    </dsp:sp>
    <dsp:sp modelId="{E6420154-04FB-467D-88B8-1F7D05114D7E}">
      <dsp:nvSpPr>
        <dsp:cNvPr id="0" name=""/>
        <dsp:cNvSpPr/>
      </dsp:nvSpPr>
      <dsp:spPr>
        <a:xfrm rot="5400000">
          <a:off x="7696988" y="-2748970"/>
          <a:ext cx="512822"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Building modern cloud apps</a:t>
          </a:r>
        </a:p>
      </dsp:txBody>
      <dsp:txXfrm rot="-5400000">
        <a:off x="4210623" y="762429"/>
        <a:ext cx="7460518" cy="462754"/>
      </dsp:txXfrm>
    </dsp:sp>
    <dsp:sp modelId="{F8539A12-2D82-4C88-98C3-1B1E242F4079}">
      <dsp:nvSpPr>
        <dsp:cNvPr id="0" name=""/>
        <dsp:cNvSpPr/>
      </dsp:nvSpPr>
      <dsp:spPr>
        <a:xfrm>
          <a:off x="0" y="673291"/>
          <a:ext cx="4210623" cy="6410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Module 2</a:t>
          </a:r>
        </a:p>
      </dsp:txBody>
      <dsp:txXfrm>
        <a:off x="31292" y="704583"/>
        <a:ext cx="4148039" cy="578443"/>
      </dsp:txXfrm>
    </dsp:sp>
    <dsp:sp modelId="{61247A71-DC9E-4A76-B169-395D763BB202}">
      <dsp:nvSpPr>
        <dsp:cNvPr id="0" name=""/>
        <dsp:cNvSpPr/>
      </dsp:nvSpPr>
      <dsp:spPr>
        <a:xfrm rot="5400000">
          <a:off x="7696988" y="-2075891"/>
          <a:ext cx="512822"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Identity with Azure AD and Office 365 APIs</a:t>
          </a:r>
        </a:p>
      </dsp:txBody>
      <dsp:txXfrm rot="-5400000">
        <a:off x="4210623" y="1435508"/>
        <a:ext cx="7460518" cy="462754"/>
      </dsp:txXfrm>
    </dsp:sp>
    <dsp:sp modelId="{1D40B9DC-3DB8-4751-BFF0-8DBEF83FF13C}">
      <dsp:nvSpPr>
        <dsp:cNvPr id="0" name=""/>
        <dsp:cNvSpPr/>
      </dsp:nvSpPr>
      <dsp:spPr>
        <a:xfrm>
          <a:off x="0" y="1346370"/>
          <a:ext cx="4210623" cy="6410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Module 3</a:t>
          </a:r>
        </a:p>
      </dsp:txBody>
      <dsp:txXfrm>
        <a:off x="31292" y="1377662"/>
        <a:ext cx="4148039" cy="578443"/>
      </dsp:txXfrm>
    </dsp:sp>
    <dsp:sp modelId="{735907E8-CD71-421F-8950-285DC6511AD6}">
      <dsp:nvSpPr>
        <dsp:cNvPr id="0" name=""/>
        <dsp:cNvSpPr/>
      </dsp:nvSpPr>
      <dsp:spPr>
        <a:xfrm rot="5400000">
          <a:off x="7696988" y="-1402812"/>
          <a:ext cx="512822"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DevOps with Azure and Visual Studio Team Services</a:t>
          </a:r>
        </a:p>
      </dsp:txBody>
      <dsp:txXfrm rot="-5400000">
        <a:off x="4210623" y="2108587"/>
        <a:ext cx="7460518" cy="462754"/>
      </dsp:txXfrm>
    </dsp:sp>
    <dsp:sp modelId="{03632F8B-4E93-4840-9E4E-68F53BBC5873}">
      <dsp:nvSpPr>
        <dsp:cNvPr id="0" name=""/>
        <dsp:cNvSpPr/>
      </dsp:nvSpPr>
      <dsp:spPr>
        <a:xfrm>
          <a:off x="0" y="2019449"/>
          <a:ext cx="4210623" cy="6410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Module 4</a:t>
          </a:r>
        </a:p>
      </dsp:txBody>
      <dsp:txXfrm>
        <a:off x="31292" y="2050741"/>
        <a:ext cx="4148039" cy="578443"/>
      </dsp:txXfrm>
    </dsp:sp>
    <dsp:sp modelId="{37E22389-D950-4A26-A268-5C9A5A3CD82C}">
      <dsp:nvSpPr>
        <dsp:cNvPr id="0" name=""/>
        <dsp:cNvSpPr/>
      </dsp:nvSpPr>
      <dsp:spPr>
        <a:xfrm rot="5400000">
          <a:off x="7696988" y="-729733"/>
          <a:ext cx="512822"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ARM and Infrastructure as Code</a:t>
          </a:r>
        </a:p>
      </dsp:txBody>
      <dsp:txXfrm rot="-5400000">
        <a:off x="4210623" y="2781666"/>
        <a:ext cx="7460518" cy="462754"/>
      </dsp:txXfrm>
    </dsp:sp>
    <dsp:sp modelId="{7F905116-DF52-47DE-BE38-A75756ACB8D6}">
      <dsp:nvSpPr>
        <dsp:cNvPr id="0" name=""/>
        <dsp:cNvSpPr/>
      </dsp:nvSpPr>
      <dsp:spPr>
        <a:xfrm>
          <a:off x="0" y="2692529"/>
          <a:ext cx="4210623" cy="6410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Module 5</a:t>
          </a:r>
        </a:p>
      </dsp:txBody>
      <dsp:txXfrm>
        <a:off x="31292" y="2723821"/>
        <a:ext cx="4148039" cy="578443"/>
      </dsp:txXfrm>
    </dsp:sp>
    <dsp:sp modelId="{E23F637E-9A4A-4AA5-98AE-66E97735DB4F}">
      <dsp:nvSpPr>
        <dsp:cNvPr id="0" name=""/>
        <dsp:cNvSpPr/>
      </dsp:nvSpPr>
      <dsp:spPr>
        <a:xfrm rot="5400000">
          <a:off x="7696988" y="-56654"/>
          <a:ext cx="512822"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Monitoring applications with App Insights</a:t>
          </a:r>
        </a:p>
      </dsp:txBody>
      <dsp:txXfrm rot="-5400000">
        <a:off x="4210623" y="3454745"/>
        <a:ext cx="7460518" cy="462754"/>
      </dsp:txXfrm>
    </dsp:sp>
    <dsp:sp modelId="{70B00C7B-4587-4FBB-B8DD-6908E2084D89}">
      <dsp:nvSpPr>
        <dsp:cNvPr id="0" name=""/>
        <dsp:cNvSpPr/>
      </dsp:nvSpPr>
      <dsp:spPr>
        <a:xfrm>
          <a:off x="0" y="3365608"/>
          <a:ext cx="4210623" cy="6410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Module 6</a:t>
          </a:r>
        </a:p>
      </dsp:txBody>
      <dsp:txXfrm>
        <a:off x="31292" y="3396900"/>
        <a:ext cx="4148039" cy="578443"/>
      </dsp:txXfrm>
    </dsp:sp>
    <dsp:sp modelId="{68B4BBEF-B3B9-44EE-93CE-818230DA2604}">
      <dsp:nvSpPr>
        <dsp:cNvPr id="0" name=""/>
        <dsp:cNvSpPr/>
      </dsp:nvSpPr>
      <dsp:spPr>
        <a:xfrm rot="5400000">
          <a:off x="7696988" y="616425"/>
          <a:ext cx="512822"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Cognitive Services and the BOT framework</a:t>
          </a:r>
        </a:p>
      </dsp:txBody>
      <dsp:txXfrm rot="-5400000">
        <a:off x="4210623" y="4127824"/>
        <a:ext cx="7460518" cy="462754"/>
      </dsp:txXfrm>
    </dsp:sp>
    <dsp:sp modelId="{291529A3-D216-4DC4-835B-3321FFD0318C}">
      <dsp:nvSpPr>
        <dsp:cNvPr id="0" name=""/>
        <dsp:cNvSpPr/>
      </dsp:nvSpPr>
      <dsp:spPr>
        <a:xfrm>
          <a:off x="0" y="4038687"/>
          <a:ext cx="4210623" cy="6410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Module 7</a:t>
          </a:r>
        </a:p>
      </dsp:txBody>
      <dsp:txXfrm>
        <a:off x="31292" y="4069979"/>
        <a:ext cx="4148039" cy="578443"/>
      </dsp:txXfrm>
    </dsp:sp>
    <dsp:sp modelId="{FE4EE005-2D6A-4F83-9035-2425BB016B0B}">
      <dsp:nvSpPr>
        <dsp:cNvPr id="0" name=""/>
        <dsp:cNvSpPr/>
      </dsp:nvSpPr>
      <dsp:spPr>
        <a:xfrm rot="5400000">
          <a:off x="7696988" y="1289504"/>
          <a:ext cx="512822"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Choice IOT OR </a:t>
          </a:r>
          <a:r>
            <a:rPr lang="en-US" sz="2400" kern="1200" dirty="0" err="1"/>
            <a:t>PowerBI</a:t>
          </a:r>
          <a:endParaRPr lang="en-US" sz="2400" kern="1200" dirty="0"/>
        </a:p>
      </dsp:txBody>
      <dsp:txXfrm rot="-5400000">
        <a:off x="4210623" y="4800903"/>
        <a:ext cx="7460518" cy="462754"/>
      </dsp:txXfrm>
    </dsp:sp>
    <dsp:sp modelId="{57420F26-CEFB-458E-B04A-9394AE5D85CE}">
      <dsp:nvSpPr>
        <dsp:cNvPr id="0" name=""/>
        <dsp:cNvSpPr/>
      </dsp:nvSpPr>
      <dsp:spPr>
        <a:xfrm>
          <a:off x="0" y="4711766"/>
          <a:ext cx="4210623" cy="6410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Module 8</a:t>
          </a:r>
        </a:p>
      </dsp:txBody>
      <dsp:txXfrm>
        <a:off x="31292" y="4743058"/>
        <a:ext cx="4148039" cy="5784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7038462" y="-3985565"/>
          <a:ext cx="51670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Setting up your developer environment</a:t>
          </a:r>
        </a:p>
      </dsp:txBody>
      <dsp:txXfrm rot="-5400000">
        <a:off x="2988094" y="90027"/>
        <a:ext cx="8592219" cy="466258"/>
      </dsp:txXfrm>
    </dsp:sp>
    <dsp:sp modelId="{A5438C1E-89FB-411C-9EAB-7842FD136D3A}">
      <dsp:nvSpPr>
        <dsp:cNvPr id="0" name=""/>
        <dsp:cNvSpPr/>
      </dsp:nvSpPr>
      <dsp:spPr>
        <a:xfrm>
          <a:off x="90638" y="11342"/>
          <a:ext cx="2897456" cy="64588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HOL 1</a:t>
          </a:r>
        </a:p>
      </dsp:txBody>
      <dsp:txXfrm>
        <a:off x="122167" y="42871"/>
        <a:ext cx="2834398" cy="582825"/>
      </dsp:txXfrm>
    </dsp:sp>
    <dsp:sp modelId="{E6420154-04FB-467D-88B8-1F7D05114D7E}">
      <dsp:nvSpPr>
        <dsp:cNvPr id="0" name=""/>
        <dsp:cNvSpPr/>
      </dsp:nvSpPr>
      <dsp:spPr>
        <a:xfrm rot="5400000">
          <a:off x="7038462" y="-3307387"/>
          <a:ext cx="51670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Building modern cloud apps</a:t>
          </a:r>
        </a:p>
      </dsp:txBody>
      <dsp:txXfrm rot="-5400000">
        <a:off x="2988094" y="768205"/>
        <a:ext cx="8592219" cy="466258"/>
      </dsp:txXfrm>
    </dsp:sp>
    <dsp:sp modelId="{F8539A12-2D82-4C88-98C3-1B1E242F4079}">
      <dsp:nvSpPr>
        <dsp:cNvPr id="0" name=""/>
        <dsp:cNvSpPr/>
      </dsp:nvSpPr>
      <dsp:spPr>
        <a:xfrm>
          <a:off x="90638" y="689520"/>
          <a:ext cx="2897456" cy="64588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HOL 2</a:t>
          </a:r>
        </a:p>
      </dsp:txBody>
      <dsp:txXfrm>
        <a:off x="122167" y="721049"/>
        <a:ext cx="2834398" cy="582825"/>
      </dsp:txXfrm>
    </dsp:sp>
    <dsp:sp modelId="{61247A71-DC9E-4A76-B169-395D763BB202}">
      <dsp:nvSpPr>
        <dsp:cNvPr id="0" name=""/>
        <dsp:cNvSpPr/>
      </dsp:nvSpPr>
      <dsp:spPr>
        <a:xfrm rot="5400000">
          <a:off x="7038462" y="-2629209"/>
          <a:ext cx="51670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Identity with Azure AD and Office 365 APIs</a:t>
          </a:r>
        </a:p>
      </dsp:txBody>
      <dsp:txXfrm rot="-5400000">
        <a:off x="2988094" y="1446383"/>
        <a:ext cx="8592219" cy="466258"/>
      </dsp:txXfrm>
    </dsp:sp>
    <dsp:sp modelId="{1D40B9DC-3DB8-4751-BFF0-8DBEF83FF13C}">
      <dsp:nvSpPr>
        <dsp:cNvPr id="0" name=""/>
        <dsp:cNvSpPr/>
      </dsp:nvSpPr>
      <dsp:spPr>
        <a:xfrm>
          <a:off x="90638" y="1367698"/>
          <a:ext cx="2897456" cy="64588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HOL 3</a:t>
          </a:r>
        </a:p>
      </dsp:txBody>
      <dsp:txXfrm>
        <a:off x="122167" y="1399227"/>
        <a:ext cx="2834398" cy="582825"/>
      </dsp:txXfrm>
    </dsp:sp>
    <dsp:sp modelId="{735907E8-CD71-421F-8950-285DC6511AD6}">
      <dsp:nvSpPr>
        <dsp:cNvPr id="0" name=""/>
        <dsp:cNvSpPr/>
      </dsp:nvSpPr>
      <dsp:spPr>
        <a:xfrm rot="5400000">
          <a:off x="7038462" y="-1951031"/>
          <a:ext cx="51670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DevOps with Azure and Visual Studio Team Services</a:t>
          </a:r>
        </a:p>
      </dsp:txBody>
      <dsp:txXfrm rot="-5400000">
        <a:off x="2988094" y="2124561"/>
        <a:ext cx="8592219" cy="466258"/>
      </dsp:txXfrm>
    </dsp:sp>
    <dsp:sp modelId="{03632F8B-4E93-4840-9E4E-68F53BBC5873}">
      <dsp:nvSpPr>
        <dsp:cNvPr id="0" name=""/>
        <dsp:cNvSpPr/>
      </dsp:nvSpPr>
      <dsp:spPr>
        <a:xfrm>
          <a:off x="90638" y="2045876"/>
          <a:ext cx="2897456" cy="64588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HOL 4</a:t>
          </a:r>
        </a:p>
      </dsp:txBody>
      <dsp:txXfrm>
        <a:off x="122167" y="2077405"/>
        <a:ext cx="2834398" cy="582825"/>
      </dsp:txXfrm>
    </dsp:sp>
    <dsp:sp modelId="{4F53A1C7-4C5E-467C-93C1-9040792E7E19}">
      <dsp:nvSpPr>
        <dsp:cNvPr id="0" name=""/>
        <dsp:cNvSpPr/>
      </dsp:nvSpPr>
      <dsp:spPr>
        <a:xfrm rot="5400000">
          <a:off x="7038462" y="-1272854"/>
          <a:ext cx="51670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Infrastructure as code with </a:t>
          </a:r>
          <a:r>
            <a:rPr lang="en-US" sz="2400" kern="1200" dirty="0"/>
            <a:t>Azure Resource Manager (ARM)</a:t>
          </a:r>
        </a:p>
      </dsp:txBody>
      <dsp:txXfrm rot="-5400000">
        <a:off x="2988094" y="2802738"/>
        <a:ext cx="8592219" cy="466258"/>
      </dsp:txXfrm>
    </dsp:sp>
    <dsp:sp modelId="{7F905116-DF52-47DE-BE38-A75756ACB8D6}">
      <dsp:nvSpPr>
        <dsp:cNvPr id="0" name=""/>
        <dsp:cNvSpPr/>
      </dsp:nvSpPr>
      <dsp:spPr>
        <a:xfrm>
          <a:off x="90638" y="2724054"/>
          <a:ext cx="2897456" cy="64588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HOL 5</a:t>
          </a:r>
        </a:p>
      </dsp:txBody>
      <dsp:txXfrm>
        <a:off x="122167" y="2755583"/>
        <a:ext cx="2834398" cy="582825"/>
      </dsp:txXfrm>
    </dsp:sp>
    <dsp:sp modelId="{221D5F81-3BC4-4811-940D-8B1BBEDB27DE}">
      <dsp:nvSpPr>
        <dsp:cNvPr id="0" name=""/>
        <dsp:cNvSpPr/>
      </dsp:nvSpPr>
      <dsp:spPr>
        <a:xfrm rot="5400000">
          <a:off x="7038462" y="-594676"/>
          <a:ext cx="51670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Monitoring applications with App Insights</a:t>
          </a:r>
        </a:p>
      </dsp:txBody>
      <dsp:txXfrm rot="-5400000">
        <a:off x="2988094" y="3480916"/>
        <a:ext cx="8592219" cy="466258"/>
      </dsp:txXfrm>
    </dsp:sp>
    <dsp:sp modelId="{855CB823-9B0A-44F5-93DF-71A72EAFEDC3}">
      <dsp:nvSpPr>
        <dsp:cNvPr id="0" name=""/>
        <dsp:cNvSpPr/>
      </dsp:nvSpPr>
      <dsp:spPr>
        <a:xfrm>
          <a:off x="90638" y="3391103"/>
          <a:ext cx="2897456" cy="64588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HOL 6</a:t>
          </a:r>
        </a:p>
      </dsp:txBody>
      <dsp:txXfrm>
        <a:off x="122167" y="3422632"/>
        <a:ext cx="2834398" cy="582825"/>
      </dsp:txXfrm>
    </dsp:sp>
    <dsp:sp modelId="{808C93CC-3137-458D-80FB-67D50AC5E5F6}">
      <dsp:nvSpPr>
        <dsp:cNvPr id="0" name=""/>
        <dsp:cNvSpPr/>
      </dsp:nvSpPr>
      <dsp:spPr>
        <a:xfrm rot="5400000">
          <a:off x="7022144" y="74219"/>
          <a:ext cx="516706" cy="8636007"/>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Cognitive Services and the BOT Framework (AI)</a:t>
          </a:r>
        </a:p>
      </dsp:txBody>
      <dsp:txXfrm rot="-5400000">
        <a:off x="2962494" y="4159093"/>
        <a:ext cx="8610783" cy="466258"/>
      </dsp:txXfrm>
    </dsp:sp>
    <dsp:sp modelId="{7D605DB4-8F22-4C81-A41C-BC79B7757BFE}">
      <dsp:nvSpPr>
        <dsp:cNvPr id="0" name=""/>
        <dsp:cNvSpPr/>
      </dsp:nvSpPr>
      <dsp:spPr>
        <a:xfrm>
          <a:off x="90638" y="4069281"/>
          <a:ext cx="2871855" cy="64588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HOL 7</a:t>
          </a:r>
        </a:p>
      </dsp:txBody>
      <dsp:txXfrm>
        <a:off x="122167" y="4100810"/>
        <a:ext cx="2808797" cy="582825"/>
      </dsp:txXfrm>
    </dsp:sp>
    <dsp:sp modelId="{7EFEF636-21DF-4038-A7B4-2D2033A88DD2}">
      <dsp:nvSpPr>
        <dsp:cNvPr id="0" name=""/>
        <dsp:cNvSpPr/>
      </dsp:nvSpPr>
      <dsp:spPr>
        <a:xfrm rot="5400000">
          <a:off x="7025667" y="748916"/>
          <a:ext cx="516706" cy="864296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Choice: IOT or </a:t>
          </a:r>
          <a:r>
            <a:rPr lang="en-US" sz="2400" kern="1200" dirty="0" err="1"/>
            <a:t>PowerBI</a:t>
          </a:r>
          <a:endParaRPr lang="en-US" sz="2400" kern="1200" dirty="0"/>
        </a:p>
      </dsp:txBody>
      <dsp:txXfrm rot="-5400000">
        <a:off x="2962536" y="4837271"/>
        <a:ext cx="8617744" cy="466258"/>
      </dsp:txXfrm>
    </dsp:sp>
    <dsp:sp modelId="{2B6E48F1-2309-46B5-A198-0BA9DCD95328}">
      <dsp:nvSpPr>
        <dsp:cNvPr id="0" name=""/>
        <dsp:cNvSpPr/>
      </dsp:nvSpPr>
      <dsp:spPr>
        <a:xfrm>
          <a:off x="90638" y="4747459"/>
          <a:ext cx="2871897" cy="64588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HOL 8</a:t>
          </a:r>
        </a:p>
      </dsp:txBody>
      <dsp:txXfrm>
        <a:off x="122167" y="4778988"/>
        <a:ext cx="2808839" cy="5828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785413" y="-4246151"/>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Overview</a:t>
          </a:r>
        </a:p>
      </dsp:txBody>
      <dsp:txXfrm rot="-5400000">
        <a:off x="2492913" y="63233"/>
        <a:ext cx="8913979" cy="312094"/>
      </dsp:txXfrm>
    </dsp:sp>
    <dsp:sp modelId="{A5438C1E-89FB-411C-9EAB-7842FD136D3A}">
      <dsp:nvSpPr>
        <dsp:cNvPr id="0" name=""/>
        <dsp:cNvSpPr/>
      </dsp:nvSpPr>
      <dsp:spPr>
        <a:xfrm>
          <a:off x="272399" y="3116"/>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9:00 AM – 9:30</a:t>
          </a:r>
        </a:p>
      </dsp:txBody>
      <dsp:txXfrm>
        <a:off x="293504" y="24221"/>
        <a:ext cx="2178304" cy="390118"/>
      </dsp:txXfrm>
    </dsp:sp>
    <dsp:sp modelId="{0F76540A-83A1-43AF-A915-E9CCF31AD761}">
      <dsp:nvSpPr>
        <dsp:cNvPr id="0" name=""/>
        <dsp:cNvSpPr/>
      </dsp:nvSpPr>
      <dsp:spPr>
        <a:xfrm rot="5400000">
          <a:off x="6785413" y="-3792206"/>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Tools and developer environment overview</a:t>
          </a:r>
        </a:p>
      </dsp:txBody>
      <dsp:txXfrm rot="-5400000">
        <a:off x="2492913" y="517178"/>
        <a:ext cx="8913979" cy="312094"/>
      </dsp:txXfrm>
    </dsp:sp>
    <dsp:sp modelId="{8FF1422C-FB3D-4E40-B9AA-2876EA0039EA}">
      <dsp:nvSpPr>
        <dsp:cNvPr id="0" name=""/>
        <dsp:cNvSpPr/>
      </dsp:nvSpPr>
      <dsp:spPr>
        <a:xfrm>
          <a:off x="272399" y="457060"/>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9:30 – 10:15</a:t>
          </a:r>
        </a:p>
      </dsp:txBody>
      <dsp:txXfrm>
        <a:off x="293504" y="478165"/>
        <a:ext cx="2178304" cy="390118"/>
      </dsp:txXfrm>
    </dsp:sp>
    <dsp:sp modelId="{45F3B3F6-2CED-45D8-B6E2-0409440DA4C3}">
      <dsp:nvSpPr>
        <dsp:cNvPr id="0" name=""/>
        <dsp:cNvSpPr/>
      </dsp:nvSpPr>
      <dsp:spPr>
        <a:xfrm rot="5400000">
          <a:off x="6785413" y="-3338262"/>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 1 - Tools and Developer Environment Setup</a:t>
          </a:r>
        </a:p>
      </dsp:txBody>
      <dsp:txXfrm rot="-5400000">
        <a:off x="2492913" y="971122"/>
        <a:ext cx="8913979" cy="312094"/>
      </dsp:txXfrm>
    </dsp:sp>
    <dsp:sp modelId="{4F72D66B-A8F6-4DB6-8FBA-070AAE1CF9EE}">
      <dsp:nvSpPr>
        <dsp:cNvPr id="0" name=""/>
        <dsp:cNvSpPr/>
      </dsp:nvSpPr>
      <dsp:spPr>
        <a:xfrm>
          <a:off x="272399" y="911005"/>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10:15 – 10:45</a:t>
          </a:r>
        </a:p>
      </dsp:txBody>
      <dsp:txXfrm>
        <a:off x="293504" y="932110"/>
        <a:ext cx="2178304" cy="390118"/>
      </dsp:txXfrm>
    </dsp:sp>
    <dsp:sp modelId="{E12892D9-F98F-4E4E-B9C8-0D972EE87560}">
      <dsp:nvSpPr>
        <dsp:cNvPr id="0" name=""/>
        <dsp:cNvSpPr/>
      </dsp:nvSpPr>
      <dsp:spPr>
        <a:xfrm rot="5400000">
          <a:off x="6785413" y="-2884317"/>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Break</a:t>
          </a:r>
        </a:p>
      </dsp:txBody>
      <dsp:txXfrm rot="-5400000">
        <a:off x="2492913" y="1425067"/>
        <a:ext cx="8913979" cy="312094"/>
      </dsp:txXfrm>
    </dsp:sp>
    <dsp:sp modelId="{71590097-DEB6-41CE-BD82-632DBACBA39B}">
      <dsp:nvSpPr>
        <dsp:cNvPr id="0" name=""/>
        <dsp:cNvSpPr/>
      </dsp:nvSpPr>
      <dsp:spPr>
        <a:xfrm>
          <a:off x="272399" y="1364949"/>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10:45 – 11:00</a:t>
          </a:r>
        </a:p>
      </dsp:txBody>
      <dsp:txXfrm>
        <a:off x="293504" y="1386054"/>
        <a:ext cx="2178304" cy="390118"/>
      </dsp:txXfrm>
    </dsp:sp>
    <dsp:sp modelId="{E27862F7-10C7-472B-87FB-B72257CD730B}">
      <dsp:nvSpPr>
        <dsp:cNvPr id="0" name=""/>
        <dsp:cNvSpPr/>
      </dsp:nvSpPr>
      <dsp:spPr>
        <a:xfrm rot="5400000">
          <a:off x="6785413" y="-2430373"/>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HOL1 - Tools and Developer Environment Setup (Cont'd)</a:t>
          </a:r>
        </a:p>
      </dsp:txBody>
      <dsp:txXfrm rot="-5400000">
        <a:off x="2492913" y="1879011"/>
        <a:ext cx="8913979" cy="312094"/>
      </dsp:txXfrm>
    </dsp:sp>
    <dsp:sp modelId="{350959BE-A20B-4B1B-9A79-239BC65E6964}">
      <dsp:nvSpPr>
        <dsp:cNvPr id="0" name=""/>
        <dsp:cNvSpPr/>
      </dsp:nvSpPr>
      <dsp:spPr>
        <a:xfrm>
          <a:off x="272399" y="1818894"/>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 11:00 -11:30</a:t>
          </a:r>
        </a:p>
      </dsp:txBody>
      <dsp:txXfrm>
        <a:off x="293504" y="1839999"/>
        <a:ext cx="2178304" cy="390118"/>
      </dsp:txXfrm>
    </dsp:sp>
    <dsp:sp modelId="{B61D215C-99BF-4A69-A71B-1F574E932348}">
      <dsp:nvSpPr>
        <dsp:cNvPr id="0" name=""/>
        <dsp:cNvSpPr/>
      </dsp:nvSpPr>
      <dsp:spPr>
        <a:xfrm rot="5400000">
          <a:off x="6785413" y="-1976428"/>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Modern Cloud Apps</a:t>
          </a:r>
          <a:r>
            <a:rPr lang="en-US" sz="2400" b="0" i="0" u="none" kern="1200" dirty="0"/>
            <a:t> + Demo</a:t>
          </a:r>
          <a:endParaRPr lang="en-US" sz="2400" kern="1200" dirty="0"/>
        </a:p>
      </dsp:txBody>
      <dsp:txXfrm rot="-5400000">
        <a:off x="2492913" y="2332956"/>
        <a:ext cx="8913979" cy="312094"/>
      </dsp:txXfrm>
    </dsp:sp>
    <dsp:sp modelId="{9BE55685-5B91-4ED0-A3F3-E0AFDD677C54}">
      <dsp:nvSpPr>
        <dsp:cNvPr id="0" name=""/>
        <dsp:cNvSpPr/>
      </dsp:nvSpPr>
      <dsp:spPr>
        <a:xfrm>
          <a:off x="272399" y="2272838"/>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11:30 - 12:15 PM</a:t>
          </a:r>
        </a:p>
      </dsp:txBody>
      <dsp:txXfrm>
        <a:off x="293504" y="2293943"/>
        <a:ext cx="2178304" cy="390118"/>
      </dsp:txXfrm>
    </dsp:sp>
    <dsp:sp modelId="{400F7EFE-C693-404B-97E3-2D2B46DCED50}">
      <dsp:nvSpPr>
        <dsp:cNvPr id="0" name=""/>
        <dsp:cNvSpPr/>
      </dsp:nvSpPr>
      <dsp:spPr>
        <a:xfrm rot="5400000">
          <a:off x="6785413" y="-1522484"/>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Lunch</a:t>
          </a:r>
        </a:p>
      </dsp:txBody>
      <dsp:txXfrm rot="-5400000">
        <a:off x="2492913" y="2786900"/>
        <a:ext cx="8913979" cy="312094"/>
      </dsp:txXfrm>
    </dsp:sp>
    <dsp:sp modelId="{A22C4155-616D-4F4C-A223-723BEA428ED7}">
      <dsp:nvSpPr>
        <dsp:cNvPr id="0" name=""/>
        <dsp:cNvSpPr/>
      </dsp:nvSpPr>
      <dsp:spPr>
        <a:xfrm>
          <a:off x="272399" y="2726783"/>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12:15 -1:00</a:t>
          </a:r>
        </a:p>
      </dsp:txBody>
      <dsp:txXfrm>
        <a:off x="293504" y="2747888"/>
        <a:ext cx="2178304" cy="390118"/>
      </dsp:txXfrm>
    </dsp:sp>
    <dsp:sp modelId="{D43E34EF-5CE0-465E-BECF-EAD8EAC9838E}">
      <dsp:nvSpPr>
        <dsp:cNvPr id="0" name=""/>
        <dsp:cNvSpPr/>
      </dsp:nvSpPr>
      <dsp:spPr>
        <a:xfrm rot="5400000">
          <a:off x="6785413" y="-1068539"/>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 2 - Modern Cloud Apps</a:t>
          </a:r>
        </a:p>
      </dsp:txBody>
      <dsp:txXfrm rot="-5400000">
        <a:off x="2492913" y="3240845"/>
        <a:ext cx="8913979" cy="312094"/>
      </dsp:txXfrm>
    </dsp:sp>
    <dsp:sp modelId="{FBCD6E4D-02F9-4B96-B891-81E6D680DC0C}">
      <dsp:nvSpPr>
        <dsp:cNvPr id="0" name=""/>
        <dsp:cNvSpPr/>
      </dsp:nvSpPr>
      <dsp:spPr>
        <a:xfrm>
          <a:off x="272399" y="3180727"/>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1:00 - 2:00</a:t>
          </a:r>
        </a:p>
      </dsp:txBody>
      <dsp:txXfrm>
        <a:off x="293504" y="3201832"/>
        <a:ext cx="2178304" cy="390118"/>
      </dsp:txXfrm>
    </dsp:sp>
    <dsp:sp modelId="{FC331AB9-0D83-4CC7-9D27-73A841AB883D}">
      <dsp:nvSpPr>
        <dsp:cNvPr id="0" name=""/>
        <dsp:cNvSpPr/>
      </dsp:nvSpPr>
      <dsp:spPr>
        <a:xfrm rot="5400000">
          <a:off x="6785413" y="-614595"/>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Break</a:t>
          </a:r>
        </a:p>
      </dsp:txBody>
      <dsp:txXfrm rot="-5400000">
        <a:off x="2492913" y="3694789"/>
        <a:ext cx="8913979" cy="312094"/>
      </dsp:txXfrm>
    </dsp:sp>
    <dsp:sp modelId="{0EF06FAD-3524-4BD1-B078-697A8FAE965D}">
      <dsp:nvSpPr>
        <dsp:cNvPr id="0" name=""/>
        <dsp:cNvSpPr/>
      </dsp:nvSpPr>
      <dsp:spPr>
        <a:xfrm>
          <a:off x="272399" y="3634672"/>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2:00 - 2:15</a:t>
          </a:r>
        </a:p>
      </dsp:txBody>
      <dsp:txXfrm>
        <a:off x="293504" y="3655777"/>
        <a:ext cx="2178304" cy="390118"/>
      </dsp:txXfrm>
    </dsp:sp>
    <dsp:sp modelId="{80AC146E-A9F7-4B60-B06C-7F0E6092BDB4}">
      <dsp:nvSpPr>
        <dsp:cNvPr id="0" name=""/>
        <dsp:cNvSpPr/>
      </dsp:nvSpPr>
      <dsp:spPr>
        <a:xfrm rot="5400000">
          <a:off x="6785413" y="-160650"/>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Identity and Office365 APIs Overview</a:t>
          </a:r>
          <a:r>
            <a:rPr lang="en-US" sz="2400" b="0" i="0" u="none" kern="1200" dirty="0"/>
            <a:t> + Demos</a:t>
          </a:r>
          <a:endParaRPr lang="en-US" sz="2400" kern="1200" dirty="0"/>
        </a:p>
      </dsp:txBody>
      <dsp:txXfrm rot="-5400000">
        <a:off x="2492913" y="4148734"/>
        <a:ext cx="8913979" cy="312094"/>
      </dsp:txXfrm>
    </dsp:sp>
    <dsp:sp modelId="{B33B9E8A-E9A9-4A69-9E54-CDC82E49B1FD}">
      <dsp:nvSpPr>
        <dsp:cNvPr id="0" name=""/>
        <dsp:cNvSpPr/>
      </dsp:nvSpPr>
      <dsp:spPr>
        <a:xfrm>
          <a:off x="272399" y="4088616"/>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2:15 - 3:15</a:t>
          </a:r>
        </a:p>
      </dsp:txBody>
      <dsp:txXfrm>
        <a:off x="293504" y="4109721"/>
        <a:ext cx="2178304" cy="390118"/>
      </dsp:txXfrm>
    </dsp:sp>
    <dsp:sp modelId="{34CC8437-3B2F-4B76-B5DF-2EE06EE97321}">
      <dsp:nvSpPr>
        <dsp:cNvPr id="0" name=""/>
        <dsp:cNvSpPr/>
      </dsp:nvSpPr>
      <dsp:spPr>
        <a:xfrm rot="5400000">
          <a:off x="6785413" y="293293"/>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 3 - Identity and Office365 APIs</a:t>
          </a:r>
        </a:p>
      </dsp:txBody>
      <dsp:txXfrm rot="-5400000">
        <a:off x="2492913" y="4602677"/>
        <a:ext cx="8913979" cy="312094"/>
      </dsp:txXfrm>
    </dsp:sp>
    <dsp:sp modelId="{BA362265-BFC7-4AAA-9A72-FAE87330D06A}">
      <dsp:nvSpPr>
        <dsp:cNvPr id="0" name=""/>
        <dsp:cNvSpPr/>
      </dsp:nvSpPr>
      <dsp:spPr>
        <a:xfrm>
          <a:off x="272399" y="4542561"/>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3:15 - 4:45</a:t>
          </a:r>
        </a:p>
      </dsp:txBody>
      <dsp:txXfrm>
        <a:off x="293504" y="4563666"/>
        <a:ext cx="2178304" cy="390118"/>
      </dsp:txXfrm>
    </dsp:sp>
    <dsp:sp modelId="{156A4FBD-5C59-4C21-B9DB-EA5715FD3136}">
      <dsp:nvSpPr>
        <dsp:cNvPr id="0" name=""/>
        <dsp:cNvSpPr/>
      </dsp:nvSpPr>
      <dsp:spPr>
        <a:xfrm rot="5400000">
          <a:off x="6785413" y="747237"/>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Q&amp;A</a:t>
          </a:r>
        </a:p>
      </dsp:txBody>
      <dsp:txXfrm rot="-5400000">
        <a:off x="2492913" y="5056621"/>
        <a:ext cx="8913979" cy="312094"/>
      </dsp:txXfrm>
    </dsp:sp>
    <dsp:sp modelId="{4402A6D0-E73F-47D7-AFAB-86D03A52490D}">
      <dsp:nvSpPr>
        <dsp:cNvPr id="0" name=""/>
        <dsp:cNvSpPr/>
      </dsp:nvSpPr>
      <dsp:spPr>
        <a:xfrm>
          <a:off x="272399" y="4996505"/>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4:45 - 5:00</a:t>
          </a:r>
        </a:p>
      </dsp:txBody>
      <dsp:txXfrm>
        <a:off x="293504" y="5017610"/>
        <a:ext cx="2178304" cy="3901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AF2439-BF27-4F4F-9C6A-4FD3CD892173}">
      <dsp:nvSpPr>
        <dsp:cNvPr id="0" name=""/>
        <dsp:cNvSpPr/>
      </dsp:nvSpPr>
      <dsp:spPr>
        <a:xfrm rot="5400000">
          <a:off x="6718097" y="-4192119"/>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Recap</a:t>
          </a:r>
          <a:endParaRPr lang="en-US" sz="2400" kern="1200" dirty="0"/>
        </a:p>
      </dsp:txBody>
      <dsp:txXfrm rot="-5400000">
        <a:off x="2479628" y="63234"/>
        <a:ext cx="8805916" cy="312094"/>
      </dsp:txXfrm>
    </dsp:sp>
    <dsp:sp modelId="{EC1EB1B5-90A7-493B-AD9C-BA31EA560306}">
      <dsp:nvSpPr>
        <dsp:cNvPr id="0" name=""/>
        <dsp:cNvSpPr/>
      </dsp:nvSpPr>
      <dsp:spPr>
        <a:xfrm>
          <a:off x="449020" y="3116"/>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9:00 AM-9:15</a:t>
          </a:r>
          <a:endParaRPr lang="en-US" sz="1900" kern="1200" dirty="0"/>
        </a:p>
      </dsp:txBody>
      <dsp:txXfrm>
        <a:off x="470124" y="24220"/>
        <a:ext cx="1988400" cy="390119"/>
      </dsp:txXfrm>
    </dsp:sp>
    <dsp:sp modelId="{98997997-98D1-4045-81E0-9243CD594E5D}">
      <dsp:nvSpPr>
        <dsp:cNvPr id="0" name=""/>
        <dsp:cNvSpPr/>
      </dsp:nvSpPr>
      <dsp:spPr>
        <a:xfrm rot="5400000">
          <a:off x="6718097" y="-3738175"/>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DevOps with </a:t>
          </a:r>
          <a:r>
            <a:rPr lang="en-US" sz="2400" b="0" i="0" u="none" kern="1200"/>
            <a:t>Azure Services + </a:t>
          </a:r>
          <a:r>
            <a:rPr lang="en-US" sz="2400" b="0" i="0" u="none" kern="1200" dirty="0"/>
            <a:t>Demo</a:t>
          </a:r>
          <a:endParaRPr lang="en-US" sz="2400" kern="1200" dirty="0"/>
        </a:p>
      </dsp:txBody>
      <dsp:txXfrm rot="-5400000">
        <a:off x="2479628" y="517178"/>
        <a:ext cx="8805916" cy="312094"/>
      </dsp:txXfrm>
    </dsp:sp>
    <dsp:sp modelId="{BE3EDFDA-3F7A-4C2E-8E05-24C88FC3829B}">
      <dsp:nvSpPr>
        <dsp:cNvPr id="0" name=""/>
        <dsp:cNvSpPr/>
      </dsp:nvSpPr>
      <dsp:spPr>
        <a:xfrm>
          <a:off x="449020" y="457060"/>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9:15 - 10:00</a:t>
          </a:r>
          <a:endParaRPr lang="en-US" sz="1900" kern="1200" dirty="0"/>
        </a:p>
      </dsp:txBody>
      <dsp:txXfrm>
        <a:off x="470124" y="478164"/>
        <a:ext cx="1988400" cy="390119"/>
      </dsp:txXfrm>
    </dsp:sp>
    <dsp:sp modelId="{54F29C5A-0C6D-4587-87C8-30905D844F15}">
      <dsp:nvSpPr>
        <dsp:cNvPr id="0" name=""/>
        <dsp:cNvSpPr/>
      </dsp:nvSpPr>
      <dsp:spPr>
        <a:xfrm rot="5400000">
          <a:off x="6718097" y="-3284231"/>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Break</a:t>
          </a:r>
          <a:endParaRPr lang="en-US" sz="2400" kern="1200" dirty="0"/>
        </a:p>
      </dsp:txBody>
      <dsp:txXfrm rot="-5400000">
        <a:off x="2479628" y="971122"/>
        <a:ext cx="8805916" cy="312094"/>
      </dsp:txXfrm>
    </dsp:sp>
    <dsp:sp modelId="{7F2A1588-C4A7-4418-8F86-D615469ACC8F}">
      <dsp:nvSpPr>
        <dsp:cNvPr id="0" name=""/>
        <dsp:cNvSpPr/>
      </dsp:nvSpPr>
      <dsp:spPr>
        <a:xfrm>
          <a:off x="449020" y="911005"/>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10:00 - 	10:15</a:t>
          </a:r>
          <a:endParaRPr lang="en-US" sz="1900" kern="1200" dirty="0"/>
        </a:p>
      </dsp:txBody>
      <dsp:txXfrm>
        <a:off x="470124" y="932109"/>
        <a:ext cx="1988400" cy="390119"/>
      </dsp:txXfrm>
    </dsp:sp>
    <dsp:sp modelId="{305D479E-3E82-4E40-8591-7920046044CA}">
      <dsp:nvSpPr>
        <dsp:cNvPr id="0" name=""/>
        <dsp:cNvSpPr/>
      </dsp:nvSpPr>
      <dsp:spPr>
        <a:xfrm rot="5400000">
          <a:off x="6718097" y="-2830286"/>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HOL 4 - Continuous integration with VSTS</a:t>
          </a:r>
          <a:endParaRPr lang="en-US" sz="2400" kern="1200" dirty="0"/>
        </a:p>
      </dsp:txBody>
      <dsp:txXfrm rot="-5400000">
        <a:off x="2479628" y="1425067"/>
        <a:ext cx="8805916" cy="312094"/>
      </dsp:txXfrm>
    </dsp:sp>
    <dsp:sp modelId="{A95FCAC1-A86A-49E6-93F3-35518D1CB588}">
      <dsp:nvSpPr>
        <dsp:cNvPr id="0" name=""/>
        <dsp:cNvSpPr/>
      </dsp:nvSpPr>
      <dsp:spPr>
        <a:xfrm>
          <a:off x="449020" y="1364949"/>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10:15 - 11:15</a:t>
          </a:r>
          <a:endParaRPr lang="en-US" sz="1900" kern="1200" dirty="0"/>
        </a:p>
      </dsp:txBody>
      <dsp:txXfrm>
        <a:off x="470124" y="1386053"/>
        <a:ext cx="1988400" cy="390119"/>
      </dsp:txXfrm>
    </dsp:sp>
    <dsp:sp modelId="{7D841E58-123D-4354-A16F-013633AFBD3A}">
      <dsp:nvSpPr>
        <dsp:cNvPr id="0" name=""/>
        <dsp:cNvSpPr/>
      </dsp:nvSpPr>
      <dsp:spPr>
        <a:xfrm rot="5400000">
          <a:off x="6718097" y="-2376342"/>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Infrastructure as code (ARM) + Demo</a:t>
          </a:r>
          <a:endParaRPr lang="en-US" sz="2400" kern="1200" dirty="0"/>
        </a:p>
      </dsp:txBody>
      <dsp:txXfrm rot="-5400000">
        <a:off x="2479628" y="1879011"/>
        <a:ext cx="8805916" cy="312094"/>
      </dsp:txXfrm>
    </dsp:sp>
    <dsp:sp modelId="{9315BC47-31EE-4CB8-8DAE-86843AE51B70}">
      <dsp:nvSpPr>
        <dsp:cNvPr id="0" name=""/>
        <dsp:cNvSpPr/>
      </dsp:nvSpPr>
      <dsp:spPr>
        <a:xfrm>
          <a:off x="449020" y="1818893"/>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11:15 - 12:00 PM</a:t>
          </a:r>
          <a:endParaRPr lang="en-US" sz="1900" kern="1200" dirty="0"/>
        </a:p>
      </dsp:txBody>
      <dsp:txXfrm>
        <a:off x="470124" y="1839997"/>
        <a:ext cx="1988400" cy="390119"/>
      </dsp:txXfrm>
    </dsp:sp>
    <dsp:sp modelId="{3924DC22-42FB-4A35-90F3-3F70DC1B413B}">
      <dsp:nvSpPr>
        <dsp:cNvPr id="0" name=""/>
        <dsp:cNvSpPr/>
      </dsp:nvSpPr>
      <dsp:spPr>
        <a:xfrm rot="5400000">
          <a:off x="6718097" y="-1922398"/>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Lunch</a:t>
          </a:r>
          <a:endParaRPr lang="en-US" sz="2400" kern="1200" dirty="0"/>
        </a:p>
      </dsp:txBody>
      <dsp:txXfrm rot="-5400000">
        <a:off x="2479628" y="2332955"/>
        <a:ext cx="8805916" cy="312094"/>
      </dsp:txXfrm>
    </dsp:sp>
    <dsp:sp modelId="{9AA9F4C6-7CDE-4287-AB42-7935505FC6A7}">
      <dsp:nvSpPr>
        <dsp:cNvPr id="0" name=""/>
        <dsp:cNvSpPr/>
      </dsp:nvSpPr>
      <dsp:spPr>
        <a:xfrm>
          <a:off x="449020" y="2272838"/>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12:00 - 1:00</a:t>
          </a:r>
          <a:endParaRPr lang="en-US" sz="1900" kern="1200" dirty="0"/>
        </a:p>
      </dsp:txBody>
      <dsp:txXfrm>
        <a:off x="470124" y="2293942"/>
        <a:ext cx="1988400" cy="390119"/>
      </dsp:txXfrm>
    </dsp:sp>
    <dsp:sp modelId="{A98CB637-414B-4235-9322-CDB9B3AB4396}">
      <dsp:nvSpPr>
        <dsp:cNvPr id="0" name=""/>
        <dsp:cNvSpPr/>
      </dsp:nvSpPr>
      <dsp:spPr>
        <a:xfrm rot="5400000">
          <a:off x="6718097" y="-1468453"/>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HOL 5 - Infrastructure as code (ARM)</a:t>
          </a:r>
          <a:endParaRPr lang="en-US" sz="2400" kern="1200" dirty="0"/>
        </a:p>
      </dsp:txBody>
      <dsp:txXfrm rot="-5400000">
        <a:off x="2479628" y="2786900"/>
        <a:ext cx="8805916" cy="312094"/>
      </dsp:txXfrm>
    </dsp:sp>
    <dsp:sp modelId="{050F393B-63AE-4969-8E65-7A35A5A012B7}">
      <dsp:nvSpPr>
        <dsp:cNvPr id="0" name=""/>
        <dsp:cNvSpPr/>
      </dsp:nvSpPr>
      <dsp:spPr>
        <a:xfrm>
          <a:off x="449020" y="2726782"/>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1:00 - 2:00</a:t>
          </a:r>
          <a:endParaRPr lang="en-US" sz="1900" kern="1200" dirty="0"/>
        </a:p>
      </dsp:txBody>
      <dsp:txXfrm>
        <a:off x="470124" y="2747886"/>
        <a:ext cx="1988400" cy="390119"/>
      </dsp:txXfrm>
    </dsp:sp>
    <dsp:sp modelId="{834F7C11-0897-40E6-B2BA-5A8F6FE36D85}">
      <dsp:nvSpPr>
        <dsp:cNvPr id="0" name=""/>
        <dsp:cNvSpPr/>
      </dsp:nvSpPr>
      <dsp:spPr>
        <a:xfrm rot="5400000">
          <a:off x="6718097" y="-1014509"/>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Break</a:t>
          </a:r>
          <a:endParaRPr lang="en-US" sz="2400" kern="1200" dirty="0"/>
        </a:p>
      </dsp:txBody>
      <dsp:txXfrm rot="-5400000">
        <a:off x="2479628" y="3240844"/>
        <a:ext cx="8805916" cy="312094"/>
      </dsp:txXfrm>
    </dsp:sp>
    <dsp:sp modelId="{5201838D-804B-4A34-8E4A-7EC6008DE4E7}">
      <dsp:nvSpPr>
        <dsp:cNvPr id="0" name=""/>
        <dsp:cNvSpPr/>
      </dsp:nvSpPr>
      <dsp:spPr>
        <a:xfrm>
          <a:off x="449020" y="3180727"/>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2:00 - 2:15</a:t>
          </a:r>
          <a:endParaRPr lang="en-US" sz="1900" kern="1200" dirty="0"/>
        </a:p>
      </dsp:txBody>
      <dsp:txXfrm>
        <a:off x="470124" y="3201831"/>
        <a:ext cx="1988400" cy="390119"/>
      </dsp:txXfrm>
    </dsp:sp>
    <dsp:sp modelId="{5A1F3ACD-366F-49BC-8AFF-1280C8CECD08}">
      <dsp:nvSpPr>
        <dsp:cNvPr id="0" name=""/>
        <dsp:cNvSpPr/>
      </dsp:nvSpPr>
      <dsp:spPr>
        <a:xfrm rot="5400000">
          <a:off x="6718097" y="-560564"/>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Monitoring  Lecture + Demo</a:t>
          </a:r>
          <a:endParaRPr lang="en-US" sz="2400" kern="1200" dirty="0"/>
        </a:p>
      </dsp:txBody>
      <dsp:txXfrm rot="-5400000">
        <a:off x="2479628" y="3694789"/>
        <a:ext cx="8805916" cy="312094"/>
      </dsp:txXfrm>
    </dsp:sp>
    <dsp:sp modelId="{96A5357F-26FB-46B9-AC76-401E637DCA6D}">
      <dsp:nvSpPr>
        <dsp:cNvPr id="0" name=""/>
        <dsp:cNvSpPr/>
      </dsp:nvSpPr>
      <dsp:spPr>
        <a:xfrm>
          <a:off x="449020" y="3634671"/>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2:15 - 3:00</a:t>
          </a:r>
          <a:endParaRPr lang="en-US" sz="1900" kern="1200" dirty="0"/>
        </a:p>
      </dsp:txBody>
      <dsp:txXfrm>
        <a:off x="470124" y="3655775"/>
        <a:ext cx="1988400" cy="390119"/>
      </dsp:txXfrm>
    </dsp:sp>
    <dsp:sp modelId="{5C094C1F-0A4B-4924-94B4-9EF233FD65DC}">
      <dsp:nvSpPr>
        <dsp:cNvPr id="0" name=""/>
        <dsp:cNvSpPr/>
      </dsp:nvSpPr>
      <dsp:spPr>
        <a:xfrm rot="5400000">
          <a:off x="6718097" y="-106620"/>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HOL 6 - </a:t>
          </a:r>
          <a:r>
            <a:rPr lang="en-US" sz="2400" kern="1200" dirty="0"/>
            <a:t>Monitoring applications with App Insights</a:t>
          </a:r>
        </a:p>
      </dsp:txBody>
      <dsp:txXfrm rot="-5400000">
        <a:off x="2479628" y="4148733"/>
        <a:ext cx="8805916" cy="312094"/>
      </dsp:txXfrm>
    </dsp:sp>
    <dsp:sp modelId="{7D920196-9617-466A-B09A-F7961BB9A172}">
      <dsp:nvSpPr>
        <dsp:cNvPr id="0" name=""/>
        <dsp:cNvSpPr/>
      </dsp:nvSpPr>
      <dsp:spPr>
        <a:xfrm>
          <a:off x="449020" y="4088615"/>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3:00 - 4:00</a:t>
          </a:r>
          <a:endParaRPr lang="en-US" sz="1900" kern="1200" dirty="0"/>
        </a:p>
      </dsp:txBody>
      <dsp:txXfrm>
        <a:off x="470124" y="4109719"/>
        <a:ext cx="1988400" cy="390119"/>
      </dsp:txXfrm>
    </dsp:sp>
    <dsp:sp modelId="{CE892AC9-582D-4780-B830-4A06AD9AC9FF}">
      <dsp:nvSpPr>
        <dsp:cNvPr id="0" name=""/>
        <dsp:cNvSpPr/>
      </dsp:nvSpPr>
      <dsp:spPr>
        <a:xfrm rot="5400000">
          <a:off x="6718097" y="347323"/>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fr-FR" sz="2400" b="0" i="0" u="none" kern="1200" dirty="0"/>
            <a:t>Cognitive Services and the BOT Framework</a:t>
          </a:r>
          <a:endParaRPr lang="fr-FR" sz="2400" kern="1200" dirty="0"/>
        </a:p>
      </dsp:txBody>
      <dsp:txXfrm rot="-5400000">
        <a:off x="2479628" y="4602676"/>
        <a:ext cx="8805916" cy="312094"/>
      </dsp:txXfrm>
    </dsp:sp>
    <dsp:sp modelId="{E6A402E3-81A1-4561-9072-A0080B31C16A}">
      <dsp:nvSpPr>
        <dsp:cNvPr id="0" name=""/>
        <dsp:cNvSpPr/>
      </dsp:nvSpPr>
      <dsp:spPr>
        <a:xfrm>
          <a:off x="449020" y="4542560"/>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fr-FR" sz="1900" b="0" i="0" u="none" kern="1200" dirty="0"/>
            <a:t>4:00 - 4:45</a:t>
          </a:r>
          <a:endParaRPr lang="fr-FR" sz="1900" kern="1200" dirty="0"/>
        </a:p>
      </dsp:txBody>
      <dsp:txXfrm>
        <a:off x="470124" y="4563664"/>
        <a:ext cx="1988400" cy="390119"/>
      </dsp:txXfrm>
    </dsp:sp>
    <dsp:sp modelId="{418F4657-93DC-4855-801A-4AC6B081544E}">
      <dsp:nvSpPr>
        <dsp:cNvPr id="0" name=""/>
        <dsp:cNvSpPr/>
      </dsp:nvSpPr>
      <dsp:spPr>
        <a:xfrm rot="5400000">
          <a:off x="6718934" y="823191"/>
          <a:ext cx="345862" cy="877895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pt-BR" sz="2400" b="0" i="0" u="none" kern="1200" dirty="0"/>
            <a:t>Q&amp;A</a:t>
          </a:r>
          <a:endParaRPr lang="pt-BR" sz="2400" kern="1200" dirty="0"/>
        </a:p>
      </dsp:txBody>
      <dsp:txXfrm rot="-5400000">
        <a:off x="2502389" y="5056620"/>
        <a:ext cx="8762069" cy="312094"/>
      </dsp:txXfrm>
    </dsp:sp>
    <dsp:sp modelId="{98BE21F9-802A-4A95-8649-5870831CAA4F}">
      <dsp:nvSpPr>
        <dsp:cNvPr id="0" name=""/>
        <dsp:cNvSpPr/>
      </dsp:nvSpPr>
      <dsp:spPr>
        <a:xfrm>
          <a:off x="449020" y="4996504"/>
          <a:ext cx="205336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44450">
            <a:lnSpc>
              <a:spcPct val="90000"/>
            </a:lnSpc>
            <a:spcBef>
              <a:spcPct val="0"/>
            </a:spcBef>
            <a:spcAft>
              <a:spcPct val="35000"/>
            </a:spcAft>
            <a:buNone/>
          </a:pPr>
          <a:r>
            <a:rPr lang="pt-BR" b="0" i="0" u="none" kern="1200" dirty="0"/>
            <a:t>4:45 - 5:00</a:t>
          </a:r>
          <a:endParaRPr lang="fr-FR" sz="2400" kern="1200" dirty="0"/>
        </a:p>
      </dsp:txBody>
      <dsp:txXfrm>
        <a:off x="470124" y="5017608"/>
        <a:ext cx="2011160" cy="39011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992713-4EF2-4F2B-9104-F0CB070F5E95}" type="datetime8">
              <a:rPr lang="en-US" smtClean="0">
                <a:latin typeface="Segoe UI" pitchFamily="34" charset="0"/>
              </a:rPr>
              <a:t>2/12/2018 12:08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‹Nr.›</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96BB360-4395-422C-A729-CB974B278917}" type="datetime8">
              <a:rPr lang="en-US" smtClean="0"/>
              <a:t>2/12/2018 12:08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‹Nr.›</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B9E68977-C62F-48C1-B8E5-A952982F1FDC}" type="datetime8">
              <a:rPr lang="en-US" smtClean="0"/>
              <a:t>2/12/2018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5388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Segoe UI Light" pitchFamily="34" charset="0"/>
                <a:ea typeface="ＭＳ Ｐゴシック" charset="0"/>
                <a:cs typeface="ＭＳ Ｐゴシック" charset="0"/>
              </a:rPr>
              <a:t>[The 1,000ft</a:t>
            </a:r>
            <a:r>
              <a:rPr lang="en-US" sz="1200" b="0" kern="1200" baseline="0" dirty="0">
                <a:solidFill>
                  <a:schemeClr val="tx1"/>
                </a:solidFill>
                <a:effectLst/>
                <a:latin typeface="Segoe UI Light" pitchFamily="34" charset="0"/>
                <a:ea typeface="ＭＳ Ｐゴシック" charset="0"/>
                <a:cs typeface="ＭＳ Ｐゴシック" charset="0"/>
              </a:rPr>
              <a:t> View - </a:t>
            </a:r>
            <a:r>
              <a:rPr lang="en-US" sz="1200" kern="1200" dirty="0">
                <a:solidFill>
                  <a:schemeClr val="tx1"/>
                </a:solidFill>
                <a:effectLst/>
                <a:latin typeface="+mn-lt"/>
                <a:ea typeface="+mn-ea"/>
                <a:cs typeface="+mn-cs"/>
              </a:rPr>
              <a:t>PaaS s</a:t>
            </a:r>
            <a:r>
              <a:rPr lang="en-US" sz="1100" kern="1200" dirty="0">
                <a:solidFill>
                  <a:schemeClr val="tx1"/>
                </a:solidFill>
                <a:effectLst/>
                <a:latin typeface="+mn-lt"/>
                <a:ea typeface="+mn-ea"/>
                <a:cs typeface="+mn-cs"/>
              </a:rPr>
              <a:t>ervices </a:t>
            </a:r>
            <a:r>
              <a:rPr lang="en-US" sz="1200" kern="1200" dirty="0">
                <a:solidFill>
                  <a:schemeClr val="tx1"/>
                </a:solidFill>
                <a:effectLst/>
                <a:latin typeface="+mn-lt"/>
                <a:ea typeface="+mn-ea"/>
                <a:cs typeface="+mn-cs"/>
              </a:rPr>
              <a:t>drill down]</a:t>
            </a:r>
          </a:p>
          <a:p>
            <a:pPr marL="0" indent="0">
              <a:buFont typeface="Arial" panose="020B0604020202020204" pitchFamily="34" charset="0"/>
              <a:buNone/>
            </a:pPr>
            <a:r>
              <a:rPr lang="en-US" sz="1200" b="1" kern="1200" dirty="0">
                <a:solidFill>
                  <a:schemeClr val="tx1"/>
                </a:solidFill>
                <a:effectLst/>
                <a:latin typeface="+mn-lt"/>
                <a:ea typeface="+mn-ea"/>
                <a:cs typeface="+mn-cs"/>
              </a:rPr>
              <a:t>Objective:</a:t>
            </a:r>
          </a:p>
          <a:p>
            <a:pPr marL="0" indent="0">
              <a:buFont typeface="Arial" panose="020B0604020202020204" pitchFamily="34" charset="0"/>
              <a:buNone/>
            </a:pPr>
            <a:r>
              <a:rPr lang="en-US" sz="1200" kern="1200" dirty="0">
                <a:solidFill>
                  <a:schemeClr val="tx1"/>
                </a:solidFill>
                <a:effectLst/>
                <a:latin typeface="+mn-lt"/>
                <a:ea typeface="+mn-ea"/>
                <a:cs typeface="+mn-cs"/>
              </a:rPr>
              <a:t>Define  what constitutes the Azure application platform. What are the main services developers need to think about.</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Key talking points:</a:t>
            </a:r>
          </a:p>
          <a:p>
            <a:pPr marL="0" indent="0">
              <a:buFont typeface="Arial" panose="020B0604020202020204" pitchFamily="34" charset="0"/>
              <a:buNone/>
            </a:pPr>
            <a:r>
              <a:rPr lang="en-US" sz="1200" b="0" kern="1200" dirty="0">
                <a:solidFill>
                  <a:schemeClr val="tx1"/>
                </a:solidFill>
                <a:effectLst/>
                <a:latin typeface="+mn-lt"/>
                <a:ea typeface="+mn-ea"/>
                <a:cs typeface="+mn-cs"/>
              </a:rPr>
              <a:t>Build on the OS:  Virtual Machines are the “base unit” for moving workloads to the cloud. Th</a:t>
            </a:r>
            <a:r>
              <a:rPr lang="en-US" sz="1200" baseline="0" dirty="0"/>
              <a:t>e Azure Container Service provides a really fast way to get containers into production with a choice of popular open source container orchestration solutions: DC/OS or Docker Swarm</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24" kern="1200" dirty="0">
                <a:solidFill>
                  <a:schemeClr val="tx1"/>
                </a:solidFill>
                <a:effectLst/>
                <a:latin typeface="+mn-lt"/>
                <a:ea typeface="+mn-ea"/>
                <a:cs typeface="+mn-cs"/>
              </a:rPr>
              <a:t>Service Fabric: is a platform that developers and ISVs can use to build and manage custom microservice-based applications at cloud scale and with 24x7 availability. Microservices are an architectural approach based on fine-grained, loosely coupled services that can enable advanced developer agility</a:t>
            </a:r>
          </a:p>
          <a:p>
            <a:pPr marL="0" indent="0">
              <a:buFont typeface="Arial" panose="020B0604020202020204" pitchFamily="34" charset="0"/>
              <a:buNone/>
            </a:pPr>
            <a:endParaRPr lang="en-US" sz="1224"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24" kern="1200" dirty="0">
                <a:solidFill>
                  <a:schemeClr val="tx1"/>
                </a:solidFill>
                <a:effectLst/>
                <a:latin typeface="+mn-lt"/>
                <a:ea typeface="+mn-ea"/>
                <a:cs typeface="+mn-cs"/>
              </a:rPr>
              <a:t>Other PaaS: all PaaS runs great on Azure! Azure supports the leading third-party</a:t>
            </a:r>
            <a:r>
              <a:rPr lang="en-US" sz="1224" kern="1200" baseline="0" dirty="0">
                <a:solidFill>
                  <a:schemeClr val="tx1"/>
                </a:solidFill>
                <a:effectLst/>
                <a:latin typeface="+mn-lt"/>
                <a:ea typeface="+mn-ea"/>
                <a:cs typeface="+mn-cs"/>
              </a:rPr>
              <a:t> </a:t>
            </a:r>
            <a:r>
              <a:rPr lang="en-US" sz="1224" kern="1200" dirty="0">
                <a:solidFill>
                  <a:schemeClr val="tx1"/>
                </a:solidFill>
                <a:effectLst/>
                <a:latin typeface="+mn-lt"/>
                <a:ea typeface="+mn-ea"/>
                <a:cs typeface="+mn-cs"/>
              </a:rPr>
              <a:t>PaaS framework providers</a:t>
            </a:r>
            <a:r>
              <a:rPr lang="en-US" sz="1224" kern="1200" baseline="0" dirty="0">
                <a:solidFill>
                  <a:schemeClr val="tx1"/>
                </a:solidFill>
                <a:effectLst/>
                <a:latin typeface="+mn-lt"/>
                <a:ea typeface="+mn-ea"/>
                <a:cs typeface="+mn-cs"/>
              </a:rPr>
              <a:t> like Cloud Foundry and </a:t>
            </a:r>
            <a:r>
              <a:rPr lang="en-US" sz="1224" kern="1200" baseline="0" dirty="0" err="1">
                <a:solidFill>
                  <a:schemeClr val="tx1"/>
                </a:solidFill>
                <a:effectLst/>
                <a:latin typeface="+mn-lt"/>
                <a:ea typeface="+mn-ea"/>
                <a:cs typeface="+mn-cs"/>
              </a:rPr>
              <a:t>OpenShift</a:t>
            </a:r>
            <a:r>
              <a:rPr lang="en-US" sz="1224" kern="1200" baseline="0" dirty="0">
                <a:solidFill>
                  <a:schemeClr val="tx1"/>
                </a:solidFill>
                <a:effectLst/>
                <a:latin typeface="+mn-lt"/>
                <a:ea typeface="+mn-ea"/>
                <a:cs typeface="+mn-cs"/>
              </a:rPr>
              <a:t>.</a:t>
            </a:r>
            <a:endParaRPr lang="en-US" sz="1224"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5905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Segoe UI Light" pitchFamily="34" charset="0"/>
                <a:ea typeface="ＭＳ Ｐゴシック" charset="0"/>
                <a:cs typeface="ＭＳ Ｐゴシック" charset="0"/>
              </a:rPr>
              <a:t>[The 1,000ft</a:t>
            </a:r>
            <a:r>
              <a:rPr lang="en-US" sz="1200" b="0" kern="1200" baseline="0" dirty="0">
                <a:solidFill>
                  <a:schemeClr val="tx1"/>
                </a:solidFill>
                <a:effectLst/>
                <a:latin typeface="Segoe UI Light" pitchFamily="34" charset="0"/>
                <a:ea typeface="ＭＳ Ｐゴシック" charset="0"/>
                <a:cs typeface="ＭＳ Ｐゴシック" charset="0"/>
              </a:rPr>
              <a:t> View - </a:t>
            </a:r>
            <a:r>
              <a:rPr lang="en-US" sz="1200" kern="1200" dirty="0">
                <a:solidFill>
                  <a:schemeClr val="tx1"/>
                </a:solidFill>
                <a:effectLst/>
                <a:latin typeface="+mn-lt"/>
                <a:ea typeface="+mn-ea"/>
                <a:cs typeface="+mn-cs"/>
              </a:rPr>
              <a:t>PaaS s</a:t>
            </a:r>
            <a:r>
              <a:rPr lang="en-US" sz="1100" kern="1200" dirty="0">
                <a:solidFill>
                  <a:schemeClr val="tx1"/>
                </a:solidFill>
                <a:effectLst/>
                <a:latin typeface="+mn-lt"/>
                <a:ea typeface="+mn-ea"/>
                <a:cs typeface="+mn-cs"/>
              </a:rPr>
              <a:t>ervices </a:t>
            </a:r>
            <a:r>
              <a:rPr lang="en-US" sz="1200" kern="1200" dirty="0">
                <a:solidFill>
                  <a:schemeClr val="tx1"/>
                </a:solidFill>
                <a:effectLst/>
                <a:latin typeface="+mn-lt"/>
                <a:ea typeface="+mn-ea"/>
                <a:cs typeface="+mn-cs"/>
              </a:rPr>
              <a:t>drill down]</a:t>
            </a:r>
          </a:p>
          <a:p>
            <a:pPr marL="0" indent="0">
              <a:buFont typeface="Arial" panose="020B0604020202020204" pitchFamily="34" charset="0"/>
              <a:buNone/>
            </a:pPr>
            <a:r>
              <a:rPr lang="en-US" sz="1200" b="1" kern="1200" dirty="0">
                <a:solidFill>
                  <a:schemeClr val="tx1"/>
                </a:solidFill>
                <a:effectLst/>
                <a:latin typeface="+mn-lt"/>
                <a:ea typeface="+mn-ea"/>
                <a:cs typeface="+mn-cs"/>
              </a:rPr>
              <a:t>Objective:</a:t>
            </a:r>
          </a:p>
          <a:p>
            <a:pPr marL="0" indent="0">
              <a:buFont typeface="Arial" panose="020B0604020202020204" pitchFamily="34" charset="0"/>
              <a:buNone/>
            </a:pPr>
            <a:r>
              <a:rPr lang="en-US" sz="1200" kern="1200" dirty="0">
                <a:solidFill>
                  <a:schemeClr val="tx1"/>
                </a:solidFill>
                <a:effectLst/>
                <a:latin typeface="+mn-lt"/>
                <a:ea typeface="+mn-ea"/>
                <a:cs typeface="+mn-cs"/>
              </a:rPr>
              <a:t>Define  what constitutes the Azure application platform. What are the main services developers need to think about.</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Key talking points:</a:t>
            </a:r>
          </a:p>
          <a:p>
            <a:pPr marL="0" indent="0">
              <a:buFont typeface="Arial" panose="020B0604020202020204" pitchFamily="34" charset="0"/>
              <a:buNone/>
            </a:pPr>
            <a:r>
              <a:rPr lang="en-US" sz="1224" kern="1200" dirty="0">
                <a:solidFill>
                  <a:schemeClr val="tx1"/>
                </a:solidFill>
                <a:effectLst/>
                <a:latin typeface="+mn-lt"/>
                <a:ea typeface="+mn-ea"/>
                <a:cs typeface="+mn-cs"/>
              </a:rPr>
              <a:t>App Service: is a set of services that has everything you need to build apps that target both web and mobile clients from a single app back end. Supporting a range of language options—.NET, Node.js, Java, PHP, and Python—it consists of Web Apps, Mobile Apps, Logic Apps, and API Apps. </a:t>
            </a:r>
          </a:p>
          <a:p>
            <a:pPr marL="0" indent="0">
              <a:buFont typeface="Arial" panose="020B0604020202020204" pitchFamily="34" charset="0"/>
              <a:buNone/>
            </a:pPr>
            <a:endParaRPr lang="en-US" sz="1224" kern="1200" dirty="0">
              <a:solidFill>
                <a:schemeClr val="tx1"/>
              </a:solidFill>
              <a:effectLst/>
              <a:latin typeface="+mn-lt"/>
              <a:ea typeface="+mn-ea"/>
              <a:cs typeface="+mn-cs"/>
            </a:endParaRPr>
          </a:p>
          <a:p>
            <a:pPr marL="0" indent="0">
              <a:buFont typeface="Arial" panose="020B0604020202020204" pitchFamily="34" charset="0"/>
              <a:buNone/>
            </a:pPr>
            <a:r>
              <a:rPr lang="en-US" sz="1224" kern="1200" dirty="0">
                <a:solidFill>
                  <a:schemeClr val="tx1"/>
                </a:solidFill>
                <a:effectLst/>
                <a:latin typeface="+mn-lt"/>
                <a:ea typeface="+mn-ea"/>
                <a:cs typeface="+mn-cs"/>
              </a:rPr>
              <a:t>Functions: provides </a:t>
            </a:r>
            <a:r>
              <a:rPr lang="en-US" sz="1224" kern="1200" dirty="0" err="1">
                <a:solidFill>
                  <a:schemeClr val="tx1"/>
                </a:solidFill>
                <a:effectLst/>
                <a:latin typeface="+mn-lt"/>
                <a:ea typeface="+mn-ea"/>
                <a:cs typeface="+mn-cs"/>
              </a:rPr>
              <a:t>serverless</a:t>
            </a:r>
            <a:r>
              <a:rPr lang="en-US" sz="1224" kern="1200" dirty="0">
                <a:solidFill>
                  <a:schemeClr val="tx1"/>
                </a:solidFill>
                <a:effectLst/>
                <a:latin typeface="+mn-lt"/>
                <a:ea typeface="+mn-ea"/>
                <a:cs typeface="+mn-cs"/>
              </a:rPr>
              <a:t>, compute for event-driven solutions that extends the existing Azure application platform with capabilities to implement code triggered by events occurring in other Azure services, SaaS products (like Office365 and Salesforce.com), and on-premises systems. </a:t>
            </a:r>
          </a:p>
          <a:p>
            <a:pPr marL="0" indent="0">
              <a:buFont typeface="Arial" panose="020B0604020202020204" pitchFamily="34" charset="0"/>
              <a:buNone/>
            </a:pPr>
            <a:endParaRPr lang="en-US" sz="1224"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24" kern="1200" dirty="0">
                <a:solidFill>
                  <a:schemeClr val="tx1"/>
                </a:solidFill>
                <a:effectLst/>
                <a:latin typeface="+mn-lt"/>
                <a:ea typeface="+mn-ea"/>
                <a:cs typeface="+mn-cs"/>
              </a:rPr>
              <a:t>Cloud Services: was the original Microsoft platform as a service (PaaS) service launched in 2010. Inspired by the needs of developers, Cloud Services enabled them to easily deploy .NET applications, taking advantage of cloud infrastructure like Virtual Machines and Virtual Networks without having to manage the low-level details and configuration of Windows Server and the underlying infrastructure.</a:t>
            </a: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24"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24" kern="1200" dirty="0">
                <a:solidFill>
                  <a:schemeClr val="tx1"/>
                </a:solidFill>
                <a:effectLst/>
                <a:latin typeface="+mn-lt"/>
                <a:ea typeface="+mn-ea"/>
                <a:cs typeface="+mn-cs"/>
              </a:rPr>
              <a:t>Other PaaS: all PaaS runs great on Azure! Azure supports the leading third-party</a:t>
            </a:r>
            <a:r>
              <a:rPr lang="en-US" sz="1224" kern="1200" baseline="0" dirty="0">
                <a:solidFill>
                  <a:schemeClr val="tx1"/>
                </a:solidFill>
                <a:effectLst/>
                <a:latin typeface="+mn-lt"/>
                <a:ea typeface="+mn-ea"/>
                <a:cs typeface="+mn-cs"/>
              </a:rPr>
              <a:t> </a:t>
            </a:r>
            <a:r>
              <a:rPr lang="en-US" sz="1224" kern="1200" dirty="0">
                <a:solidFill>
                  <a:schemeClr val="tx1"/>
                </a:solidFill>
                <a:effectLst/>
                <a:latin typeface="+mn-lt"/>
                <a:ea typeface="+mn-ea"/>
                <a:cs typeface="+mn-cs"/>
              </a:rPr>
              <a:t>PaaS framework providers</a:t>
            </a:r>
            <a:r>
              <a:rPr lang="en-US" sz="1224" kern="1200" baseline="0" dirty="0">
                <a:solidFill>
                  <a:schemeClr val="tx1"/>
                </a:solidFill>
                <a:effectLst/>
                <a:latin typeface="+mn-lt"/>
                <a:ea typeface="+mn-ea"/>
                <a:cs typeface="+mn-cs"/>
              </a:rPr>
              <a:t> like Cloud Foundry and </a:t>
            </a:r>
            <a:r>
              <a:rPr lang="en-US" sz="1224" kern="1200" baseline="0" dirty="0" err="1">
                <a:solidFill>
                  <a:schemeClr val="tx1"/>
                </a:solidFill>
                <a:effectLst/>
                <a:latin typeface="+mn-lt"/>
                <a:ea typeface="+mn-ea"/>
                <a:cs typeface="+mn-cs"/>
              </a:rPr>
              <a:t>OpenShift</a:t>
            </a:r>
            <a:r>
              <a:rPr lang="en-US" sz="1224" kern="1200" baseline="0" dirty="0">
                <a:solidFill>
                  <a:schemeClr val="tx1"/>
                </a:solidFill>
                <a:effectLst/>
                <a:latin typeface="+mn-lt"/>
                <a:ea typeface="+mn-ea"/>
                <a:cs typeface="+mn-cs"/>
              </a:rPr>
              <a:t>.</a:t>
            </a:r>
            <a:endParaRPr lang="en-US" sz="1224"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9340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4187028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2/12/2018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914378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2/12/2018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897729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2/12/2018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1259666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2/12/2018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0107314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A46F7-389D-426D-A7F8-5D68B65FB2D1}" type="slidenum">
              <a:rPr lang="en-US" smtClean="0"/>
              <a:t>17</a:t>
            </a:fld>
            <a:endParaRPr lang="en-US" dirty="0"/>
          </a:p>
        </p:txBody>
      </p:sp>
    </p:spTree>
    <p:extLst>
      <p:ext uri="{BB962C8B-B14F-4D97-AF65-F5344CB8AC3E}">
        <p14:creationId xmlns:p14="http://schemas.microsoft.com/office/powerpoint/2010/main" val="8359213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A46F7-389D-426D-A7F8-5D68B65FB2D1}" type="slidenum">
              <a:rPr lang="en-US" smtClean="0"/>
              <a:t>18</a:t>
            </a:fld>
            <a:endParaRPr lang="en-US" dirty="0"/>
          </a:p>
        </p:txBody>
      </p:sp>
    </p:spTree>
    <p:extLst>
      <p:ext uri="{BB962C8B-B14F-4D97-AF65-F5344CB8AC3E}">
        <p14:creationId xmlns:p14="http://schemas.microsoft.com/office/powerpoint/2010/main" val="2260396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2/12/2018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922727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2/12/2018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079106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steps</a:t>
            </a:r>
          </a:p>
          <a:p>
            <a:r>
              <a:rPr lang="en-US" dirty="0"/>
              <a:t>Show site</a:t>
            </a:r>
          </a:p>
          <a:p>
            <a:r>
              <a:rPr lang="en-US" dirty="0"/>
              <a:t>Login with Azure AD</a:t>
            </a:r>
          </a:p>
          <a:p>
            <a:r>
              <a:rPr lang="en-US" dirty="0"/>
              <a:t>Create</a:t>
            </a:r>
            <a:r>
              <a:rPr lang="en-US" baseline="0" dirty="0"/>
              <a:t> new incident</a:t>
            </a:r>
          </a:p>
          <a:p>
            <a:r>
              <a:rPr lang="en-US" baseline="0" dirty="0"/>
              <a:t>Show dashboard</a:t>
            </a:r>
          </a:p>
          <a:p>
            <a:r>
              <a:rPr lang="en-US" baseline="0" dirty="0"/>
              <a:t>Show profile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2/12/2018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8539662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2/12/2018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6905234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2/12/2018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0616574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2/12/2018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0687573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2/12/2018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0079327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2/12/2018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6105080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2/12/2018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2365219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2/12/2018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7295889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2/12/2018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7320017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2/12/2018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978681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2/12/2018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7167370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2/12/2018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6325113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2/12/2018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3847153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2/12/2018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1755204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2/12/2018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7980228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2/12/2018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870393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2/12/2018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846942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2/12/2018 12:08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34132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xfrm>
            <a:off x="419100" y="700088"/>
            <a:ext cx="6223000" cy="350043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endParaRPr lang="en-US" dirty="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3700">
                <a:solidFill>
                  <a:srgbClr val="000000"/>
                </a:solidFill>
                <a:latin typeface="Gill Sans" pitchFamily="125" charset="0"/>
                <a:ea typeface="ヒラギノ角ゴ ProN W3" pitchFamily="125" charset="-128"/>
                <a:sym typeface="Gill Sans" pitchFamily="125" charset="0"/>
              </a:defRPr>
            </a:lvl1pPr>
            <a:lvl2pPr marL="761212" indent="-292773" eaLnBrk="0" hangingPunct="0">
              <a:defRPr sz="3700">
                <a:solidFill>
                  <a:srgbClr val="000000"/>
                </a:solidFill>
                <a:latin typeface="Gill Sans" pitchFamily="125" charset="0"/>
                <a:ea typeface="ヒラギノ角ゴ ProN W3" pitchFamily="125" charset="-128"/>
                <a:sym typeface="Gill Sans" pitchFamily="125" charset="0"/>
              </a:defRPr>
            </a:lvl2pPr>
            <a:lvl3pPr marL="1171096" indent="-234219" eaLnBrk="0" hangingPunct="0">
              <a:defRPr sz="3700">
                <a:solidFill>
                  <a:srgbClr val="000000"/>
                </a:solidFill>
                <a:latin typeface="Gill Sans" pitchFamily="125" charset="0"/>
                <a:ea typeface="ヒラギノ角ゴ ProN W3" pitchFamily="125" charset="-128"/>
                <a:sym typeface="Gill Sans" pitchFamily="125" charset="0"/>
              </a:defRPr>
            </a:lvl3pPr>
            <a:lvl4pPr marL="1639533" indent="-234219" eaLnBrk="0" hangingPunct="0">
              <a:defRPr sz="3700">
                <a:solidFill>
                  <a:srgbClr val="000000"/>
                </a:solidFill>
                <a:latin typeface="Gill Sans" pitchFamily="125" charset="0"/>
                <a:ea typeface="ヒラギノ角ゴ ProN W3" pitchFamily="125" charset="-128"/>
                <a:sym typeface="Gill Sans" pitchFamily="125" charset="0"/>
              </a:defRPr>
            </a:lvl4pPr>
            <a:lvl5pPr marL="2107971" indent="-234219" eaLnBrk="0" hangingPunct="0">
              <a:defRPr sz="3700">
                <a:solidFill>
                  <a:srgbClr val="000000"/>
                </a:solidFill>
                <a:latin typeface="Gill Sans" pitchFamily="125" charset="0"/>
                <a:ea typeface="ヒラギノ角ゴ ProN W3" pitchFamily="125" charset="-128"/>
                <a:sym typeface="Gill Sans" pitchFamily="125" charset="0"/>
              </a:defRPr>
            </a:lvl5pPr>
            <a:lvl6pPr marL="2576410"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6pPr>
            <a:lvl7pPr marL="3044848"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7pPr>
            <a:lvl8pPr marL="3513286"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8pPr>
            <a:lvl9pPr marL="3981724"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fld id="{A953C662-2664-46D9-8294-893CA318210D}" type="slidenum">
              <a:rPr kumimoji="0" lang="en-US" sz="1200" b="0" i="0" u="none" strike="noStrike" kern="0" cap="none" spc="0" normalizeH="0" baseline="0" noProof="0">
                <a:ln>
                  <a:noFill/>
                </a:ln>
                <a:solidFill>
                  <a:srgbClr val="000000"/>
                </a:solidFill>
                <a:effectLst/>
                <a:uLnTx/>
                <a:uFillTx/>
                <a:latin typeface="Gill Sans" pitchFamily="125" charset="0"/>
                <a:ea typeface="ヒラギノ角ゴ ProN W3" pitchFamily="125" charset="-128"/>
                <a:sym typeface="Gill Sans" pitchFamily="125" charset="0"/>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200" b="0" i="0" u="none" strike="noStrike" kern="0" cap="none" spc="0" normalizeH="0" baseline="0" noProof="0" dirty="0">
              <a:ln>
                <a:noFill/>
              </a:ln>
              <a:solidFill>
                <a:srgbClr val="000000"/>
              </a:solidFill>
              <a:effectLst/>
              <a:uLnTx/>
              <a:uFillTx/>
              <a:latin typeface="Gill Sans" pitchFamily="125" charset="0"/>
              <a:ea typeface="ヒラギノ角ゴ ProN W3" pitchFamily="125" charset="-128"/>
              <a:sym typeface="Gill Sans" pitchFamily="125" charset="0"/>
            </a:endParaRPr>
          </a:p>
        </p:txBody>
      </p:sp>
    </p:spTree>
    <p:extLst>
      <p:ext uri="{BB962C8B-B14F-4D97-AF65-F5344CB8AC3E}">
        <p14:creationId xmlns:p14="http://schemas.microsoft.com/office/powerpoint/2010/main" val="1419839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anose="020B0502040204020203"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2/12/2018 12:08 PM</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359557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kern="1200" dirty="0">
                <a:solidFill>
                  <a:schemeClr val="tx1"/>
                </a:solidFill>
                <a:effectLst/>
                <a:latin typeface="+mn-lt"/>
                <a:ea typeface="+mn-ea"/>
                <a:cs typeface="+mn-cs"/>
              </a:rPr>
              <a:t>At the core of Azure is its global infrastructure that spans 40 regions worldwide. We have the largest footprint of any cloud provider – 2X that of AWS.</a:t>
            </a:r>
          </a:p>
          <a:p>
            <a:endParaRPr lang="en-US" dirty="0"/>
          </a:p>
          <a:p>
            <a:r>
              <a:rPr lang="en-US" dirty="0"/>
              <a:t>https://azure.microsoft.com/en-us/regions/</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9323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Jan-2017: Azure compliance coverag</a:t>
            </a:r>
            <a:r>
              <a:rPr lang="en-US" baseline="0"/>
              <a:t>e includes 53 offerings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A948F5-61D4-4EAD-B67A-13DA0853C9F3}"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69237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sp>
        <p:nvSpPr>
          <p:cNvPr id="2" name="Rectangle 1"/>
          <p:cNvSpPr/>
          <p:nvPr userDrawn="1"/>
        </p:nvSpPr>
        <p:spPr bwMode="auto">
          <a:xfrm>
            <a:off x="274638" y="148560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8561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2090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6175813"/>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Title Only">
    <p:bg bwMode="gray">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74320" y="171584"/>
            <a:ext cx="11889566" cy="963720"/>
          </a:xfrm>
        </p:spPr>
        <p:txBody>
          <a:bodyPr anchor="b" anchorCtr="0"/>
          <a:lstStyle>
            <a:lvl1pPr>
              <a:defRPr sz="3060" cap="all" baseline="0">
                <a:solidFill>
                  <a:schemeClr val="bg1"/>
                </a:solidFill>
              </a:defRPr>
            </a:lvl1pPr>
          </a:lstStyle>
          <a:p>
            <a:r>
              <a:rPr lang="en-US"/>
              <a:t>Click to edit Master title style</a:t>
            </a:r>
          </a:p>
        </p:txBody>
      </p:sp>
      <p:sp>
        <p:nvSpPr>
          <p:cNvPr id="8" name="Picture Placeholder 7"/>
          <p:cNvSpPr>
            <a:spLocks noGrp="1"/>
          </p:cNvSpPr>
          <p:nvPr>
            <p:ph type="pic" sz="quarter" idx="10"/>
          </p:nvPr>
        </p:nvSpPr>
        <p:spPr>
          <a:xfrm>
            <a:off x="0" y="1196140"/>
            <a:ext cx="12436475" cy="683264"/>
          </a:xfrm>
        </p:spPr>
        <p:txBody>
          <a:bodyPr/>
          <a:lstStyle/>
          <a:p>
            <a:endParaRPr lang="en-US"/>
          </a:p>
        </p:txBody>
      </p:sp>
    </p:spTree>
    <p:extLst>
      <p:ext uri="{BB962C8B-B14F-4D97-AF65-F5344CB8AC3E}">
        <p14:creationId xmlns:p14="http://schemas.microsoft.com/office/powerpoint/2010/main" val="198574136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35688393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grpSp>
        <p:nvGrpSpPr>
          <p:cNvPr id="14" name="Group 13"/>
          <p:cNvGrpSpPr>
            <a:grpSpLocks noChangeAspect="1"/>
          </p:cNvGrpSpPr>
          <p:nvPr userDrawn="1"/>
        </p:nvGrpSpPr>
        <p:grpSpPr bwMode="gray">
          <a:xfrm>
            <a:off x="457518" y="6175813"/>
            <a:ext cx="1681413" cy="360979"/>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userDrawn="1"/>
        </p:nvSpPr>
        <p:spPr bwMode="auto">
          <a:xfrm>
            <a:off x="274638" y="147906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7907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1436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028" y="1"/>
            <a:ext cx="12435447" cy="6528223"/>
          </a:xfrm>
          <a:prstGeom prst="rect">
            <a:avLst/>
          </a:prstGeom>
        </p:spPr>
      </p:pic>
      <p:sp>
        <p:nvSpPr>
          <p:cNvPr id="7" name="TextBox 6"/>
          <p:cNvSpPr txBox="1"/>
          <p:nvPr/>
        </p:nvSpPr>
        <p:spPr>
          <a:xfrm>
            <a:off x="1216355" y="1467045"/>
            <a:ext cx="4862887" cy="1792389"/>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ts val="5711"/>
              </a:lnSpc>
              <a:spcBef>
                <a:spcPts val="0"/>
              </a:spcBef>
              <a:spcAft>
                <a:spcPts val="0"/>
              </a:spcAft>
              <a:buClrTx/>
              <a:buSzTx/>
              <a:buFontTx/>
              <a:buNone/>
              <a:tabLst/>
              <a:defRPr/>
            </a:pPr>
            <a:r>
              <a:rPr kumimoji="0" lang="en-US" sz="5507" b="0" i="0" u="none" strike="noStrike" kern="1200" cap="none" spc="0" normalizeH="0" baseline="0" noProof="0" dirty="0">
                <a:ln>
                  <a:noFill/>
                </a:ln>
                <a:solidFill>
                  <a:srgbClr val="00B0F0"/>
                </a:solidFill>
                <a:effectLst/>
                <a:uLnTx/>
                <a:uFillTx/>
                <a:latin typeface="Segoe UI Light"/>
                <a:ea typeface="+mn-ea"/>
                <a:cs typeface="+mn-cs"/>
              </a:rPr>
              <a:t>   </a:t>
            </a:r>
            <a:r>
              <a:rPr kumimoji="0" lang="en-US" sz="6119" b="0" i="0" u="none" strike="noStrike" kern="1200" cap="none" spc="0" normalizeH="0" baseline="0" noProof="0" dirty="0">
                <a:ln>
                  <a:noFill/>
                </a:ln>
                <a:solidFill>
                  <a:srgbClr val="0070C0"/>
                </a:solidFill>
                <a:effectLst/>
                <a:uLnTx/>
                <a:uFillTx/>
                <a:latin typeface="Segoe UI Light"/>
                <a:ea typeface="+mn-ea"/>
                <a:cs typeface="+mn-cs"/>
              </a:rPr>
              <a:t>Engineer</a:t>
            </a:r>
          </a:p>
          <a:p>
            <a:pPr marL="0" marR="0" lvl="0" indent="0" algn="l" defTabSz="932597" rtl="0" eaLnBrk="1" fontAlgn="auto" latinLnBrk="0" hangingPunct="1">
              <a:lnSpc>
                <a:spcPts val="5711"/>
              </a:lnSpc>
              <a:spcBef>
                <a:spcPts val="0"/>
              </a:spcBef>
              <a:spcAft>
                <a:spcPts val="0"/>
              </a:spcAft>
              <a:buClrTx/>
              <a:buSzTx/>
              <a:buFontTx/>
              <a:buNone/>
              <a:tabLst/>
              <a:defRPr/>
            </a:pPr>
            <a:r>
              <a:rPr kumimoji="0" lang="en-US" sz="6119" b="0" i="0" u="none" strike="noStrike" kern="1200" cap="none" spc="0" normalizeH="0" baseline="0" noProof="0" dirty="0">
                <a:ln>
                  <a:noFill/>
                </a:ln>
                <a:solidFill>
                  <a:srgbClr val="0070C0"/>
                </a:solidFill>
                <a:effectLst/>
                <a:uLnTx/>
                <a:uFillTx/>
                <a:latin typeface="Segoe UI Light"/>
                <a:ea typeface="+mn-ea"/>
                <a:cs typeface="+mn-cs"/>
              </a:rPr>
              <a:t>to Engineer</a:t>
            </a:r>
          </a:p>
        </p:txBody>
      </p:sp>
      <p:sp>
        <p:nvSpPr>
          <p:cNvPr id="8" name="TextBox 7"/>
          <p:cNvSpPr txBox="1"/>
          <p:nvPr/>
        </p:nvSpPr>
        <p:spPr>
          <a:xfrm>
            <a:off x="0" y="2925892"/>
            <a:ext cx="8175758" cy="837599"/>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ts val="4080"/>
              </a:lnSpc>
              <a:spcBef>
                <a:spcPts val="0"/>
              </a:spcBef>
              <a:spcAft>
                <a:spcPts val="0"/>
              </a:spcAft>
              <a:buClrTx/>
              <a:buSzTx/>
              <a:buFontTx/>
              <a:buNone/>
              <a:tabLst/>
              <a:defRPr/>
            </a:pPr>
            <a:r>
              <a:rPr kumimoji="0" lang="en-US" sz="1632" b="0" i="0" u="none" strike="noStrike" kern="1200" cap="none" spc="306" normalizeH="0" baseline="0" noProof="0" dirty="0">
                <a:ln>
                  <a:noFill/>
                </a:ln>
                <a:solidFill>
                  <a:srgbClr val="0070C0"/>
                </a:solidFill>
                <a:effectLst/>
                <a:uLnTx/>
                <a:uFillTx/>
                <a:latin typeface="Segoe UI"/>
                <a:ea typeface="+mn-ea"/>
                <a:cs typeface="+mn-cs"/>
              </a:rPr>
              <a:t>Training &amp; Practice Building for Solution Architects</a:t>
            </a:r>
          </a:p>
        </p:txBody>
      </p:sp>
      <p:sp>
        <p:nvSpPr>
          <p:cNvPr id="9" name="Text Placeholder 2"/>
          <p:cNvSpPr>
            <a:spLocks noGrp="1"/>
          </p:cNvSpPr>
          <p:nvPr>
            <p:ph type="body" sz="quarter" idx="10" hasCustomPrompt="1"/>
          </p:nvPr>
        </p:nvSpPr>
        <p:spPr>
          <a:xfrm>
            <a:off x="298385" y="3753677"/>
            <a:ext cx="11688894" cy="1035882"/>
          </a:xfrm>
        </p:spPr>
        <p:txBody>
          <a:bodyPr/>
          <a:lstStyle>
            <a:lvl1pPr marL="0" indent="0">
              <a:buNone/>
              <a:defRPr sz="6119" baseline="0">
                <a:solidFill>
                  <a:srgbClr val="1574B8"/>
                </a:solidFill>
                <a:latin typeface="Segoe UI Light" panose="020B0502040204020203" pitchFamily="34" charset="0"/>
                <a:cs typeface="Segoe UI Light" panose="020B0502040204020203" pitchFamily="34" charset="0"/>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session title</a:t>
            </a:r>
          </a:p>
        </p:txBody>
      </p:sp>
      <p:sp>
        <p:nvSpPr>
          <p:cNvPr id="10" name="Text Placeholder 2"/>
          <p:cNvSpPr>
            <a:spLocks noGrp="1"/>
          </p:cNvSpPr>
          <p:nvPr>
            <p:ph type="body" sz="quarter" idx="11" hasCustomPrompt="1"/>
          </p:nvPr>
        </p:nvSpPr>
        <p:spPr>
          <a:xfrm>
            <a:off x="298385" y="5295933"/>
            <a:ext cx="11688894" cy="583860"/>
          </a:xfrm>
        </p:spPr>
        <p:txBody>
          <a:bodyPr/>
          <a:lstStyle>
            <a:lvl1pPr marL="0" indent="0">
              <a:buNone/>
              <a:defRPr sz="2856" i="1">
                <a:solidFill>
                  <a:schemeClr val="bg2"/>
                </a:solidFill>
                <a:latin typeface="+mn-lt"/>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speaker name</a:t>
            </a:r>
          </a:p>
        </p:txBody>
      </p:sp>
      <p:sp>
        <p:nvSpPr>
          <p:cNvPr id="11" name="Text Placeholder 2"/>
          <p:cNvSpPr>
            <a:spLocks noGrp="1"/>
          </p:cNvSpPr>
          <p:nvPr>
            <p:ph type="body" sz="quarter" idx="12" hasCustomPrompt="1"/>
          </p:nvPr>
        </p:nvSpPr>
        <p:spPr>
          <a:xfrm>
            <a:off x="298385" y="5883502"/>
            <a:ext cx="11688892" cy="470856"/>
          </a:xfrm>
        </p:spPr>
        <p:txBody>
          <a:bodyPr/>
          <a:lstStyle>
            <a:lvl1pPr marL="0" indent="0">
              <a:buNone/>
              <a:defRPr sz="2040" i="0" baseline="0">
                <a:solidFill>
                  <a:schemeClr val="bg2"/>
                </a:solidFill>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contact information (Twitter, Blog, Email, etc.)</a:t>
            </a:r>
          </a:p>
        </p:txBody>
      </p:sp>
    </p:spTree>
    <p:extLst>
      <p:ext uri="{BB962C8B-B14F-4D97-AF65-F5344CB8AC3E}">
        <p14:creationId xmlns:p14="http://schemas.microsoft.com/office/powerpoint/2010/main" val="156158177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12436475" cy="2915699"/>
          </a:xfrm>
          <a:prstGeom prst="rect">
            <a:avLst/>
          </a:prstGeom>
        </p:spPr>
      </p:pic>
      <p:sp>
        <p:nvSpPr>
          <p:cNvPr id="7" name="Title 1"/>
          <p:cNvSpPr>
            <a:spLocks noGrp="1"/>
          </p:cNvSpPr>
          <p:nvPr>
            <p:ph type="title" hasCustomPrompt="1"/>
          </p:nvPr>
        </p:nvSpPr>
        <p:spPr>
          <a:xfrm>
            <a:off x="274321" y="3762633"/>
            <a:ext cx="11773301" cy="917575"/>
          </a:xfrm>
        </p:spPr>
        <p:txBody>
          <a:bodyPr/>
          <a:lstStyle>
            <a:lvl1pPr algn="ctr">
              <a:defRPr baseline="0"/>
            </a:lvl1pPr>
          </a:lstStyle>
          <a:p>
            <a:r>
              <a:rPr lang="en-US" dirty="0"/>
              <a:t>Click to edit section name</a:t>
            </a:r>
          </a:p>
        </p:txBody>
      </p:sp>
      <p:sp>
        <p:nvSpPr>
          <p:cNvPr id="8" name="TextBox 7"/>
          <p:cNvSpPr txBox="1"/>
          <p:nvPr/>
        </p:nvSpPr>
        <p:spPr>
          <a:xfrm>
            <a:off x="794079" y="1045279"/>
            <a:ext cx="3815509" cy="1373851"/>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ts val="4080"/>
              </a:lnSpc>
              <a:spcBef>
                <a:spcPts val="0"/>
              </a:spcBef>
              <a:spcAft>
                <a:spcPts val="0"/>
              </a:spcAft>
              <a:buClrTx/>
              <a:buSzTx/>
              <a:buFontTx/>
              <a:buNone/>
              <a:tabLst/>
              <a:defRPr/>
            </a:pPr>
            <a:r>
              <a:rPr kumimoji="0" lang="en-US" sz="3672"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38184632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4587492"/>
      </p:ext>
    </p:extLst>
  </p:cSld>
  <p:clrMapOvr>
    <a:masterClrMapping/>
  </p:clrMapOvr>
  <p:transition>
    <p:fade/>
  </p:transition>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8077796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 Graphic Bottom">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0"/>
          </p:nvPr>
        </p:nvSpPr>
        <p:spPr>
          <a:xfrm>
            <a:off x="274639" y="1439863"/>
            <a:ext cx="11887200" cy="461665"/>
          </a:xfrm>
          <a:solidFill>
            <a:schemeClr val="tx1"/>
          </a:solidFill>
        </p:spPr>
        <p:txBody>
          <a:bodyPr/>
          <a:lstStyle>
            <a:lvl1pPr marL="0" indent="0">
              <a:buNone/>
              <a:defRPr sz="2000">
                <a:solidFill>
                  <a:schemeClr val="bg1"/>
                </a:solidFill>
                <a:latin typeface="Courier New" panose="02070309020205020404" pitchFamily="49" charset="0"/>
                <a:cs typeface="Courier New" panose="02070309020205020404" pitchFamily="49" charset="0"/>
              </a:defRPr>
            </a:lvl1pPr>
          </a:lstStyle>
          <a:p>
            <a:pPr lvl="0"/>
            <a:r>
              <a:rPr lang="en-US"/>
              <a:t>Edit Master text styles</a:t>
            </a:r>
          </a:p>
        </p:txBody>
      </p:sp>
    </p:spTree>
    <p:extLst>
      <p:ext uri="{BB962C8B-B14F-4D97-AF65-F5344CB8AC3E}">
        <p14:creationId xmlns:p14="http://schemas.microsoft.com/office/powerpoint/2010/main" val="38813352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White background">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bwMode="auto">
          <a:xfrm>
            <a:off x="0" y="1364785"/>
            <a:ext cx="12436475" cy="56297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9849407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73668" y="1426235"/>
            <a:ext cx="11773954" cy="192398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4706466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 2 Column">
    <p:bg>
      <p:bgPr>
        <a:solidFill>
          <a:srgbClr val="1574B8"/>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74322" y="296863"/>
            <a:ext cx="11887516" cy="91757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73668" y="1415403"/>
            <a:ext cx="5604713" cy="192736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561222" y="1415403"/>
            <a:ext cx="5600616" cy="192736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5074554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mpare">
    <p:bg>
      <p:bgPr>
        <a:solidFill>
          <a:srgbClr val="1574B8"/>
        </a:solidFill>
        <a:effectLst/>
      </p:bgPr>
    </p:bg>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98999" y="2298616"/>
            <a:ext cx="5486400" cy="192736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586553" y="2298616"/>
            <a:ext cx="5486400" cy="1927368"/>
          </a:xfrm>
        </p:spPr>
        <p:txBody>
          <a:bodyPr/>
          <a:lstStyle/>
          <a:p>
            <a:pPr lvl="0"/>
            <a:r>
              <a:rPr lang="en-US"/>
              <a:t>Edit Master text styles</a:t>
            </a:r>
          </a:p>
          <a:p>
            <a:pPr lvl="1"/>
            <a:r>
              <a:rPr lang="en-US"/>
              <a:t>Second level</a:t>
            </a:r>
          </a:p>
          <a:p>
            <a:pPr lvl="2"/>
            <a:r>
              <a:rPr lang="en-US"/>
              <a:t>Third level</a:t>
            </a:r>
          </a:p>
        </p:txBody>
      </p:sp>
      <p:sp>
        <p:nvSpPr>
          <p:cNvPr id="9" name="Content Placeholder 6"/>
          <p:cNvSpPr>
            <a:spLocks noGrp="1"/>
          </p:cNvSpPr>
          <p:nvPr>
            <p:ph sz="quarter" idx="12" hasCustomPrompt="1"/>
          </p:nvPr>
        </p:nvSpPr>
        <p:spPr>
          <a:xfrm>
            <a:off x="299652" y="1394616"/>
            <a:ext cx="5486400" cy="683264"/>
          </a:xfrm>
        </p:spPr>
        <p:txBody>
          <a:bodyPr/>
          <a:lstStyle>
            <a:lvl1pPr marL="0" indent="0">
              <a:buNone/>
              <a:defRPr sz="3599" b="1" baseline="0"/>
            </a:lvl1pPr>
          </a:lstStyle>
          <a:p>
            <a:pPr lvl="0"/>
            <a:r>
              <a:rPr lang="en-US" dirty="0"/>
              <a:t>Comparison 1</a:t>
            </a:r>
          </a:p>
        </p:txBody>
      </p:sp>
      <p:sp>
        <p:nvSpPr>
          <p:cNvPr id="10" name="Content Placeholder 6"/>
          <p:cNvSpPr>
            <a:spLocks noGrp="1"/>
          </p:cNvSpPr>
          <p:nvPr>
            <p:ph sz="quarter" idx="13" hasCustomPrompt="1"/>
          </p:nvPr>
        </p:nvSpPr>
        <p:spPr>
          <a:xfrm>
            <a:off x="6587206" y="1394616"/>
            <a:ext cx="5486400" cy="683264"/>
          </a:xfrm>
        </p:spPr>
        <p:txBody>
          <a:bodyPr/>
          <a:lstStyle>
            <a:lvl1pPr marL="0" indent="0">
              <a:buNone/>
              <a:defRPr sz="3599" b="1"/>
            </a:lvl1pPr>
          </a:lstStyle>
          <a:p>
            <a:pPr lvl="0"/>
            <a:r>
              <a:rPr lang="en-US" dirty="0"/>
              <a:t>Comparison 1</a:t>
            </a:r>
          </a:p>
        </p:txBody>
      </p:sp>
      <p:sp>
        <p:nvSpPr>
          <p:cNvPr id="11" name="Title 1"/>
          <p:cNvSpPr>
            <a:spLocks noGrp="1"/>
          </p:cNvSpPr>
          <p:nvPr>
            <p:ph type="title"/>
          </p:nvPr>
        </p:nvSpPr>
        <p:spPr>
          <a:xfrm>
            <a:off x="274322" y="296863"/>
            <a:ext cx="11887516"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93596180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emo">
    <p:bg>
      <p:bgPr>
        <a:solidFill>
          <a:srgbClr val="1574B8"/>
        </a:solidFill>
        <a:effectLst/>
      </p:bgPr>
    </p:bg>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84551" y="4624204"/>
            <a:ext cx="11465786" cy="696866"/>
          </a:xfrm>
        </p:spPr>
        <p:txBody>
          <a:bodyPr/>
          <a:lstStyle>
            <a:lvl1pPr marL="0" indent="0" algn="r">
              <a:buNone/>
              <a:defRPr sz="3672" i="0"/>
            </a:lvl1pPr>
            <a:lvl2pPr marL="342834" indent="0">
              <a:buNone/>
              <a:defRPr/>
            </a:lvl2pPr>
            <a:lvl3pPr marL="571390" indent="0">
              <a:buNone/>
              <a:defRPr/>
            </a:lvl3pPr>
            <a:lvl4pPr marL="799946" indent="0">
              <a:buNone/>
              <a:defRPr/>
            </a:lvl4pPr>
            <a:lvl5pPr marL="1028503" indent="0">
              <a:buNone/>
              <a:defRPr/>
            </a:lvl5pPr>
          </a:lstStyle>
          <a:p>
            <a:pPr lvl="0"/>
            <a:r>
              <a:rPr lang="en-US" dirty="0"/>
              <a:t>Click to edit demo name</a:t>
            </a:r>
          </a:p>
        </p:txBody>
      </p:sp>
      <p:sp>
        <p:nvSpPr>
          <p:cNvPr id="8" name="TextBox 7"/>
          <p:cNvSpPr txBox="1"/>
          <p:nvPr/>
        </p:nvSpPr>
        <p:spPr>
          <a:xfrm>
            <a:off x="7721193" y="2707882"/>
            <a:ext cx="4305995" cy="1958170"/>
          </a:xfrm>
          <a:prstGeom prst="rect">
            <a:avLst/>
          </a:prstGeom>
          <a:noFill/>
        </p:spPr>
        <p:txBody>
          <a:bodyPr wrap="non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1729"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436475" cy="2915699"/>
          </a:xfrm>
          <a:prstGeom prst="rect">
            <a:avLst/>
          </a:prstGeom>
        </p:spPr>
      </p:pic>
      <p:sp>
        <p:nvSpPr>
          <p:cNvPr id="9" name="TextBox 8"/>
          <p:cNvSpPr txBox="1"/>
          <p:nvPr/>
        </p:nvSpPr>
        <p:spPr>
          <a:xfrm>
            <a:off x="794079" y="1045279"/>
            <a:ext cx="3815509" cy="1373851"/>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ts val="4080"/>
              </a:lnSpc>
              <a:spcBef>
                <a:spcPts val="0"/>
              </a:spcBef>
              <a:spcAft>
                <a:spcPts val="0"/>
              </a:spcAft>
              <a:buClrTx/>
              <a:buSzTx/>
              <a:buFontTx/>
              <a:buNone/>
              <a:tabLst/>
              <a:defRPr/>
            </a:pPr>
            <a:r>
              <a:rPr kumimoji="0" lang="en-US" sz="3672"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365551403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urvey Ask">
    <p:spTree>
      <p:nvGrpSpPr>
        <p:cNvPr id="1" name=""/>
        <p:cNvGrpSpPr/>
        <p:nvPr/>
      </p:nvGrpSpPr>
      <p:grpSpPr>
        <a:xfrm>
          <a:off x="0" y="0"/>
          <a:ext cx="0" cy="0"/>
          <a:chOff x="0" y="0"/>
          <a:chExt cx="0" cy="0"/>
        </a:xfrm>
      </p:grpSpPr>
      <p:sp>
        <p:nvSpPr>
          <p:cNvPr id="3" name="TextBox 2"/>
          <p:cNvSpPr txBox="1"/>
          <p:nvPr userDrawn="1"/>
        </p:nvSpPr>
        <p:spPr>
          <a:xfrm>
            <a:off x="274320" y="1571888"/>
            <a:ext cx="11773301" cy="2763659"/>
          </a:xfrm>
          <a:prstGeom prst="rect">
            <a:avLst/>
          </a:prstGeom>
          <a:noFill/>
        </p:spPr>
        <p:txBody>
          <a:bodyPr wrap="square" lIns="186521" tIns="149217" rIns="186521" bIns="149217" rtlCol="0">
            <a:spAutoFit/>
          </a:bodyPr>
          <a:lstStyle/>
          <a:p>
            <a:pPr algn="ctr">
              <a:lnSpc>
                <a:spcPct val="90000"/>
              </a:lnSpc>
              <a:spcAft>
                <a:spcPts val="612"/>
              </a:spcAft>
            </a:pPr>
            <a:r>
              <a:rPr lang="en-US" sz="4080" dirty="0">
                <a:gradFill>
                  <a:gsLst>
                    <a:gs pos="2917">
                      <a:schemeClr val="tx1"/>
                    </a:gs>
                    <a:gs pos="30000">
                      <a:schemeClr val="tx1"/>
                    </a:gs>
                  </a:gsLst>
                  <a:lin ang="5400000" scaled="0"/>
                </a:gradFill>
                <a:latin typeface="+mj-lt"/>
              </a:rPr>
              <a:t>Your</a:t>
            </a:r>
            <a:r>
              <a:rPr lang="en-US" sz="4080" baseline="0" dirty="0">
                <a:gradFill>
                  <a:gsLst>
                    <a:gs pos="2917">
                      <a:schemeClr val="tx1"/>
                    </a:gs>
                    <a:gs pos="30000">
                      <a:schemeClr val="tx1"/>
                    </a:gs>
                  </a:gsLst>
                  <a:lin ang="5400000" scaled="0"/>
                </a:gradFill>
                <a:latin typeface="+mj-lt"/>
              </a:rPr>
              <a:t> </a:t>
            </a:r>
            <a:r>
              <a:rPr lang="en-US" sz="4080" b="0" i="0" baseline="0" dirty="0">
                <a:gradFill>
                  <a:gsLst>
                    <a:gs pos="2917">
                      <a:schemeClr val="tx1"/>
                    </a:gs>
                    <a:gs pos="30000">
                      <a:schemeClr val="tx1"/>
                    </a:gs>
                  </a:gsLst>
                  <a:lin ang="5400000" scaled="0"/>
                </a:gradFill>
                <a:latin typeface="+mj-lt"/>
              </a:rPr>
              <a:t>anonymous</a:t>
            </a:r>
            <a:r>
              <a:rPr lang="en-US" sz="4080" baseline="0" dirty="0">
                <a:gradFill>
                  <a:gsLst>
                    <a:gs pos="2917">
                      <a:schemeClr val="tx1"/>
                    </a:gs>
                    <a:gs pos="30000">
                      <a:schemeClr val="tx1"/>
                    </a:gs>
                  </a:gsLst>
                  <a:lin ang="5400000" scaled="0"/>
                </a:gradFill>
                <a:latin typeface="+mj-lt"/>
              </a:rPr>
              <a:t> feedback is greatly appreciated.</a:t>
            </a:r>
          </a:p>
          <a:p>
            <a:pPr algn="ctr">
              <a:lnSpc>
                <a:spcPct val="90000"/>
              </a:lnSpc>
              <a:spcAft>
                <a:spcPts val="612"/>
              </a:spcAft>
            </a:pPr>
            <a:endParaRPr lang="en-US" sz="4080" baseline="0" dirty="0">
              <a:gradFill>
                <a:gsLst>
                  <a:gs pos="2917">
                    <a:schemeClr val="tx1"/>
                  </a:gs>
                  <a:gs pos="30000">
                    <a:schemeClr val="tx1"/>
                  </a:gs>
                </a:gsLst>
                <a:lin ang="5400000" scaled="0"/>
              </a:gradFill>
              <a:latin typeface="+mj-lt"/>
            </a:endParaRPr>
          </a:p>
          <a:p>
            <a:pPr algn="ctr">
              <a:lnSpc>
                <a:spcPct val="90000"/>
              </a:lnSpc>
              <a:spcAft>
                <a:spcPts val="612"/>
              </a:spcAft>
            </a:pPr>
            <a:r>
              <a:rPr lang="en-US" sz="4080" baseline="0" dirty="0">
                <a:gradFill>
                  <a:gsLst>
                    <a:gs pos="2917">
                      <a:schemeClr val="tx1"/>
                    </a:gs>
                    <a:gs pos="30000">
                      <a:schemeClr val="tx1"/>
                    </a:gs>
                  </a:gsLst>
                  <a:lin ang="5400000" scaled="0"/>
                </a:gradFill>
                <a:latin typeface="+mj-lt"/>
              </a:rPr>
              <a:t>Please rate this session at the end of the day at the URL below.</a:t>
            </a:r>
            <a:endParaRPr lang="en-US" sz="4080" dirty="0">
              <a:gradFill>
                <a:gsLst>
                  <a:gs pos="2917">
                    <a:schemeClr val="tx1"/>
                  </a:gs>
                  <a:gs pos="30000">
                    <a:schemeClr val="tx1"/>
                  </a:gs>
                </a:gsLst>
                <a:lin ang="5400000" scaled="0"/>
              </a:gradFill>
              <a:latin typeface="+mj-lt"/>
            </a:endParaRPr>
          </a:p>
        </p:txBody>
      </p:sp>
      <p:sp>
        <p:nvSpPr>
          <p:cNvPr id="4" name="Text Placeholder 3"/>
          <p:cNvSpPr>
            <a:spLocks noGrp="1"/>
          </p:cNvSpPr>
          <p:nvPr>
            <p:ph type="body" sz="quarter" idx="10" hasCustomPrompt="1"/>
          </p:nvPr>
        </p:nvSpPr>
        <p:spPr>
          <a:xfrm>
            <a:off x="274321" y="4977690"/>
            <a:ext cx="11773300" cy="1120636"/>
          </a:xfrm>
        </p:spPr>
        <p:txBody>
          <a:bodyPr/>
          <a:lstStyle>
            <a:lvl1pPr marL="0" indent="0" algn="ctr">
              <a:buNone/>
              <a:defRPr sz="6731" i="0">
                <a:latin typeface="+mn-lt"/>
              </a:defRPr>
            </a:lvl1pPr>
            <a:lvl2pPr marL="342834" indent="0">
              <a:buNone/>
              <a:defRPr/>
            </a:lvl2pPr>
            <a:lvl3pPr marL="571390" indent="0">
              <a:buNone/>
              <a:defRPr/>
            </a:lvl3pPr>
            <a:lvl4pPr marL="799946" indent="0">
              <a:buNone/>
              <a:defRPr/>
            </a:lvl4pPr>
            <a:lvl5pPr marL="1028503" indent="0">
              <a:buNone/>
              <a:defRPr/>
            </a:lvl5pPr>
          </a:lstStyle>
          <a:p>
            <a:pPr lvl="0"/>
            <a:r>
              <a:rPr lang="en-US" dirty="0"/>
              <a:t>Click to edit survey URL</a:t>
            </a:r>
          </a:p>
        </p:txBody>
      </p:sp>
      <p:sp>
        <p:nvSpPr>
          <p:cNvPr id="5" name="TextBox 4"/>
          <p:cNvSpPr txBox="1"/>
          <p:nvPr userDrawn="1"/>
        </p:nvSpPr>
        <p:spPr>
          <a:xfrm>
            <a:off x="274319" y="212685"/>
            <a:ext cx="11773301" cy="1252148"/>
          </a:xfrm>
          <a:prstGeom prst="rect">
            <a:avLst/>
          </a:prstGeom>
          <a:noFill/>
        </p:spPr>
        <p:txBody>
          <a:bodyPr wrap="square" lIns="186521" tIns="149217" rIns="186521" bIns="149217" rtlCol="0">
            <a:spAutoFit/>
          </a:bodyPr>
          <a:lstStyle/>
          <a:p>
            <a:pPr algn="ctr">
              <a:lnSpc>
                <a:spcPct val="90000"/>
              </a:lnSpc>
              <a:spcAft>
                <a:spcPts val="612"/>
              </a:spcAft>
            </a:pPr>
            <a:r>
              <a:rPr lang="en-US" sz="6731" dirty="0">
                <a:gradFill>
                  <a:gsLst>
                    <a:gs pos="2917">
                      <a:schemeClr val="tx1"/>
                    </a:gs>
                    <a:gs pos="30000">
                      <a:schemeClr val="tx1"/>
                    </a:gs>
                  </a:gsLst>
                  <a:lin ang="5400000" scaled="0"/>
                </a:gradFill>
                <a:latin typeface="+mj-lt"/>
              </a:rPr>
              <a:t>Thank You!</a:t>
            </a:r>
          </a:p>
        </p:txBody>
      </p:sp>
    </p:spTree>
    <p:extLst>
      <p:ext uri="{BB962C8B-B14F-4D97-AF65-F5344CB8AC3E}">
        <p14:creationId xmlns:p14="http://schemas.microsoft.com/office/powerpoint/2010/main" val="115496882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Ending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274638" y="4054538"/>
            <a:ext cx="3646979" cy="781125"/>
          </a:xfrm>
          <a:prstGeom prst="rect">
            <a:avLst/>
          </a:prstGeom>
        </p:spPr>
      </p:pic>
      <p:sp>
        <p:nvSpPr>
          <p:cNvPr id="4" name="Text Box 3"/>
          <p:cNvSpPr txBox="1">
            <a:spLocks noChangeArrowheads="1"/>
          </p:cNvSpPr>
          <p:nvPr userDrawn="1"/>
        </p:nvSpPr>
        <p:spPr bwMode="blackWhite">
          <a:xfrm>
            <a:off x="274638" y="5733697"/>
            <a:ext cx="11850925" cy="720151"/>
          </a:xfrm>
          <a:prstGeom prst="rect">
            <a:avLst/>
          </a:prstGeom>
          <a:noFill/>
          <a:ln w="12700">
            <a:noFill/>
            <a:miter lim="800000"/>
            <a:headEnd type="none" w="sm" len="sm"/>
            <a:tailEnd type="none" w="sm" len="sm"/>
          </a:ln>
          <a:effectLst/>
        </p:spPr>
        <p:txBody>
          <a:bodyPr vert="horz" wrap="square" lIns="91391" tIns="45697" rIns="91391" bIns="45697" numCol="1" anchor="t" anchorCtr="0" compatLnSpc="1">
            <a:prstTxWarp prst="textNoShape">
              <a:avLst/>
            </a:prstTxWarp>
            <a:spAutoFit/>
          </a:bodyPr>
          <a:lstStyle/>
          <a:p>
            <a:pPr defTabSz="913716" eaLnBrk="0" hangingPunct="0"/>
            <a:r>
              <a:rPr lang="en-US" sz="1020" dirty="0">
                <a:gradFill>
                  <a:gsLst>
                    <a:gs pos="11940">
                      <a:srgbClr val="FFFFFF"/>
                    </a:gs>
                    <a:gs pos="24000">
                      <a:srgbClr val="FFFFFF"/>
                    </a:gs>
                  </a:gsLst>
                  <a:lin ang="5400000" scaled="0"/>
                </a:gradFill>
                <a:cs typeface="Arial" charset="0"/>
              </a:rPr>
              <a:t>© 2015 Microsoft Corporation. All rights reserved. Microsoft, Windows, Windows Vista and other product names are or may be registered trademarks and/or trademarks in the U.S. and/or other countries.</a:t>
            </a:r>
          </a:p>
          <a:p>
            <a:pPr defTabSz="913716" eaLnBrk="0" hangingPunct="0"/>
            <a:r>
              <a:rPr lang="en-US" sz="102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0090958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3"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‹Nr.›</a:t>
            </a:fld>
            <a:endParaRPr lang="en-US"/>
          </a:p>
        </p:txBody>
      </p:sp>
    </p:spTree>
    <p:extLst>
      <p:ext uri="{BB962C8B-B14F-4D97-AF65-F5344CB8AC3E}">
        <p14:creationId xmlns:p14="http://schemas.microsoft.com/office/powerpoint/2010/main" val="160991751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2_Custom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016417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mp;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010" y="178102"/>
            <a:ext cx="11192828" cy="680061"/>
          </a:xfrm>
        </p:spPr>
        <p:txBody>
          <a:bodyPr/>
          <a:lstStyle/>
          <a:p>
            <a:r>
              <a:rPr lang="en-US" dirty="0"/>
              <a:t>Click to Edit Master Title Style</a:t>
            </a:r>
          </a:p>
        </p:txBody>
      </p:sp>
      <p:sp>
        <p:nvSpPr>
          <p:cNvPr id="4" name="Text Placeholder 3"/>
          <p:cNvSpPr>
            <a:spLocks noGrp="1"/>
          </p:cNvSpPr>
          <p:nvPr>
            <p:ph type="body" sz="quarter" idx="10"/>
          </p:nvPr>
        </p:nvSpPr>
        <p:spPr>
          <a:xfrm>
            <a:off x="317390" y="1256427"/>
            <a:ext cx="11192828" cy="2821863"/>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6151242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image" Target="../media/image1.png"/><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image" Target="../media/image7.png"/><Relationship Id="rId2" Type="http://schemas.openxmlformats.org/officeDocument/2006/relationships/slideLayout" Target="../slideLayouts/slideLayout48.xml"/><Relationship Id="rId16" Type="http://schemas.openxmlformats.org/officeDocument/2006/relationships/theme" Target="../theme/theme3.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83" r:id="rId24"/>
    <p:sldLayoutId id="2147484284"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574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8"/>
            <a:ext cx="11773301"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501959"/>
            <a:ext cx="11772981" cy="282513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bwMode="invGray">
          <a:xfrm>
            <a:off x="11006409" y="6630300"/>
            <a:ext cx="1303291" cy="285582"/>
          </a:xfrm>
          <a:prstGeom prst="rect">
            <a:avLst/>
          </a:prstGeom>
        </p:spPr>
      </p:pic>
    </p:spTree>
    <p:extLst>
      <p:ext uri="{BB962C8B-B14F-4D97-AF65-F5344CB8AC3E}">
        <p14:creationId xmlns:p14="http://schemas.microsoft.com/office/powerpoint/2010/main" val="4199242024"/>
      </p:ext>
    </p:extLst>
  </p:cSld>
  <p:clrMap bg1="dk1" tx1="lt1" bg2="dk2" tx2="lt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4080"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3264"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48"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99.png"/><Relationship Id="rId7" Type="http://schemas.openxmlformats.org/officeDocument/2006/relationships/image" Target="../media/image101.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microsoft.com/office/2007/relationships/hdphoto" Target="../media/hdphoto2.wdp"/><Relationship Id="rId5" Type="http://schemas.openxmlformats.org/officeDocument/2006/relationships/image" Target="../media/image100.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microsoft.com/office/2007/relationships/hdphoto" Target="../media/hdphoto4.wdp"/><Relationship Id="rId4" Type="http://schemas.openxmlformats.org/officeDocument/2006/relationships/image" Target="../media/image103.png"/></Relationships>
</file>

<file path=ppt/slides/_rels/slide12.xml.rels><?xml version="1.0" encoding="UTF-8" standalone="yes"?>
<Relationships xmlns="http://schemas.openxmlformats.org/package/2006/relationships"><Relationship Id="rId13" Type="http://schemas.openxmlformats.org/officeDocument/2006/relationships/image" Target="../media/image114.jpeg"/><Relationship Id="rId18" Type="http://schemas.openxmlformats.org/officeDocument/2006/relationships/image" Target="../media/image119.png"/><Relationship Id="rId26" Type="http://schemas.openxmlformats.org/officeDocument/2006/relationships/image" Target="../media/image127.png"/><Relationship Id="rId39" Type="http://schemas.openxmlformats.org/officeDocument/2006/relationships/image" Target="../media/image140.png"/><Relationship Id="rId3" Type="http://schemas.openxmlformats.org/officeDocument/2006/relationships/image" Target="../media/image104.jpeg"/><Relationship Id="rId21" Type="http://schemas.openxmlformats.org/officeDocument/2006/relationships/image" Target="../media/image122.png"/><Relationship Id="rId34" Type="http://schemas.openxmlformats.org/officeDocument/2006/relationships/image" Target="../media/image135.jpeg"/><Relationship Id="rId42" Type="http://schemas.openxmlformats.org/officeDocument/2006/relationships/image" Target="../media/image143.png"/><Relationship Id="rId47" Type="http://schemas.openxmlformats.org/officeDocument/2006/relationships/image" Target="../media/image148.png"/><Relationship Id="rId50" Type="http://schemas.openxmlformats.org/officeDocument/2006/relationships/image" Target="../media/image151.jpeg"/><Relationship Id="rId7" Type="http://schemas.openxmlformats.org/officeDocument/2006/relationships/image" Target="../media/image108.png"/><Relationship Id="rId12" Type="http://schemas.openxmlformats.org/officeDocument/2006/relationships/image" Target="../media/image113.png"/><Relationship Id="rId17" Type="http://schemas.openxmlformats.org/officeDocument/2006/relationships/image" Target="../media/image118.png"/><Relationship Id="rId25" Type="http://schemas.openxmlformats.org/officeDocument/2006/relationships/image" Target="../media/image126.jpeg"/><Relationship Id="rId33" Type="http://schemas.openxmlformats.org/officeDocument/2006/relationships/image" Target="../media/image134.png"/><Relationship Id="rId38" Type="http://schemas.openxmlformats.org/officeDocument/2006/relationships/image" Target="../media/image139.png"/><Relationship Id="rId46" Type="http://schemas.openxmlformats.org/officeDocument/2006/relationships/image" Target="../media/image147.png"/><Relationship Id="rId2" Type="http://schemas.openxmlformats.org/officeDocument/2006/relationships/notesSlide" Target="../notesSlides/notesSlide12.xml"/><Relationship Id="rId16" Type="http://schemas.openxmlformats.org/officeDocument/2006/relationships/image" Target="../media/image117.png"/><Relationship Id="rId20" Type="http://schemas.openxmlformats.org/officeDocument/2006/relationships/image" Target="../media/image121.png"/><Relationship Id="rId29" Type="http://schemas.openxmlformats.org/officeDocument/2006/relationships/image" Target="../media/image130.png"/><Relationship Id="rId41" Type="http://schemas.openxmlformats.org/officeDocument/2006/relationships/image" Target="../media/image142.png"/><Relationship Id="rId1" Type="http://schemas.openxmlformats.org/officeDocument/2006/relationships/slideLayout" Target="../slideLayouts/slideLayout25.xml"/><Relationship Id="rId6" Type="http://schemas.openxmlformats.org/officeDocument/2006/relationships/image" Target="../media/image107.jpeg"/><Relationship Id="rId11" Type="http://schemas.openxmlformats.org/officeDocument/2006/relationships/image" Target="../media/image112.png"/><Relationship Id="rId24" Type="http://schemas.openxmlformats.org/officeDocument/2006/relationships/image" Target="../media/image125.png"/><Relationship Id="rId32" Type="http://schemas.openxmlformats.org/officeDocument/2006/relationships/image" Target="../media/image133.png"/><Relationship Id="rId37" Type="http://schemas.openxmlformats.org/officeDocument/2006/relationships/image" Target="../media/image138.png"/><Relationship Id="rId40" Type="http://schemas.openxmlformats.org/officeDocument/2006/relationships/image" Target="../media/image141.jpeg"/><Relationship Id="rId45" Type="http://schemas.openxmlformats.org/officeDocument/2006/relationships/image" Target="../media/image146.png"/><Relationship Id="rId53" Type="http://schemas.openxmlformats.org/officeDocument/2006/relationships/image" Target="../media/image154.png"/><Relationship Id="rId5" Type="http://schemas.openxmlformats.org/officeDocument/2006/relationships/image" Target="../media/image106.png"/><Relationship Id="rId15" Type="http://schemas.openxmlformats.org/officeDocument/2006/relationships/image" Target="../media/image116.jpeg"/><Relationship Id="rId23" Type="http://schemas.openxmlformats.org/officeDocument/2006/relationships/image" Target="../media/image124.png"/><Relationship Id="rId28" Type="http://schemas.openxmlformats.org/officeDocument/2006/relationships/image" Target="../media/image129.png"/><Relationship Id="rId36" Type="http://schemas.openxmlformats.org/officeDocument/2006/relationships/image" Target="../media/image137.jpeg"/><Relationship Id="rId49" Type="http://schemas.openxmlformats.org/officeDocument/2006/relationships/image" Target="../media/image150.jpeg"/><Relationship Id="rId10" Type="http://schemas.openxmlformats.org/officeDocument/2006/relationships/image" Target="../media/image111.jpeg"/><Relationship Id="rId19" Type="http://schemas.openxmlformats.org/officeDocument/2006/relationships/image" Target="../media/image120.png"/><Relationship Id="rId31" Type="http://schemas.openxmlformats.org/officeDocument/2006/relationships/image" Target="../media/image132.jpeg"/><Relationship Id="rId44" Type="http://schemas.openxmlformats.org/officeDocument/2006/relationships/image" Target="../media/image145.png"/><Relationship Id="rId52" Type="http://schemas.openxmlformats.org/officeDocument/2006/relationships/image" Target="../media/image153.jpeg"/><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15.png"/><Relationship Id="rId22" Type="http://schemas.openxmlformats.org/officeDocument/2006/relationships/image" Target="../media/image123.png"/><Relationship Id="rId27" Type="http://schemas.openxmlformats.org/officeDocument/2006/relationships/image" Target="../media/image128.png"/><Relationship Id="rId30" Type="http://schemas.openxmlformats.org/officeDocument/2006/relationships/image" Target="../media/image131.png"/><Relationship Id="rId35" Type="http://schemas.openxmlformats.org/officeDocument/2006/relationships/image" Target="../media/image136.png"/><Relationship Id="rId43" Type="http://schemas.openxmlformats.org/officeDocument/2006/relationships/image" Target="../media/image144.png"/><Relationship Id="rId48" Type="http://schemas.openxmlformats.org/officeDocument/2006/relationships/image" Target="../media/image149.png"/><Relationship Id="rId8" Type="http://schemas.openxmlformats.org/officeDocument/2006/relationships/image" Target="../media/image109.jpeg"/><Relationship Id="rId51" Type="http://schemas.openxmlformats.org/officeDocument/2006/relationships/image" Target="../media/image15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1.xml"/><Relationship Id="rId1" Type="http://schemas.openxmlformats.org/officeDocument/2006/relationships/tags" Target="../tags/tag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23.xml.rels><?xml version="1.0" encoding="UTF-8" standalone="yes"?>
<Relationships xmlns="http://schemas.openxmlformats.org/package/2006/relationships"><Relationship Id="rId8" Type="http://schemas.openxmlformats.org/officeDocument/2006/relationships/image" Target="../media/image163.emf"/><Relationship Id="rId13" Type="http://schemas.openxmlformats.org/officeDocument/2006/relationships/image" Target="../media/image168.emf"/><Relationship Id="rId3" Type="http://schemas.openxmlformats.org/officeDocument/2006/relationships/notesSlide" Target="../notesSlides/notesSlide23.xml"/><Relationship Id="rId7" Type="http://schemas.openxmlformats.org/officeDocument/2006/relationships/image" Target="../media/image162.emf"/><Relationship Id="rId12" Type="http://schemas.openxmlformats.org/officeDocument/2006/relationships/image" Target="../media/image167.emf"/><Relationship Id="rId2" Type="http://schemas.openxmlformats.org/officeDocument/2006/relationships/slideLayout" Target="../slideLayouts/slideLayout11.xml"/><Relationship Id="rId16" Type="http://schemas.openxmlformats.org/officeDocument/2006/relationships/image" Target="../media/image171.png"/><Relationship Id="rId1" Type="http://schemas.openxmlformats.org/officeDocument/2006/relationships/tags" Target="../tags/tag3.xml"/><Relationship Id="rId6" Type="http://schemas.openxmlformats.org/officeDocument/2006/relationships/image" Target="../media/image161.emf"/><Relationship Id="rId11" Type="http://schemas.openxmlformats.org/officeDocument/2006/relationships/image" Target="../media/image166.emf"/><Relationship Id="rId5" Type="http://schemas.openxmlformats.org/officeDocument/2006/relationships/image" Target="../media/image160.png"/><Relationship Id="rId15" Type="http://schemas.openxmlformats.org/officeDocument/2006/relationships/image" Target="../media/image170.emf"/><Relationship Id="rId10" Type="http://schemas.openxmlformats.org/officeDocument/2006/relationships/image" Target="../media/image165.emf"/><Relationship Id="rId4" Type="http://schemas.openxmlformats.org/officeDocument/2006/relationships/image" Target="../media/image159.png"/><Relationship Id="rId9" Type="http://schemas.openxmlformats.org/officeDocument/2006/relationships/image" Target="../media/image164.png"/><Relationship Id="rId14" Type="http://schemas.openxmlformats.org/officeDocument/2006/relationships/image" Target="../media/image169.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26" Type="http://schemas.openxmlformats.org/officeDocument/2006/relationships/image" Target="../media/image46.png"/><Relationship Id="rId3" Type="http://schemas.openxmlformats.org/officeDocument/2006/relationships/image" Target="../media/image23.png"/><Relationship Id="rId21" Type="http://schemas.openxmlformats.org/officeDocument/2006/relationships/image" Target="../media/image41.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gif"/><Relationship Id="rId25" Type="http://schemas.openxmlformats.org/officeDocument/2006/relationships/image" Target="../media/image45.png"/><Relationship Id="rId2" Type="http://schemas.openxmlformats.org/officeDocument/2006/relationships/notesSlide" Target="../notesSlides/notesSlide7.xml"/><Relationship Id="rId16" Type="http://schemas.openxmlformats.org/officeDocument/2006/relationships/image" Target="../media/image36.png"/><Relationship Id="rId20" Type="http://schemas.openxmlformats.org/officeDocument/2006/relationships/image" Target="../media/image40.png"/><Relationship Id="rId29"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26.png"/><Relationship Id="rId11" Type="http://schemas.openxmlformats.org/officeDocument/2006/relationships/image" Target="../media/image31.png"/><Relationship Id="rId24" Type="http://schemas.openxmlformats.org/officeDocument/2006/relationships/image" Target="../media/image44.png"/><Relationship Id="rId32" Type="http://schemas.openxmlformats.org/officeDocument/2006/relationships/image" Target="../media/image52.png"/><Relationship Id="rId5" Type="http://schemas.openxmlformats.org/officeDocument/2006/relationships/image" Target="../media/image25.png"/><Relationship Id="rId15" Type="http://schemas.openxmlformats.org/officeDocument/2006/relationships/image" Target="../media/image35.png"/><Relationship Id="rId23" Type="http://schemas.openxmlformats.org/officeDocument/2006/relationships/image" Target="../media/image43.png"/><Relationship Id="rId28" Type="http://schemas.openxmlformats.org/officeDocument/2006/relationships/image" Target="../media/image48.png"/><Relationship Id="rId10" Type="http://schemas.openxmlformats.org/officeDocument/2006/relationships/image" Target="../media/image30.png"/><Relationship Id="rId19" Type="http://schemas.openxmlformats.org/officeDocument/2006/relationships/image" Target="../media/image39.png"/><Relationship Id="rId31" Type="http://schemas.openxmlformats.org/officeDocument/2006/relationships/image" Target="../media/image51.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 Id="rId22" Type="http://schemas.openxmlformats.org/officeDocument/2006/relationships/image" Target="../media/image42.png"/><Relationship Id="rId27" Type="http://schemas.openxmlformats.org/officeDocument/2006/relationships/image" Target="../media/image47.png"/><Relationship Id="rId30" Type="http://schemas.openxmlformats.org/officeDocument/2006/relationships/image" Target="../media/image50.png"/></Relationships>
</file>

<file path=ppt/slides/_rels/slide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54.emf"/></Relationships>
</file>

<file path=ppt/slides/_rels/slide9.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4.png"/><Relationship Id="rId18" Type="http://schemas.openxmlformats.org/officeDocument/2006/relationships/image" Target="../media/image68.png"/><Relationship Id="rId26" Type="http://schemas.openxmlformats.org/officeDocument/2006/relationships/image" Target="../media/image76.png"/><Relationship Id="rId39" Type="http://schemas.openxmlformats.org/officeDocument/2006/relationships/image" Target="../media/image89.png"/><Relationship Id="rId3" Type="http://schemas.openxmlformats.org/officeDocument/2006/relationships/image" Target="../media/image55.png"/><Relationship Id="rId21" Type="http://schemas.openxmlformats.org/officeDocument/2006/relationships/image" Target="../media/image71.png"/><Relationship Id="rId34" Type="http://schemas.openxmlformats.org/officeDocument/2006/relationships/image" Target="../media/image84.png"/><Relationship Id="rId42" Type="http://schemas.openxmlformats.org/officeDocument/2006/relationships/image" Target="../media/image92.png"/><Relationship Id="rId47" Type="http://schemas.openxmlformats.org/officeDocument/2006/relationships/image" Target="../media/image97.png"/><Relationship Id="rId7" Type="http://schemas.openxmlformats.org/officeDocument/2006/relationships/image" Target="../media/image59.png"/><Relationship Id="rId12" Type="http://schemas.openxmlformats.org/officeDocument/2006/relationships/hyperlink" Target="http://www.asd.gov.au/infosec/irap/index.htm" TargetMode="External"/><Relationship Id="rId17" Type="http://schemas.openxmlformats.org/officeDocument/2006/relationships/image" Target="../media/image67.jpeg"/><Relationship Id="rId25" Type="http://schemas.openxmlformats.org/officeDocument/2006/relationships/image" Target="../media/image75.jpeg"/><Relationship Id="rId33" Type="http://schemas.openxmlformats.org/officeDocument/2006/relationships/image" Target="../media/image83.jpeg"/><Relationship Id="rId38" Type="http://schemas.openxmlformats.org/officeDocument/2006/relationships/image" Target="../media/image88.png"/><Relationship Id="rId46" Type="http://schemas.openxmlformats.org/officeDocument/2006/relationships/image" Target="../media/image96.png"/><Relationship Id="rId2" Type="http://schemas.openxmlformats.org/officeDocument/2006/relationships/notesSlide" Target="../notesSlides/notesSlide9.xml"/><Relationship Id="rId16" Type="http://schemas.openxmlformats.org/officeDocument/2006/relationships/image" Target="../media/image66.jpeg"/><Relationship Id="rId20" Type="http://schemas.openxmlformats.org/officeDocument/2006/relationships/image" Target="../media/image70.png"/><Relationship Id="rId29" Type="http://schemas.openxmlformats.org/officeDocument/2006/relationships/image" Target="../media/image79.png"/><Relationship Id="rId41" Type="http://schemas.openxmlformats.org/officeDocument/2006/relationships/image" Target="../media/image91.jpeg"/><Relationship Id="rId1" Type="http://schemas.openxmlformats.org/officeDocument/2006/relationships/slideLayout" Target="../slideLayouts/slideLayout25.xml"/><Relationship Id="rId6" Type="http://schemas.openxmlformats.org/officeDocument/2006/relationships/image" Target="../media/image58.png"/><Relationship Id="rId11" Type="http://schemas.openxmlformats.org/officeDocument/2006/relationships/image" Target="../media/image63.png"/><Relationship Id="rId24" Type="http://schemas.openxmlformats.org/officeDocument/2006/relationships/image" Target="../media/image74.png"/><Relationship Id="rId32" Type="http://schemas.openxmlformats.org/officeDocument/2006/relationships/image" Target="../media/image82.png"/><Relationship Id="rId37" Type="http://schemas.openxmlformats.org/officeDocument/2006/relationships/image" Target="../media/image87.png"/><Relationship Id="rId40" Type="http://schemas.openxmlformats.org/officeDocument/2006/relationships/image" Target="../media/image90.png"/><Relationship Id="rId45" Type="http://schemas.openxmlformats.org/officeDocument/2006/relationships/image" Target="../media/image95.jpeg"/><Relationship Id="rId5" Type="http://schemas.openxmlformats.org/officeDocument/2006/relationships/image" Target="../media/image57.jpeg"/><Relationship Id="rId15" Type="http://schemas.openxmlformats.org/officeDocument/2006/relationships/image" Target="../media/image65.jpeg"/><Relationship Id="rId23" Type="http://schemas.openxmlformats.org/officeDocument/2006/relationships/image" Target="../media/image73.jpeg"/><Relationship Id="rId28" Type="http://schemas.openxmlformats.org/officeDocument/2006/relationships/image" Target="../media/image78.jpeg"/><Relationship Id="rId36" Type="http://schemas.openxmlformats.org/officeDocument/2006/relationships/image" Target="../media/image86.jpeg"/><Relationship Id="rId10" Type="http://schemas.openxmlformats.org/officeDocument/2006/relationships/image" Target="../media/image62.png"/><Relationship Id="rId19" Type="http://schemas.openxmlformats.org/officeDocument/2006/relationships/image" Target="../media/image69.png"/><Relationship Id="rId31" Type="http://schemas.openxmlformats.org/officeDocument/2006/relationships/image" Target="../media/image81.png"/><Relationship Id="rId44" Type="http://schemas.openxmlformats.org/officeDocument/2006/relationships/image" Target="../media/image94.gif"/><Relationship Id="rId4" Type="http://schemas.openxmlformats.org/officeDocument/2006/relationships/image" Target="../media/image56.jpeg"/><Relationship Id="rId9" Type="http://schemas.openxmlformats.org/officeDocument/2006/relationships/image" Target="../media/image61.png"/><Relationship Id="rId14" Type="http://schemas.openxmlformats.org/officeDocument/2006/relationships/hyperlink" Target="https://www.fisc.or.jp/" TargetMode="External"/><Relationship Id="rId22" Type="http://schemas.openxmlformats.org/officeDocument/2006/relationships/image" Target="../media/image72.png"/><Relationship Id="rId27" Type="http://schemas.openxmlformats.org/officeDocument/2006/relationships/image" Target="../media/image77.png"/><Relationship Id="rId30" Type="http://schemas.openxmlformats.org/officeDocument/2006/relationships/image" Target="../media/image80.png"/><Relationship Id="rId35" Type="http://schemas.openxmlformats.org/officeDocument/2006/relationships/image" Target="../media/image85.jpeg"/><Relationship Id="rId43" Type="http://schemas.openxmlformats.org/officeDocument/2006/relationships/image" Target="../media/image93.png"/><Relationship Id="rId48" Type="http://schemas.openxmlformats.org/officeDocument/2006/relationships/image" Target="../media/image9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Welcome and Overview</a:t>
            </a:r>
          </a:p>
        </p:txBody>
      </p:sp>
      <p:sp>
        <p:nvSpPr>
          <p:cNvPr id="3" name="Text Placeholder 2"/>
          <p:cNvSpPr>
            <a:spLocks noGrp="1"/>
          </p:cNvSpPr>
          <p:nvPr>
            <p:ph type="body" sz="quarter" idx="14"/>
          </p:nvPr>
        </p:nvSpPr>
        <p:spPr>
          <a:xfrm>
            <a:off x="274638" y="3344576"/>
            <a:ext cx="6400800" cy="1828800"/>
          </a:xfrm>
        </p:spPr>
        <p:txBody>
          <a:bodyPr/>
          <a:lstStyle/>
          <a:p>
            <a:pPr lvl="0"/>
            <a:endParaRPr lang="en-US" sz="1800" dirty="0">
              <a:latin typeface="Segoe UI"/>
            </a:endParaRPr>
          </a:p>
        </p:txBody>
      </p:sp>
    </p:spTree>
    <p:extLst>
      <p:ext uri="{BB962C8B-B14F-4D97-AF65-F5344CB8AC3E}">
        <p14:creationId xmlns:p14="http://schemas.microsoft.com/office/powerpoint/2010/main" val="665869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p:cNvSpPr/>
          <p:nvPr/>
        </p:nvSpPr>
        <p:spPr bwMode="auto">
          <a:xfrm>
            <a:off x="883" y="1549855"/>
            <a:ext cx="12434710" cy="5444670"/>
          </a:xfrm>
          <a:prstGeom prst="rect">
            <a:avLst/>
          </a:prstGeom>
          <a:solidFill>
            <a:schemeClr val="bg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1632" b="1" kern="0">
              <a:gradFill>
                <a:gsLst>
                  <a:gs pos="0">
                    <a:srgbClr val="FFFFFF"/>
                  </a:gs>
                  <a:gs pos="100000">
                    <a:srgbClr val="FFFFFF"/>
                  </a:gs>
                </a:gsLst>
                <a:lin ang="5400000" scaled="0"/>
              </a:gradFill>
              <a:latin typeface="Segoe UI Light"/>
            </a:endParaRPr>
          </a:p>
        </p:txBody>
      </p:sp>
      <p:sp>
        <p:nvSpPr>
          <p:cNvPr id="34" name="Rectangle 33"/>
          <p:cNvSpPr/>
          <p:nvPr/>
        </p:nvSpPr>
        <p:spPr bwMode="auto">
          <a:xfrm>
            <a:off x="8806052" y="1883516"/>
            <a:ext cx="2523386" cy="2377103"/>
          </a:xfrm>
          <a:prstGeom prst="rect">
            <a:avLst/>
          </a:prstGeom>
          <a:solidFill>
            <a:srgbClr val="292929"/>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1632" b="1" kern="0">
              <a:gradFill>
                <a:gsLst>
                  <a:gs pos="0">
                    <a:srgbClr val="FFFFFF"/>
                  </a:gs>
                  <a:gs pos="100000">
                    <a:srgbClr val="FFFFFF"/>
                  </a:gs>
                </a:gsLst>
                <a:lin ang="5400000" scaled="0"/>
              </a:gradFill>
              <a:latin typeface="Segoe UI Light"/>
            </a:endParaRPr>
          </a:p>
        </p:txBody>
      </p:sp>
      <p:sp>
        <p:nvSpPr>
          <p:cNvPr id="6" name="Rectangle 5"/>
          <p:cNvSpPr/>
          <p:nvPr/>
        </p:nvSpPr>
        <p:spPr bwMode="auto">
          <a:xfrm>
            <a:off x="1081678" y="1883516"/>
            <a:ext cx="7672969" cy="2377103"/>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1632" b="1" kern="0">
              <a:gradFill>
                <a:gsLst>
                  <a:gs pos="0">
                    <a:srgbClr val="FFFFFF"/>
                  </a:gs>
                  <a:gs pos="100000">
                    <a:srgbClr val="FFFFFF"/>
                  </a:gs>
                </a:gsLst>
                <a:lin ang="5400000" scaled="0"/>
              </a:gradFill>
              <a:latin typeface="Segoe UI Light"/>
            </a:endParaRPr>
          </a:p>
        </p:txBody>
      </p:sp>
      <p:sp>
        <p:nvSpPr>
          <p:cNvPr id="52" name="TextBox 51"/>
          <p:cNvSpPr txBox="1"/>
          <p:nvPr/>
        </p:nvSpPr>
        <p:spPr>
          <a:xfrm>
            <a:off x="6376590" y="3501402"/>
            <a:ext cx="2131455" cy="577852"/>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x-none">
                <a:latin typeface="Segoe UI"/>
              </a:rPr>
              <a:t>Service </a:t>
            </a:r>
            <a:r>
              <a:rPr lang="en-US">
                <a:latin typeface="Segoe UI"/>
              </a:rPr>
              <a:t>F</a:t>
            </a:r>
            <a:r>
              <a:rPr lang="x-none">
                <a:latin typeface="Segoe UI"/>
              </a:rPr>
              <a:t>abric</a:t>
            </a:r>
          </a:p>
        </p:txBody>
      </p:sp>
      <p:sp>
        <p:nvSpPr>
          <p:cNvPr id="75" name="TextBox 74"/>
          <p:cNvSpPr txBox="1"/>
          <p:nvPr/>
        </p:nvSpPr>
        <p:spPr>
          <a:xfrm>
            <a:off x="1871752" y="3501402"/>
            <a:ext cx="943237" cy="572299"/>
          </a:xfrm>
          <a:prstGeom prst="rect">
            <a:avLst/>
          </a:prstGeom>
          <a:noFill/>
        </p:spPr>
        <p:txBody>
          <a:bodyPr wrap="none" lIns="274203" tIns="146241" rIns="274203" bIns="146241" rtlCol="0" anchor="t">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32029">
              <a:spcAft>
                <a:spcPts val="0"/>
              </a:spcAft>
              <a:defRPr/>
            </a:pPr>
            <a:r>
              <a:rPr lang="x-none" sz="2000" kern="0">
                <a:gradFill>
                  <a:gsLst>
                    <a:gs pos="0">
                      <a:srgbClr val="FFFFFF"/>
                    </a:gs>
                    <a:gs pos="100000">
                      <a:srgbClr val="FFFFFF"/>
                    </a:gs>
                  </a:gsLst>
                  <a:lin ang="5400000" scaled="0"/>
                </a:gradFill>
                <a:latin typeface="Segoe UI"/>
              </a:rPr>
              <a:t>VM</a:t>
            </a:r>
          </a:p>
        </p:txBody>
      </p:sp>
      <p:sp>
        <p:nvSpPr>
          <p:cNvPr id="82" name="TextBox 81"/>
          <p:cNvSpPr txBox="1"/>
          <p:nvPr/>
        </p:nvSpPr>
        <p:spPr>
          <a:xfrm>
            <a:off x="4022467" y="3501402"/>
            <a:ext cx="1791393" cy="577852"/>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en-US">
                <a:latin typeface="Segoe UI"/>
              </a:rPr>
              <a:t>Containers</a:t>
            </a:r>
          </a:p>
        </p:txBody>
      </p:sp>
      <p:sp>
        <p:nvSpPr>
          <p:cNvPr id="53" name="TextBox 52"/>
          <p:cNvSpPr txBox="1"/>
          <p:nvPr/>
        </p:nvSpPr>
        <p:spPr>
          <a:xfrm>
            <a:off x="6237924" y="4435746"/>
            <a:ext cx="2523386" cy="1035855"/>
          </a:xfrm>
          <a:prstGeom prst="rect">
            <a:avLst/>
          </a:prstGeom>
          <a:noFill/>
        </p:spPr>
        <p:txBody>
          <a:bodyPr wrap="square" lIns="93247" tIns="93247" rIns="93247" bIns="9324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32029">
              <a:lnSpc>
                <a:spcPct val="100000"/>
              </a:lnSpc>
              <a:defRPr/>
            </a:pPr>
            <a:r>
              <a:rPr lang="x-none" sz="1800">
                <a:gradFill>
                  <a:gsLst>
                    <a:gs pos="0">
                      <a:srgbClr val="505050"/>
                    </a:gs>
                    <a:gs pos="100000">
                      <a:srgbClr val="505050"/>
                    </a:gs>
                  </a:gsLst>
                  <a:lin ang="5400000" scaled="0"/>
                </a:gradFill>
                <a:latin typeface="Segoe UI"/>
              </a:rPr>
              <a:t>Always-on, scalable, distributed applications</a:t>
            </a:r>
          </a:p>
        </p:txBody>
      </p:sp>
      <p:sp>
        <p:nvSpPr>
          <p:cNvPr id="66" name="TextBox 65"/>
          <p:cNvSpPr txBox="1"/>
          <p:nvPr/>
        </p:nvSpPr>
        <p:spPr>
          <a:xfrm>
            <a:off x="3660740" y="4435747"/>
            <a:ext cx="2523386" cy="470829"/>
          </a:xfrm>
          <a:prstGeom prst="rect">
            <a:avLst/>
          </a:prstGeom>
          <a:noFill/>
        </p:spPr>
        <p:txBody>
          <a:bodyPr wrap="square" lIns="93247" tIns="93247" rIns="93247" bIns="9324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32029">
              <a:lnSpc>
                <a:spcPct val="100000"/>
              </a:lnSpc>
              <a:defRPr/>
            </a:pPr>
            <a:r>
              <a:rPr lang="x-none" sz="1800">
                <a:gradFill>
                  <a:gsLst>
                    <a:gs pos="0">
                      <a:srgbClr val="505050"/>
                    </a:gs>
                    <a:gs pos="100000">
                      <a:srgbClr val="505050"/>
                    </a:gs>
                  </a:gsLst>
                  <a:lin ang="5400000" scaled="0"/>
                </a:gradFill>
                <a:latin typeface="Segoe UI"/>
              </a:rPr>
              <a:t>Efficiency </a:t>
            </a:r>
            <a:r>
              <a:rPr lang="en-NZ" sz="1800">
                <a:gradFill>
                  <a:gsLst>
                    <a:gs pos="0">
                      <a:srgbClr val="505050"/>
                    </a:gs>
                    <a:gs pos="100000">
                      <a:srgbClr val="505050"/>
                    </a:gs>
                  </a:gsLst>
                  <a:lin ang="5400000" scaled="0"/>
                </a:gradFill>
                <a:latin typeface="Segoe UI"/>
              </a:rPr>
              <a:t>and</a:t>
            </a:r>
            <a:r>
              <a:rPr lang="x-none" sz="1800">
                <a:gradFill>
                  <a:gsLst>
                    <a:gs pos="0">
                      <a:srgbClr val="505050"/>
                    </a:gs>
                    <a:gs pos="100000">
                      <a:srgbClr val="505050"/>
                    </a:gs>
                  </a:gsLst>
                  <a:lin ang="5400000" scaled="0"/>
                </a:gradFill>
                <a:latin typeface="Segoe UI"/>
              </a:rPr>
              <a:t> </a:t>
            </a:r>
            <a:r>
              <a:rPr lang="en-NZ" sz="1800">
                <a:gradFill>
                  <a:gsLst>
                    <a:gs pos="0">
                      <a:srgbClr val="505050"/>
                    </a:gs>
                    <a:gs pos="100000">
                      <a:srgbClr val="505050"/>
                    </a:gs>
                  </a:gsLst>
                  <a:lin ang="5400000" scaled="0"/>
                </a:gradFill>
                <a:latin typeface="Segoe UI"/>
              </a:rPr>
              <a:t>s</a:t>
            </a:r>
            <a:r>
              <a:rPr lang="x-none" sz="1800">
                <a:gradFill>
                  <a:gsLst>
                    <a:gs pos="0">
                      <a:srgbClr val="505050"/>
                    </a:gs>
                    <a:gs pos="100000">
                      <a:srgbClr val="505050"/>
                    </a:gs>
                  </a:gsLst>
                  <a:lin ang="5400000" scaled="0"/>
                </a:gradFill>
                <a:latin typeface="Segoe UI"/>
              </a:rPr>
              <a:t>peed</a:t>
            </a:r>
          </a:p>
        </p:txBody>
      </p:sp>
      <p:sp>
        <p:nvSpPr>
          <p:cNvPr id="76" name="TextBox 75"/>
          <p:cNvSpPr txBox="1"/>
          <p:nvPr/>
        </p:nvSpPr>
        <p:spPr>
          <a:xfrm>
            <a:off x="1083558" y="4435747"/>
            <a:ext cx="2523386" cy="753341"/>
          </a:xfrm>
          <a:prstGeom prst="rect">
            <a:avLst/>
          </a:prstGeom>
          <a:noFill/>
        </p:spPr>
        <p:txBody>
          <a:bodyPr wrap="square" lIns="93247" tIns="93247" rIns="93247" bIns="93247" rtlCol="0" anchor="t" anchorCtr="0">
            <a:spAutoFit/>
          </a:bodyPr>
          <a:lstStyle/>
          <a:p>
            <a:pPr algn="ctr" defTabSz="932029">
              <a:defRPr/>
            </a:pPr>
            <a:r>
              <a:rPr lang="x-none" kern="0">
                <a:gradFill>
                  <a:gsLst>
                    <a:gs pos="0">
                      <a:srgbClr val="505050"/>
                    </a:gs>
                    <a:gs pos="100000">
                      <a:srgbClr val="505050"/>
                    </a:gs>
                  </a:gsLst>
                  <a:lin ang="5400000" scaled="0"/>
                </a:gradFill>
                <a:latin typeface="Segoe UI"/>
                <a:cs typeface="Segoe UI Light" panose="020B0502040204020203" pitchFamily="34" charset="0"/>
              </a:rPr>
              <a:t>Legacy applications, no change</a:t>
            </a:r>
          </a:p>
        </p:txBody>
      </p:sp>
      <p:sp>
        <p:nvSpPr>
          <p:cNvPr id="51" name="Rectangle 50"/>
          <p:cNvSpPr/>
          <p:nvPr/>
        </p:nvSpPr>
        <p:spPr bwMode="auto">
          <a:xfrm>
            <a:off x="1081677" y="5814419"/>
            <a:ext cx="2523386" cy="78662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Lift and shift</a:t>
            </a:r>
          </a:p>
        </p:txBody>
      </p:sp>
      <p:sp>
        <p:nvSpPr>
          <p:cNvPr id="61" name="Rectangle 60"/>
          <p:cNvSpPr/>
          <p:nvPr/>
        </p:nvSpPr>
        <p:spPr bwMode="auto">
          <a:xfrm>
            <a:off x="3656468" y="5814419"/>
            <a:ext cx="2523386" cy="78662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Improved </a:t>
            </a:r>
            <a:br>
              <a:rPr lang="en-US" sz="1836">
                <a:solidFill>
                  <a:srgbClr val="00188F"/>
                </a:solidFill>
                <a:latin typeface="Segoe UI"/>
              </a:rPr>
            </a:br>
            <a:r>
              <a:rPr lang="en-US" sz="1836">
                <a:solidFill>
                  <a:srgbClr val="00188F"/>
                </a:solidFill>
                <a:latin typeface="Segoe UI"/>
              </a:rPr>
              <a:t>DevOps</a:t>
            </a:r>
          </a:p>
        </p:txBody>
      </p:sp>
      <p:sp>
        <p:nvSpPr>
          <p:cNvPr id="63" name="Rectangle 62"/>
          <p:cNvSpPr/>
          <p:nvPr/>
        </p:nvSpPr>
        <p:spPr bwMode="auto">
          <a:xfrm>
            <a:off x="6231260" y="5814419"/>
            <a:ext cx="2523386" cy="78662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err="1">
                <a:solidFill>
                  <a:srgbClr val="00188F"/>
                </a:solidFill>
                <a:latin typeface="Segoe UI"/>
              </a:rPr>
              <a:t>Hyperscale</a:t>
            </a:r>
            <a:endParaRPr lang="en-US" sz="1836">
              <a:solidFill>
                <a:srgbClr val="00188F"/>
              </a:solidFill>
              <a:latin typeface="Segoe UI"/>
            </a:endParaRPr>
          </a:p>
          <a:p>
            <a:pPr algn="ctr" defTabSz="931935" fontAlgn="base">
              <a:spcBef>
                <a:spcPct val="0"/>
              </a:spcBef>
              <a:spcAft>
                <a:spcPct val="0"/>
              </a:spcAft>
              <a:defRPr/>
            </a:pPr>
            <a:r>
              <a:rPr lang="en-US" sz="1836">
                <a:solidFill>
                  <a:srgbClr val="00188F"/>
                </a:solidFill>
                <a:latin typeface="Segoe UI"/>
              </a:rPr>
              <a:t>(e.g. IOT)</a:t>
            </a:r>
          </a:p>
        </p:txBody>
      </p:sp>
      <p:sp>
        <p:nvSpPr>
          <p:cNvPr id="35" name="TextBox 34"/>
          <p:cNvSpPr txBox="1"/>
          <p:nvPr/>
        </p:nvSpPr>
        <p:spPr>
          <a:xfrm>
            <a:off x="8815109" y="4435746"/>
            <a:ext cx="2523386" cy="1035855"/>
          </a:xfrm>
          <a:prstGeom prst="rect">
            <a:avLst/>
          </a:prstGeom>
          <a:noFill/>
        </p:spPr>
        <p:txBody>
          <a:bodyPr wrap="square" lIns="93247" tIns="93247" rIns="93247" bIns="9324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32029">
              <a:lnSpc>
                <a:spcPct val="100000"/>
              </a:lnSpc>
              <a:defRPr/>
            </a:pPr>
            <a:r>
              <a:rPr lang="en-NZ" sz="1800" dirty="0">
                <a:gradFill>
                  <a:gsLst>
                    <a:gs pos="0">
                      <a:srgbClr val="505050"/>
                    </a:gs>
                    <a:gs pos="100000">
                      <a:srgbClr val="505050"/>
                    </a:gs>
                  </a:gsLst>
                  <a:lin ang="5400000" scaled="0"/>
                </a:gradFill>
                <a:latin typeface="Segoe UI"/>
              </a:rPr>
              <a:t>Cloud Foundry, </a:t>
            </a:r>
            <a:r>
              <a:rPr lang="en-NZ" sz="1800" dirty="0" err="1">
                <a:gradFill>
                  <a:gsLst>
                    <a:gs pos="0">
                      <a:srgbClr val="505050"/>
                    </a:gs>
                    <a:gs pos="100000">
                      <a:srgbClr val="505050"/>
                    </a:gs>
                  </a:gsLst>
                  <a:lin ang="5400000" scaled="0"/>
                </a:gradFill>
                <a:latin typeface="Segoe UI"/>
              </a:rPr>
              <a:t>OpenShift</a:t>
            </a:r>
            <a:r>
              <a:rPr lang="en-NZ" sz="1800" dirty="0">
                <a:gradFill>
                  <a:gsLst>
                    <a:gs pos="0">
                      <a:srgbClr val="505050"/>
                    </a:gs>
                    <a:gs pos="100000">
                      <a:srgbClr val="505050"/>
                    </a:gs>
                  </a:gsLst>
                  <a:lin ang="5400000" scaled="0"/>
                </a:gradFill>
                <a:latin typeface="Segoe UI"/>
              </a:rPr>
              <a:t>, </a:t>
            </a:r>
            <a:r>
              <a:rPr lang="en-NZ" sz="1800" dirty="0" err="1">
                <a:gradFill>
                  <a:gsLst>
                    <a:gs pos="0">
                      <a:srgbClr val="505050"/>
                    </a:gs>
                    <a:gs pos="100000">
                      <a:srgbClr val="505050"/>
                    </a:gs>
                  </a:gsLst>
                  <a:lin ang="5400000" scaled="0"/>
                </a:gradFill>
                <a:latin typeface="Segoe UI"/>
              </a:rPr>
              <a:t>Apprenda</a:t>
            </a:r>
            <a:r>
              <a:rPr lang="en-NZ" sz="1800" dirty="0">
                <a:gradFill>
                  <a:gsLst>
                    <a:gs pos="0">
                      <a:srgbClr val="505050"/>
                    </a:gs>
                    <a:gs pos="100000">
                      <a:srgbClr val="505050"/>
                    </a:gs>
                  </a:gsLst>
                  <a:lin ang="5400000" scaled="0"/>
                </a:gradFill>
                <a:latin typeface="Segoe UI"/>
              </a:rPr>
              <a:t>, </a:t>
            </a:r>
            <a:r>
              <a:rPr lang="en-NZ" sz="1800" dirty="0" err="1">
                <a:gradFill>
                  <a:gsLst>
                    <a:gs pos="0">
                      <a:srgbClr val="505050"/>
                    </a:gs>
                    <a:gs pos="100000">
                      <a:srgbClr val="505050"/>
                    </a:gs>
                  </a:gsLst>
                  <a:lin ang="5400000" scaled="0"/>
                </a:gradFill>
                <a:latin typeface="Segoe UI"/>
              </a:rPr>
              <a:t>Jelastic</a:t>
            </a:r>
            <a:r>
              <a:rPr lang="en-NZ" sz="1800" dirty="0">
                <a:gradFill>
                  <a:gsLst>
                    <a:gs pos="0">
                      <a:srgbClr val="505050"/>
                    </a:gs>
                    <a:gs pos="100000">
                      <a:srgbClr val="505050"/>
                    </a:gs>
                  </a:gsLst>
                  <a:lin ang="5400000" scaled="0"/>
                </a:gradFill>
                <a:latin typeface="Segoe UI"/>
              </a:rPr>
              <a:t>, etc.</a:t>
            </a:r>
          </a:p>
        </p:txBody>
      </p:sp>
      <p:sp>
        <p:nvSpPr>
          <p:cNvPr id="36" name="Rectangle 35"/>
          <p:cNvSpPr/>
          <p:nvPr/>
        </p:nvSpPr>
        <p:spPr bwMode="auto">
          <a:xfrm>
            <a:off x="8806052" y="5814419"/>
            <a:ext cx="2523386" cy="78662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Third-party</a:t>
            </a:r>
            <a:br>
              <a:rPr lang="en-US" sz="1836">
                <a:solidFill>
                  <a:srgbClr val="00188F"/>
                </a:solidFill>
                <a:latin typeface="Segoe UI"/>
              </a:rPr>
            </a:br>
            <a:r>
              <a:rPr lang="en-US" sz="1836">
                <a:solidFill>
                  <a:srgbClr val="00188F"/>
                </a:solidFill>
                <a:latin typeface="Segoe UI"/>
              </a:rPr>
              <a:t>frameworks</a:t>
            </a:r>
          </a:p>
        </p:txBody>
      </p:sp>
      <p:grpSp>
        <p:nvGrpSpPr>
          <p:cNvPr id="11" name="Group 10"/>
          <p:cNvGrpSpPr>
            <a:grpSpLocks noChangeAspect="1"/>
          </p:cNvGrpSpPr>
          <p:nvPr/>
        </p:nvGrpSpPr>
        <p:grpSpPr>
          <a:xfrm>
            <a:off x="9717129" y="2497620"/>
            <a:ext cx="701231" cy="713299"/>
            <a:chOff x="9212930" y="2075755"/>
            <a:chExt cx="633657" cy="644562"/>
          </a:xfrm>
          <a:solidFill>
            <a:schemeClr val="bg1"/>
          </a:solidFill>
        </p:grpSpPr>
        <p:sp>
          <p:nvSpPr>
            <p:cNvPr id="41" name="Freeform 9"/>
            <p:cNvSpPr>
              <a:spLocks/>
            </p:cNvSpPr>
            <p:nvPr/>
          </p:nvSpPr>
          <p:spPr bwMode="auto">
            <a:xfrm>
              <a:off x="9212930" y="2075755"/>
              <a:ext cx="290692" cy="296333"/>
            </a:xfrm>
            <a:custGeom>
              <a:avLst/>
              <a:gdLst>
                <a:gd name="T0" fmla="*/ 0 w 1546"/>
                <a:gd name="T1" fmla="*/ 0 h 1576"/>
                <a:gd name="T2" fmla="*/ 0 w 1546"/>
                <a:gd name="T3" fmla="*/ 1198 h 1576"/>
                <a:gd name="T4" fmla="*/ 360 w 1546"/>
                <a:gd name="T5" fmla="*/ 830 h 1576"/>
                <a:gd name="T6" fmla="*/ 1092 w 1546"/>
                <a:gd name="T7" fmla="*/ 1576 h 1576"/>
                <a:gd name="T8" fmla="*/ 1546 w 1546"/>
                <a:gd name="T9" fmla="*/ 1115 h 1576"/>
                <a:gd name="T10" fmla="*/ 814 w 1546"/>
                <a:gd name="T11" fmla="*/ 370 h 1576"/>
                <a:gd name="T12" fmla="*/ 1181 w 1546"/>
                <a:gd name="T13" fmla="*/ 0 h 1576"/>
                <a:gd name="T14" fmla="*/ 0 w 1546"/>
                <a:gd name="T15" fmla="*/ 0 h 1576"/>
                <a:gd name="T16" fmla="*/ 0 w 1546"/>
                <a:gd name="T17" fmla="*/ 0 h 1576"/>
                <a:gd name="T18" fmla="*/ 0 w 1546"/>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76">
                  <a:moveTo>
                    <a:pt x="0" y="0"/>
                  </a:moveTo>
                  <a:lnTo>
                    <a:pt x="0" y="1198"/>
                  </a:lnTo>
                  <a:lnTo>
                    <a:pt x="360" y="830"/>
                  </a:lnTo>
                  <a:lnTo>
                    <a:pt x="1092" y="1576"/>
                  </a:lnTo>
                  <a:lnTo>
                    <a:pt x="1546" y="1115"/>
                  </a:lnTo>
                  <a:lnTo>
                    <a:pt x="814" y="370"/>
                  </a:lnTo>
                  <a:lnTo>
                    <a:pt x="1181"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632" b="1" kern="0">
                <a:solidFill>
                  <a:sysClr val="windowText" lastClr="000000"/>
                </a:solidFill>
                <a:latin typeface="Segoe UI Light"/>
              </a:endParaRPr>
            </a:p>
          </p:txBody>
        </p:sp>
        <p:sp>
          <p:nvSpPr>
            <p:cNvPr id="42" name="Freeform 10"/>
            <p:cNvSpPr>
              <a:spLocks/>
            </p:cNvSpPr>
            <p:nvPr/>
          </p:nvSpPr>
          <p:spPr bwMode="auto">
            <a:xfrm>
              <a:off x="9555518" y="2075755"/>
              <a:ext cx="291069" cy="296333"/>
            </a:xfrm>
            <a:custGeom>
              <a:avLst/>
              <a:gdLst>
                <a:gd name="T0" fmla="*/ 1548 w 1548"/>
                <a:gd name="T1" fmla="*/ 0 h 1576"/>
                <a:gd name="T2" fmla="*/ 1548 w 1548"/>
                <a:gd name="T3" fmla="*/ 1198 h 1576"/>
                <a:gd name="T4" fmla="*/ 1181 w 1548"/>
                <a:gd name="T5" fmla="*/ 830 h 1576"/>
                <a:gd name="T6" fmla="*/ 449 w 1548"/>
                <a:gd name="T7" fmla="*/ 1576 h 1576"/>
                <a:gd name="T8" fmla="*/ 0 w 1548"/>
                <a:gd name="T9" fmla="*/ 1115 h 1576"/>
                <a:gd name="T10" fmla="*/ 727 w 1548"/>
                <a:gd name="T11" fmla="*/ 370 h 1576"/>
                <a:gd name="T12" fmla="*/ 362 w 1548"/>
                <a:gd name="T13" fmla="*/ 0 h 1576"/>
                <a:gd name="T14" fmla="*/ 1548 w 1548"/>
                <a:gd name="T15" fmla="*/ 0 h 1576"/>
                <a:gd name="T16" fmla="*/ 1548 w 1548"/>
                <a:gd name="T17" fmla="*/ 0 h 1576"/>
                <a:gd name="T18" fmla="*/ 1548 w 1548"/>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76">
                  <a:moveTo>
                    <a:pt x="1548" y="0"/>
                  </a:moveTo>
                  <a:lnTo>
                    <a:pt x="1548" y="1198"/>
                  </a:lnTo>
                  <a:lnTo>
                    <a:pt x="1181" y="830"/>
                  </a:lnTo>
                  <a:lnTo>
                    <a:pt x="449" y="1576"/>
                  </a:lnTo>
                  <a:lnTo>
                    <a:pt x="0" y="1115"/>
                  </a:lnTo>
                  <a:lnTo>
                    <a:pt x="727" y="370"/>
                  </a:lnTo>
                  <a:lnTo>
                    <a:pt x="362" y="0"/>
                  </a:lnTo>
                  <a:lnTo>
                    <a:pt x="1548" y="0"/>
                  </a:lnTo>
                  <a:lnTo>
                    <a:pt x="1548" y="0"/>
                  </a:lnTo>
                  <a:lnTo>
                    <a:pt x="15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632" b="1" kern="0">
                <a:solidFill>
                  <a:sysClr val="windowText" lastClr="000000"/>
                </a:solidFill>
                <a:latin typeface="Segoe UI Light"/>
              </a:endParaRPr>
            </a:p>
          </p:txBody>
        </p:sp>
        <p:sp>
          <p:nvSpPr>
            <p:cNvPr id="43" name="Freeform 11"/>
            <p:cNvSpPr>
              <a:spLocks/>
            </p:cNvSpPr>
            <p:nvPr/>
          </p:nvSpPr>
          <p:spPr bwMode="auto">
            <a:xfrm>
              <a:off x="9212930" y="2421540"/>
              <a:ext cx="290692" cy="298777"/>
            </a:xfrm>
            <a:custGeom>
              <a:avLst/>
              <a:gdLst>
                <a:gd name="T0" fmla="*/ 0 w 1546"/>
                <a:gd name="T1" fmla="*/ 1589 h 1589"/>
                <a:gd name="T2" fmla="*/ 0 w 1546"/>
                <a:gd name="T3" fmla="*/ 385 h 1589"/>
                <a:gd name="T4" fmla="*/ 360 w 1546"/>
                <a:gd name="T5" fmla="*/ 756 h 1589"/>
                <a:gd name="T6" fmla="*/ 1092 w 1546"/>
                <a:gd name="T7" fmla="*/ 0 h 1589"/>
                <a:gd name="T8" fmla="*/ 1546 w 1546"/>
                <a:gd name="T9" fmla="*/ 469 h 1589"/>
                <a:gd name="T10" fmla="*/ 814 w 1546"/>
                <a:gd name="T11" fmla="*/ 1219 h 1589"/>
                <a:gd name="T12" fmla="*/ 1181 w 1546"/>
                <a:gd name="T13" fmla="*/ 1589 h 1589"/>
                <a:gd name="T14" fmla="*/ 0 w 1546"/>
                <a:gd name="T15" fmla="*/ 1589 h 1589"/>
                <a:gd name="T16" fmla="*/ 0 w 1546"/>
                <a:gd name="T17" fmla="*/ 1589 h 1589"/>
                <a:gd name="T18" fmla="*/ 0 w 1546"/>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89">
                  <a:moveTo>
                    <a:pt x="0" y="1589"/>
                  </a:moveTo>
                  <a:lnTo>
                    <a:pt x="0" y="385"/>
                  </a:lnTo>
                  <a:lnTo>
                    <a:pt x="360" y="756"/>
                  </a:lnTo>
                  <a:lnTo>
                    <a:pt x="1092" y="0"/>
                  </a:lnTo>
                  <a:lnTo>
                    <a:pt x="1546" y="469"/>
                  </a:lnTo>
                  <a:lnTo>
                    <a:pt x="814" y="1219"/>
                  </a:lnTo>
                  <a:lnTo>
                    <a:pt x="1181" y="1589"/>
                  </a:lnTo>
                  <a:lnTo>
                    <a:pt x="0" y="1589"/>
                  </a:lnTo>
                  <a:lnTo>
                    <a:pt x="0" y="1589"/>
                  </a:lnTo>
                  <a:lnTo>
                    <a:pt x="0" y="15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632" b="1" kern="0">
                <a:solidFill>
                  <a:srgbClr val="D83B01"/>
                </a:solidFill>
                <a:latin typeface="Segoe UI Light"/>
              </a:endParaRPr>
            </a:p>
          </p:txBody>
        </p:sp>
        <p:sp>
          <p:nvSpPr>
            <p:cNvPr id="44" name="Freeform 12"/>
            <p:cNvSpPr>
              <a:spLocks/>
            </p:cNvSpPr>
            <p:nvPr/>
          </p:nvSpPr>
          <p:spPr bwMode="auto">
            <a:xfrm>
              <a:off x="9555518" y="2421540"/>
              <a:ext cx="291069" cy="298777"/>
            </a:xfrm>
            <a:custGeom>
              <a:avLst/>
              <a:gdLst>
                <a:gd name="T0" fmla="*/ 1548 w 1548"/>
                <a:gd name="T1" fmla="*/ 1589 h 1589"/>
                <a:gd name="T2" fmla="*/ 1548 w 1548"/>
                <a:gd name="T3" fmla="*/ 385 h 1589"/>
                <a:gd name="T4" fmla="*/ 1181 w 1548"/>
                <a:gd name="T5" fmla="*/ 756 h 1589"/>
                <a:gd name="T6" fmla="*/ 449 w 1548"/>
                <a:gd name="T7" fmla="*/ 0 h 1589"/>
                <a:gd name="T8" fmla="*/ 0 w 1548"/>
                <a:gd name="T9" fmla="*/ 469 h 1589"/>
                <a:gd name="T10" fmla="*/ 727 w 1548"/>
                <a:gd name="T11" fmla="*/ 1219 h 1589"/>
                <a:gd name="T12" fmla="*/ 362 w 1548"/>
                <a:gd name="T13" fmla="*/ 1589 h 1589"/>
                <a:gd name="T14" fmla="*/ 1548 w 1548"/>
                <a:gd name="T15" fmla="*/ 1589 h 1589"/>
                <a:gd name="T16" fmla="*/ 1548 w 1548"/>
                <a:gd name="T17" fmla="*/ 1589 h 1589"/>
                <a:gd name="T18" fmla="*/ 1548 w 1548"/>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89">
                  <a:moveTo>
                    <a:pt x="1548" y="1589"/>
                  </a:moveTo>
                  <a:lnTo>
                    <a:pt x="1548" y="385"/>
                  </a:lnTo>
                  <a:lnTo>
                    <a:pt x="1181" y="756"/>
                  </a:lnTo>
                  <a:lnTo>
                    <a:pt x="449" y="0"/>
                  </a:lnTo>
                  <a:lnTo>
                    <a:pt x="0" y="469"/>
                  </a:lnTo>
                  <a:lnTo>
                    <a:pt x="727" y="1219"/>
                  </a:lnTo>
                  <a:lnTo>
                    <a:pt x="362" y="1589"/>
                  </a:lnTo>
                  <a:lnTo>
                    <a:pt x="1548" y="1589"/>
                  </a:lnTo>
                  <a:lnTo>
                    <a:pt x="1548" y="1589"/>
                  </a:lnTo>
                  <a:lnTo>
                    <a:pt x="1548" y="15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632" b="1" kern="0">
                <a:solidFill>
                  <a:srgbClr val="D83B01"/>
                </a:solidFill>
                <a:latin typeface="Segoe UI Light"/>
              </a:endParaRPr>
            </a:p>
          </p:txBody>
        </p:sp>
      </p:grpSp>
      <p:sp>
        <p:nvSpPr>
          <p:cNvPr id="37" name="TextBox 36"/>
          <p:cNvSpPr txBox="1"/>
          <p:nvPr/>
        </p:nvSpPr>
        <p:spPr>
          <a:xfrm>
            <a:off x="9408341" y="3501402"/>
            <a:ext cx="1217537" cy="577852"/>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en-US">
                <a:latin typeface="Segoe UI"/>
              </a:rPr>
              <a:t>Other</a:t>
            </a:r>
          </a:p>
        </p:txBody>
      </p:sp>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973548" y="2436520"/>
            <a:ext cx="802463" cy="802463"/>
          </a:xfrm>
          <a:prstGeom prst="rect">
            <a:avLst/>
          </a:prstGeom>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482508" y="2371602"/>
            <a:ext cx="891623" cy="891623"/>
          </a:xfrm>
          <a:prstGeom prst="rect">
            <a:avLst/>
          </a:prstGeom>
        </p:spPr>
      </p:pic>
      <p:pic>
        <p:nvPicPr>
          <p:cNvPr id="8" name="Picture 7"/>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047139" y="2398626"/>
            <a:ext cx="891623" cy="891623"/>
          </a:xfrm>
          <a:prstGeom prst="rect">
            <a:avLst/>
          </a:prstGeom>
        </p:spPr>
      </p:pic>
      <p:sp>
        <p:nvSpPr>
          <p:cNvPr id="38" name="Rectangle 37"/>
          <p:cNvSpPr/>
          <p:nvPr/>
        </p:nvSpPr>
        <p:spPr bwMode="auto">
          <a:xfrm>
            <a:off x="881" y="-1"/>
            <a:ext cx="12441263" cy="158778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Title 1"/>
          <p:cNvSpPr txBox="1">
            <a:spLocks/>
          </p:cNvSpPr>
          <p:nvPr/>
        </p:nvSpPr>
        <p:spPr>
          <a:xfrm>
            <a:off x="275481" y="295731"/>
            <a:ext cx="11887878" cy="917444"/>
          </a:xfrm>
          <a:prstGeom prst="rect">
            <a:avLst/>
          </a:prstGeom>
        </p:spPr>
        <p:txBody>
          <a:bodyPr vert="horz" wrap="square" lIns="146283" tIns="91427" rIns="146283" bIns="91427"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265">
              <a:defRPr/>
            </a:pPr>
            <a:r>
              <a:rPr lang="en-US" sz="4080" spc="-104" dirty="0">
                <a:gradFill>
                  <a:gsLst>
                    <a:gs pos="1250">
                      <a:srgbClr val="FFFFFF"/>
                    </a:gs>
                    <a:gs pos="100000">
                      <a:srgbClr val="FFFFFF"/>
                    </a:gs>
                  </a:gsLst>
                  <a:lin ang="5400000" scaled="0"/>
                </a:gradFill>
                <a:latin typeface="Segoe UI Light"/>
              </a:rPr>
              <a:t>Build apps faster and easier - IAAS</a:t>
            </a:r>
            <a:endParaRPr lang="en-US" sz="4080" spc="-30" dirty="0">
              <a:gradFill>
                <a:gsLst>
                  <a:gs pos="1250">
                    <a:srgbClr val="FFFFFF"/>
                  </a:gs>
                  <a:gs pos="100000">
                    <a:srgbClr val="FFFFFF"/>
                  </a:gs>
                </a:gsLst>
                <a:lin ang="5400000" scaled="0"/>
              </a:gradFill>
              <a:latin typeface="Segoe UI Light"/>
            </a:endParaRPr>
          </a:p>
        </p:txBody>
      </p:sp>
      <p:cxnSp>
        <p:nvCxnSpPr>
          <p:cNvPr id="12" name="Straight Connector 11"/>
          <p:cNvCxnSpPr/>
          <p:nvPr/>
        </p:nvCxnSpPr>
        <p:spPr>
          <a:xfrm>
            <a:off x="1210352"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3847872"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6441675"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9006334"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3656468" y="2381045"/>
            <a:ext cx="0" cy="1345217"/>
          </a:xfrm>
          <a:prstGeom prst="line">
            <a:avLst/>
          </a:prstGeom>
          <a:ln w="28575">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6237924" y="2381045"/>
            <a:ext cx="0" cy="1345217"/>
          </a:xfrm>
          <a:prstGeom prst="line">
            <a:avLst/>
          </a:prstGeom>
          <a:ln w="28575">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AE4A682A-7429-42C9-BA8A-8D1D8275DA08}"/>
              </a:ext>
            </a:extLst>
          </p:cNvPr>
          <p:cNvGrpSpPr/>
          <p:nvPr/>
        </p:nvGrpSpPr>
        <p:grpSpPr>
          <a:xfrm>
            <a:off x="11156313" y="333513"/>
            <a:ext cx="920758" cy="920758"/>
            <a:chOff x="11111871" y="611642"/>
            <a:chExt cx="644101" cy="644101"/>
          </a:xfrm>
        </p:grpSpPr>
        <p:sp>
          <p:nvSpPr>
            <p:cNvPr id="47" name="Oval 46">
              <a:extLst>
                <a:ext uri="{FF2B5EF4-FFF2-40B4-BE49-F238E27FC236}">
                  <a16:creationId xmlns:a16="http://schemas.microsoft.com/office/drawing/2014/main" id="{0A05326B-EEB6-4795-8F25-6658818847A0}"/>
                </a:ext>
              </a:extLst>
            </p:cNvPr>
            <p:cNvSpPr/>
            <p:nvPr/>
          </p:nvSpPr>
          <p:spPr bwMode="auto">
            <a:xfrm>
              <a:off x="11111871" y="611642"/>
              <a:ext cx="644101" cy="644101"/>
            </a:xfrm>
            <a:prstGeom prst="ellipse">
              <a:avLst/>
            </a:prstGeom>
            <a:solidFill>
              <a:schemeClr val="bg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 name="Freeform 13">
              <a:extLst>
                <a:ext uri="{FF2B5EF4-FFF2-40B4-BE49-F238E27FC236}">
                  <a16:creationId xmlns:a16="http://schemas.microsoft.com/office/drawing/2014/main" id="{3C247564-41BD-458A-808C-5185DD2130BE}"/>
                </a:ext>
              </a:extLst>
            </p:cNvPr>
            <p:cNvSpPr>
              <a:spLocks noChangeAspect="1" noEditPoints="1"/>
            </p:cNvSpPr>
            <p:nvPr/>
          </p:nvSpPr>
          <p:spPr bwMode="auto">
            <a:xfrm>
              <a:off x="11269692" y="819955"/>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00188F"/>
            </a:solidFill>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505050"/>
                </a:solidFill>
                <a:latin typeface="Segoe UI Semilight"/>
              </a:endParaRPr>
            </a:p>
          </p:txBody>
        </p:sp>
      </p:grpSp>
    </p:spTree>
    <p:extLst>
      <p:ext uri="{BB962C8B-B14F-4D97-AF65-F5344CB8AC3E}">
        <p14:creationId xmlns:p14="http://schemas.microsoft.com/office/powerpoint/2010/main" val="140282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bwMode="auto">
          <a:xfrm>
            <a:off x="883" y="1549855"/>
            <a:ext cx="12434710" cy="5444670"/>
          </a:xfrm>
          <a:prstGeom prst="rect">
            <a:avLst/>
          </a:prstGeom>
          <a:solidFill>
            <a:schemeClr val="bg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1632" b="1" kern="0">
              <a:gradFill>
                <a:gsLst>
                  <a:gs pos="0">
                    <a:srgbClr val="FFFFFF"/>
                  </a:gs>
                  <a:gs pos="100000">
                    <a:srgbClr val="FFFFFF"/>
                  </a:gs>
                </a:gsLst>
                <a:lin ang="5400000" scaled="0"/>
              </a:gradFill>
              <a:latin typeface="Segoe UI Light"/>
            </a:endParaRPr>
          </a:p>
        </p:txBody>
      </p:sp>
      <p:sp>
        <p:nvSpPr>
          <p:cNvPr id="45" name="Rectangle 44"/>
          <p:cNvSpPr/>
          <p:nvPr/>
        </p:nvSpPr>
        <p:spPr bwMode="auto">
          <a:xfrm>
            <a:off x="1081678" y="1883516"/>
            <a:ext cx="7672969" cy="2377103"/>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1632" b="1" kern="0">
              <a:gradFill>
                <a:gsLst>
                  <a:gs pos="0">
                    <a:srgbClr val="FFFFFF"/>
                  </a:gs>
                  <a:gs pos="100000">
                    <a:srgbClr val="FFFFFF"/>
                  </a:gs>
                </a:gsLst>
                <a:lin ang="5400000" scaled="0"/>
              </a:gradFill>
              <a:latin typeface="Segoe UI Light"/>
            </a:endParaRPr>
          </a:p>
        </p:txBody>
      </p:sp>
      <p:sp>
        <p:nvSpPr>
          <p:cNvPr id="39" name="Rectangle 38"/>
          <p:cNvSpPr/>
          <p:nvPr/>
        </p:nvSpPr>
        <p:spPr bwMode="auto">
          <a:xfrm>
            <a:off x="8814205" y="1890195"/>
            <a:ext cx="2523387" cy="2377102"/>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1632" b="1" kern="0">
              <a:gradFill>
                <a:gsLst>
                  <a:gs pos="0">
                    <a:srgbClr val="FFFFFF"/>
                  </a:gs>
                  <a:gs pos="100000">
                    <a:srgbClr val="FFFFFF"/>
                  </a:gs>
                </a:gsLst>
                <a:lin ang="5400000" scaled="0"/>
              </a:gradFill>
              <a:latin typeface="Segoe UI Light"/>
            </a:endParaRPr>
          </a:p>
        </p:txBody>
      </p:sp>
      <p:sp>
        <p:nvSpPr>
          <p:cNvPr id="42" name="TextBox 41"/>
          <p:cNvSpPr txBox="1"/>
          <p:nvPr/>
        </p:nvSpPr>
        <p:spPr>
          <a:xfrm>
            <a:off x="6605412" y="3495453"/>
            <a:ext cx="1791393" cy="577852"/>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en-US">
                <a:latin typeface="Segoe UI"/>
              </a:rPr>
              <a:t>Logic apps</a:t>
            </a:r>
            <a:endParaRPr lang="x-none">
              <a:latin typeface="Segoe UI"/>
            </a:endParaRPr>
          </a:p>
        </p:txBody>
      </p:sp>
      <p:sp>
        <p:nvSpPr>
          <p:cNvPr id="43" name="TextBox 42"/>
          <p:cNvSpPr txBox="1"/>
          <p:nvPr/>
        </p:nvSpPr>
        <p:spPr>
          <a:xfrm>
            <a:off x="1406779" y="3495453"/>
            <a:ext cx="1889488" cy="577852"/>
          </a:xfrm>
          <a:prstGeom prst="rect">
            <a:avLst/>
          </a:prstGeom>
          <a:noFill/>
        </p:spPr>
        <p:txBody>
          <a:bodyPr wrap="none" lIns="274203" tIns="146241" rIns="274203" bIns="146241" rtlCol="0" anchor="t">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32029">
              <a:spcAft>
                <a:spcPts val="0"/>
              </a:spcAft>
              <a:defRPr/>
            </a:pPr>
            <a:r>
              <a:rPr lang="en-US" sz="2000" kern="0" dirty="0">
                <a:gradFill>
                  <a:gsLst>
                    <a:gs pos="0">
                      <a:srgbClr val="FFFFFF"/>
                    </a:gs>
                    <a:gs pos="100000">
                      <a:srgbClr val="FFFFFF"/>
                    </a:gs>
                  </a:gsLst>
                  <a:lin ang="5400000" scaled="0"/>
                </a:gradFill>
                <a:latin typeface="Segoe UI"/>
              </a:rPr>
              <a:t>App service</a:t>
            </a:r>
            <a:endParaRPr lang="x-none" sz="2000" kern="0" dirty="0">
              <a:gradFill>
                <a:gsLst>
                  <a:gs pos="0">
                    <a:srgbClr val="FFFFFF"/>
                  </a:gs>
                  <a:gs pos="100000">
                    <a:srgbClr val="FFFFFF"/>
                  </a:gs>
                </a:gsLst>
                <a:lin ang="5400000" scaled="0"/>
              </a:gradFill>
              <a:latin typeface="Segoe UI"/>
            </a:endParaRPr>
          </a:p>
        </p:txBody>
      </p:sp>
      <p:sp>
        <p:nvSpPr>
          <p:cNvPr id="44" name="TextBox 43"/>
          <p:cNvSpPr txBox="1"/>
          <p:nvPr/>
        </p:nvSpPr>
        <p:spPr>
          <a:xfrm>
            <a:off x="4093564" y="3495453"/>
            <a:ext cx="1665504" cy="577852"/>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en-US">
                <a:latin typeface="Segoe UI"/>
              </a:rPr>
              <a:t>Functions</a:t>
            </a:r>
          </a:p>
        </p:txBody>
      </p:sp>
      <p:sp>
        <p:nvSpPr>
          <p:cNvPr id="47" name="TextBox 46"/>
          <p:cNvSpPr txBox="1"/>
          <p:nvPr/>
        </p:nvSpPr>
        <p:spPr>
          <a:xfrm>
            <a:off x="6246077" y="4635785"/>
            <a:ext cx="2523387" cy="696839"/>
          </a:xfrm>
          <a:prstGeom prst="rect">
            <a:avLst/>
          </a:prstGeom>
          <a:noFill/>
        </p:spPr>
        <p:txBody>
          <a:bodyPr wrap="square" lIns="93247" tIns="93247" rIns="93247" bIns="9324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32029">
              <a:defRPr/>
            </a:pPr>
            <a:r>
              <a:rPr lang="en-NZ" sz="1800">
                <a:gradFill>
                  <a:gsLst>
                    <a:gs pos="0">
                      <a:srgbClr val="505050"/>
                    </a:gs>
                    <a:gs pos="100000">
                      <a:srgbClr val="505050"/>
                    </a:gs>
                  </a:gsLst>
                  <a:lin ang="5400000" scaled="0"/>
                </a:gradFill>
                <a:latin typeface="Segoe UI"/>
              </a:rPr>
              <a:t>Workflow &amp; Integration</a:t>
            </a:r>
            <a:endParaRPr lang="x-none" sz="1800">
              <a:gradFill>
                <a:gsLst>
                  <a:gs pos="0">
                    <a:srgbClr val="505050"/>
                  </a:gs>
                  <a:gs pos="100000">
                    <a:srgbClr val="505050"/>
                  </a:gs>
                </a:gsLst>
                <a:lin ang="5400000" scaled="0"/>
              </a:gradFill>
              <a:latin typeface="Segoe UI"/>
            </a:endParaRPr>
          </a:p>
        </p:txBody>
      </p:sp>
      <p:sp>
        <p:nvSpPr>
          <p:cNvPr id="49" name="TextBox 48"/>
          <p:cNvSpPr txBox="1"/>
          <p:nvPr/>
        </p:nvSpPr>
        <p:spPr>
          <a:xfrm>
            <a:off x="3668893" y="4635785"/>
            <a:ext cx="2523387" cy="442578"/>
          </a:xfrm>
          <a:prstGeom prst="rect">
            <a:avLst/>
          </a:prstGeom>
          <a:noFill/>
        </p:spPr>
        <p:txBody>
          <a:bodyPr wrap="square" lIns="93247" tIns="93247" rIns="93247" bIns="9324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32029">
              <a:defRPr/>
            </a:pPr>
            <a:r>
              <a:rPr lang="en-US" sz="1800" err="1">
                <a:gradFill>
                  <a:gsLst>
                    <a:gs pos="0">
                      <a:srgbClr val="505050"/>
                    </a:gs>
                    <a:gs pos="100000">
                      <a:srgbClr val="505050"/>
                    </a:gs>
                  </a:gsLst>
                  <a:lin ang="5400000" scaled="0"/>
                </a:gradFill>
                <a:latin typeface="Segoe UI"/>
              </a:rPr>
              <a:t>Serverless</a:t>
            </a:r>
            <a:r>
              <a:rPr lang="en-US" sz="1800">
                <a:gradFill>
                  <a:gsLst>
                    <a:gs pos="0">
                      <a:srgbClr val="505050"/>
                    </a:gs>
                    <a:gs pos="100000">
                      <a:srgbClr val="505050"/>
                    </a:gs>
                  </a:gsLst>
                  <a:lin ang="5400000" scaled="0"/>
                </a:gradFill>
                <a:latin typeface="Segoe UI"/>
              </a:rPr>
              <a:t> compute</a:t>
            </a:r>
            <a:endParaRPr lang="x-none" sz="1800">
              <a:gradFill>
                <a:gsLst>
                  <a:gs pos="0">
                    <a:srgbClr val="505050"/>
                  </a:gs>
                  <a:gs pos="100000">
                    <a:srgbClr val="505050"/>
                  </a:gs>
                </a:gsLst>
                <a:lin ang="5400000" scaled="0"/>
              </a:gradFill>
              <a:latin typeface="Segoe UI"/>
            </a:endParaRPr>
          </a:p>
        </p:txBody>
      </p:sp>
      <p:sp>
        <p:nvSpPr>
          <p:cNvPr id="50" name="TextBox 49"/>
          <p:cNvSpPr txBox="1"/>
          <p:nvPr/>
        </p:nvSpPr>
        <p:spPr>
          <a:xfrm>
            <a:off x="1091709" y="4635785"/>
            <a:ext cx="2523387" cy="696839"/>
          </a:xfrm>
          <a:prstGeom prst="rect">
            <a:avLst/>
          </a:prstGeom>
          <a:noFill/>
        </p:spPr>
        <p:txBody>
          <a:bodyPr wrap="square" lIns="93247" tIns="93247" rIns="93247" bIns="93247" rtlCol="0" anchor="t" anchorCtr="0">
            <a:spAutoFit/>
          </a:bodyPr>
          <a:lstStyle/>
          <a:p>
            <a:pPr algn="ctr" defTabSz="932029">
              <a:lnSpc>
                <a:spcPct val="90000"/>
              </a:lnSpc>
              <a:defRPr/>
            </a:pPr>
            <a:r>
              <a:rPr lang="en-NZ" kern="0">
                <a:gradFill>
                  <a:gsLst>
                    <a:gs pos="0">
                      <a:srgbClr val="505050"/>
                    </a:gs>
                    <a:gs pos="100000">
                      <a:srgbClr val="505050"/>
                    </a:gs>
                  </a:gsLst>
                  <a:lin ang="5400000" scaled="0"/>
                </a:gradFill>
                <a:latin typeface="Segoe UI"/>
                <a:cs typeface="Segoe UI Light" panose="020B0502040204020203" pitchFamily="34" charset="0"/>
              </a:rPr>
              <a:t>Web, mobile, and API apps</a:t>
            </a:r>
            <a:endParaRPr lang="x-none" kern="0">
              <a:gradFill>
                <a:gsLst>
                  <a:gs pos="0">
                    <a:srgbClr val="505050"/>
                  </a:gs>
                  <a:gs pos="100000">
                    <a:srgbClr val="505050"/>
                  </a:gs>
                </a:gsLst>
                <a:lin ang="5400000" scaled="0"/>
              </a:gradFill>
              <a:latin typeface="Segoe UI"/>
              <a:cs typeface="Segoe UI Light" panose="020B0502040204020203" pitchFamily="34" charset="0"/>
            </a:endParaRPr>
          </a:p>
        </p:txBody>
      </p:sp>
      <p:sp>
        <p:nvSpPr>
          <p:cNvPr id="52" name="Rectangle 51"/>
          <p:cNvSpPr/>
          <p:nvPr/>
        </p:nvSpPr>
        <p:spPr bwMode="auto">
          <a:xfrm>
            <a:off x="1089829" y="5843342"/>
            <a:ext cx="2523387" cy="75774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Web and mobile</a:t>
            </a:r>
          </a:p>
        </p:txBody>
      </p:sp>
      <p:sp>
        <p:nvSpPr>
          <p:cNvPr id="53" name="Rectangle 52"/>
          <p:cNvSpPr/>
          <p:nvPr/>
        </p:nvSpPr>
        <p:spPr bwMode="auto">
          <a:xfrm>
            <a:off x="3664621" y="5843342"/>
            <a:ext cx="2523387" cy="75774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Event-driven microservices</a:t>
            </a:r>
          </a:p>
        </p:txBody>
      </p:sp>
      <p:sp>
        <p:nvSpPr>
          <p:cNvPr id="54" name="Rectangle 53"/>
          <p:cNvSpPr/>
          <p:nvPr/>
        </p:nvSpPr>
        <p:spPr bwMode="auto">
          <a:xfrm>
            <a:off x="6239413" y="5843342"/>
            <a:ext cx="2523387" cy="75774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LOB integration and hybrid apps</a:t>
            </a:r>
          </a:p>
        </p:txBody>
      </p:sp>
      <p:sp>
        <p:nvSpPr>
          <p:cNvPr id="55" name="TextBox 54"/>
          <p:cNvSpPr txBox="1"/>
          <p:nvPr/>
        </p:nvSpPr>
        <p:spPr>
          <a:xfrm>
            <a:off x="8823260" y="4635785"/>
            <a:ext cx="2523387" cy="442578"/>
          </a:xfrm>
          <a:prstGeom prst="rect">
            <a:avLst/>
          </a:prstGeom>
          <a:noFill/>
        </p:spPr>
        <p:txBody>
          <a:bodyPr wrap="square" lIns="93247" tIns="93247" rIns="93247" bIns="9324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32029">
              <a:defRPr/>
            </a:pPr>
            <a:r>
              <a:rPr lang="en-NZ" sz="1800">
                <a:gradFill>
                  <a:gsLst>
                    <a:gs pos="0">
                      <a:srgbClr val="505050"/>
                    </a:gs>
                    <a:gs pos="100000">
                      <a:srgbClr val="505050"/>
                    </a:gs>
                  </a:gsLst>
                  <a:lin ang="5400000" scaled="0"/>
                </a:gradFill>
                <a:latin typeface="Segoe UI"/>
              </a:rPr>
              <a:t>Self-service</a:t>
            </a:r>
          </a:p>
        </p:txBody>
      </p:sp>
      <p:sp>
        <p:nvSpPr>
          <p:cNvPr id="56" name="Rectangle 55"/>
          <p:cNvSpPr/>
          <p:nvPr/>
        </p:nvSpPr>
        <p:spPr bwMode="auto">
          <a:xfrm>
            <a:off x="8814205" y="5843342"/>
            <a:ext cx="2523387" cy="75774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No-code apps</a:t>
            </a:r>
          </a:p>
        </p:txBody>
      </p:sp>
      <p:sp>
        <p:nvSpPr>
          <p:cNvPr id="66" name="TextBox 65"/>
          <p:cNvSpPr txBox="1"/>
          <p:nvPr/>
        </p:nvSpPr>
        <p:spPr>
          <a:xfrm>
            <a:off x="9127887" y="3495453"/>
            <a:ext cx="1896027" cy="577852"/>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en-US">
                <a:latin typeface="Segoe UI"/>
              </a:rPr>
              <a:t>Power apps</a:t>
            </a:r>
          </a:p>
        </p:txBody>
      </p:sp>
      <p:sp>
        <p:nvSpPr>
          <p:cNvPr id="78" name="Freeform 5"/>
          <p:cNvSpPr>
            <a:spLocks noChangeAspect="1" noEditPoints="1"/>
          </p:cNvSpPr>
          <p:nvPr/>
        </p:nvSpPr>
        <p:spPr bwMode="auto">
          <a:xfrm>
            <a:off x="9637024" y="2576447"/>
            <a:ext cx="897548" cy="745978"/>
          </a:xfrm>
          <a:custGeom>
            <a:avLst/>
            <a:gdLst>
              <a:gd name="T0" fmla="*/ 778 w 1914"/>
              <a:gd name="T1" fmla="*/ 1301 h 1588"/>
              <a:gd name="T2" fmla="*/ 941 w 1914"/>
              <a:gd name="T3" fmla="*/ 1409 h 1588"/>
              <a:gd name="T4" fmla="*/ 833 w 1914"/>
              <a:gd name="T5" fmla="*/ 1572 h 1588"/>
              <a:gd name="T6" fmla="*/ 670 w 1914"/>
              <a:gd name="T7" fmla="*/ 1465 h 1588"/>
              <a:gd name="T8" fmla="*/ 724 w 1914"/>
              <a:gd name="T9" fmla="*/ 1355 h 1588"/>
              <a:gd name="T10" fmla="*/ 867 w 1914"/>
              <a:gd name="T11" fmla="*/ 1212 h 1588"/>
              <a:gd name="T12" fmla="*/ 975 w 1914"/>
              <a:gd name="T13" fmla="*/ 1376 h 1588"/>
              <a:gd name="T14" fmla="*/ 1138 w 1914"/>
              <a:gd name="T15" fmla="*/ 1268 h 1588"/>
              <a:gd name="T16" fmla="*/ 1030 w 1914"/>
              <a:gd name="T17" fmla="*/ 1104 h 1588"/>
              <a:gd name="T18" fmla="*/ 921 w 1914"/>
              <a:gd name="T19" fmla="*/ 1158 h 1588"/>
              <a:gd name="T20" fmla="*/ 1061 w 1914"/>
              <a:gd name="T21" fmla="*/ 1018 h 1588"/>
              <a:gd name="T22" fmla="*/ 1169 w 1914"/>
              <a:gd name="T23" fmla="*/ 1181 h 1588"/>
              <a:gd name="T24" fmla="*/ 1332 w 1914"/>
              <a:gd name="T25" fmla="*/ 1073 h 1588"/>
              <a:gd name="T26" fmla="*/ 1225 w 1914"/>
              <a:gd name="T27" fmla="*/ 910 h 1588"/>
              <a:gd name="T28" fmla="*/ 1115 w 1914"/>
              <a:gd name="T29" fmla="*/ 964 h 1588"/>
              <a:gd name="T30" fmla="*/ 867 w 1914"/>
              <a:gd name="T31" fmla="*/ 824 h 1588"/>
              <a:gd name="T32" fmla="*/ 975 w 1914"/>
              <a:gd name="T33" fmla="*/ 987 h 1588"/>
              <a:gd name="T34" fmla="*/ 1138 w 1914"/>
              <a:gd name="T35" fmla="*/ 879 h 1588"/>
              <a:gd name="T36" fmla="*/ 1031 w 1914"/>
              <a:gd name="T37" fmla="*/ 716 h 1588"/>
              <a:gd name="T38" fmla="*/ 921 w 1914"/>
              <a:gd name="T39" fmla="*/ 770 h 1588"/>
              <a:gd name="T40" fmla="*/ 670 w 1914"/>
              <a:gd name="T41" fmla="*/ 626 h 1588"/>
              <a:gd name="T42" fmla="*/ 778 w 1914"/>
              <a:gd name="T43" fmla="*/ 790 h 1588"/>
              <a:gd name="T44" fmla="*/ 941 w 1914"/>
              <a:gd name="T45" fmla="*/ 682 h 1588"/>
              <a:gd name="T46" fmla="*/ 833 w 1914"/>
              <a:gd name="T47" fmla="*/ 519 h 1588"/>
              <a:gd name="T48" fmla="*/ 724 w 1914"/>
              <a:gd name="T49" fmla="*/ 573 h 1588"/>
              <a:gd name="T50" fmla="*/ 1914 w 1914"/>
              <a:gd name="T51" fmla="*/ 878 h 1588"/>
              <a:gd name="T52" fmla="*/ 1481 w 1914"/>
              <a:gd name="T53" fmla="*/ 1113 h 1588"/>
              <a:gd name="T54" fmla="*/ 1481 w 1914"/>
              <a:gd name="T55" fmla="*/ 983 h 1588"/>
              <a:gd name="T56" fmla="*/ 1784 w 1914"/>
              <a:gd name="T57" fmla="*/ 878 h 1588"/>
              <a:gd name="T58" fmla="*/ 1679 w 1914"/>
              <a:gd name="T59" fmla="*/ 130 h 1588"/>
              <a:gd name="T60" fmla="*/ 130 w 1914"/>
              <a:gd name="T61" fmla="*/ 235 h 1588"/>
              <a:gd name="T62" fmla="*/ 235 w 1914"/>
              <a:gd name="T63" fmla="*/ 983 h 1588"/>
              <a:gd name="T64" fmla="*/ 319 w 1914"/>
              <a:gd name="T65" fmla="*/ 976 h 1588"/>
              <a:gd name="T66" fmla="*/ 542 w 1914"/>
              <a:gd name="T67" fmla="*/ 752 h 1588"/>
              <a:gd name="T68" fmla="*/ 903 w 1914"/>
              <a:gd name="T69" fmla="*/ 976 h 1588"/>
              <a:gd name="T70" fmla="*/ 679 w 1914"/>
              <a:gd name="T71" fmla="*/ 1336 h 1588"/>
              <a:gd name="T72" fmla="*/ 319 w 1914"/>
              <a:gd name="T73" fmla="*/ 1113 h 1588"/>
              <a:gd name="T74" fmla="*/ 0 w 1914"/>
              <a:gd name="T75" fmla="*/ 878 h 1588"/>
              <a:gd name="T76" fmla="*/ 235 w 1914"/>
              <a:gd name="T77" fmla="*/ 0 h 1588"/>
              <a:gd name="T78" fmla="*/ 1914 w 1914"/>
              <a:gd name="T79" fmla="*/ 235 h 1588"/>
              <a:gd name="T80" fmla="*/ 583 w 1914"/>
              <a:gd name="T81" fmla="*/ 1180 h 1588"/>
              <a:gd name="T82" fmla="*/ 747 w 1914"/>
              <a:gd name="T83" fmla="*/ 1072 h 1588"/>
              <a:gd name="T84" fmla="*/ 639 w 1914"/>
              <a:gd name="T85" fmla="*/ 909 h 1588"/>
              <a:gd name="T86" fmla="*/ 529 w 1914"/>
              <a:gd name="T87" fmla="*/ 963 h 1588"/>
              <a:gd name="T88" fmla="*/ 475 w 1914"/>
              <a:gd name="T89" fmla="*/ 1072 h 1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14" h="1588">
                <a:moveTo>
                  <a:pt x="724" y="1355"/>
                </a:moveTo>
                <a:cubicBezTo>
                  <a:pt x="778" y="1301"/>
                  <a:pt x="778" y="1301"/>
                  <a:pt x="778" y="1301"/>
                </a:cubicBezTo>
                <a:cubicBezTo>
                  <a:pt x="793" y="1286"/>
                  <a:pt x="818" y="1286"/>
                  <a:pt x="833" y="1301"/>
                </a:cubicBezTo>
                <a:cubicBezTo>
                  <a:pt x="941" y="1409"/>
                  <a:pt x="941" y="1409"/>
                  <a:pt x="941" y="1409"/>
                </a:cubicBezTo>
                <a:cubicBezTo>
                  <a:pt x="956" y="1424"/>
                  <a:pt x="956" y="1449"/>
                  <a:pt x="941" y="1465"/>
                </a:cubicBezTo>
                <a:cubicBezTo>
                  <a:pt x="833" y="1572"/>
                  <a:pt x="833" y="1572"/>
                  <a:pt x="833" y="1572"/>
                </a:cubicBezTo>
                <a:cubicBezTo>
                  <a:pt x="818" y="1588"/>
                  <a:pt x="793" y="1588"/>
                  <a:pt x="778" y="1572"/>
                </a:cubicBezTo>
                <a:cubicBezTo>
                  <a:pt x="670" y="1465"/>
                  <a:pt x="670" y="1465"/>
                  <a:pt x="670" y="1465"/>
                </a:cubicBezTo>
                <a:cubicBezTo>
                  <a:pt x="655" y="1449"/>
                  <a:pt x="655" y="1424"/>
                  <a:pt x="670" y="1409"/>
                </a:cubicBezTo>
                <a:cubicBezTo>
                  <a:pt x="724" y="1355"/>
                  <a:pt x="724" y="1355"/>
                  <a:pt x="724" y="1355"/>
                </a:cubicBezTo>
                <a:close/>
                <a:moveTo>
                  <a:pt x="921" y="1158"/>
                </a:moveTo>
                <a:cubicBezTo>
                  <a:pt x="867" y="1212"/>
                  <a:pt x="867" y="1212"/>
                  <a:pt x="867" y="1212"/>
                </a:cubicBezTo>
                <a:cubicBezTo>
                  <a:pt x="851" y="1228"/>
                  <a:pt x="851" y="1253"/>
                  <a:pt x="867" y="1268"/>
                </a:cubicBezTo>
                <a:cubicBezTo>
                  <a:pt x="975" y="1376"/>
                  <a:pt x="975" y="1376"/>
                  <a:pt x="975" y="1376"/>
                </a:cubicBezTo>
                <a:cubicBezTo>
                  <a:pt x="990" y="1391"/>
                  <a:pt x="1015" y="1391"/>
                  <a:pt x="1030" y="1376"/>
                </a:cubicBezTo>
                <a:cubicBezTo>
                  <a:pt x="1138" y="1268"/>
                  <a:pt x="1138" y="1268"/>
                  <a:pt x="1138" y="1268"/>
                </a:cubicBezTo>
                <a:cubicBezTo>
                  <a:pt x="1153" y="1253"/>
                  <a:pt x="1153" y="1228"/>
                  <a:pt x="1138" y="1212"/>
                </a:cubicBezTo>
                <a:cubicBezTo>
                  <a:pt x="1030" y="1104"/>
                  <a:pt x="1030" y="1104"/>
                  <a:pt x="1030" y="1104"/>
                </a:cubicBezTo>
                <a:cubicBezTo>
                  <a:pt x="1015" y="1089"/>
                  <a:pt x="990" y="1089"/>
                  <a:pt x="975" y="1104"/>
                </a:cubicBezTo>
                <a:cubicBezTo>
                  <a:pt x="921" y="1158"/>
                  <a:pt x="921" y="1158"/>
                  <a:pt x="921" y="1158"/>
                </a:cubicBezTo>
                <a:close/>
                <a:moveTo>
                  <a:pt x="1115" y="964"/>
                </a:moveTo>
                <a:cubicBezTo>
                  <a:pt x="1061" y="1018"/>
                  <a:pt x="1061" y="1018"/>
                  <a:pt x="1061" y="1018"/>
                </a:cubicBezTo>
                <a:cubicBezTo>
                  <a:pt x="1046" y="1033"/>
                  <a:pt x="1046" y="1058"/>
                  <a:pt x="1061" y="1073"/>
                </a:cubicBezTo>
                <a:cubicBezTo>
                  <a:pt x="1169" y="1181"/>
                  <a:pt x="1169" y="1181"/>
                  <a:pt x="1169" y="1181"/>
                </a:cubicBezTo>
                <a:cubicBezTo>
                  <a:pt x="1184" y="1196"/>
                  <a:pt x="1209" y="1196"/>
                  <a:pt x="1225" y="1181"/>
                </a:cubicBezTo>
                <a:cubicBezTo>
                  <a:pt x="1332" y="1073"/>
                  <a:pt x="1332" y="1073"/>
                  <a:pt x="1332" y="1073"/>
                </a:cubicBezTo>
                <a:cubicBezTo>
                  <a:pt x="1348" y="1058"/>
                  <a:pt x="1348" y="1033"/>
                  <a:pt x="1332" y="1018"/>
                </a:cubicBezTo>
                <a:cubicBezTo>
                  <a:pt x="1225" y="910"/>
                  <a:pt x="1225" y="910"/>
                  <a:pt x="1225" y="910"/>
                </a:cubicBezTo>
                <a:cubicBezTo>
                  <a:pt x="1209" y="895"/>
                  <a:pt x="1184" y="895"/>
                  <a:pt x="1169" y="910"/>
                </a:cubicBezTo>
                <a:cubicBezTo>
                  <a:pt x="1115" y="964"/>
                  <a:pt x="1115" y="964"/>
                  <a:pt x="1115" y="964"/>
                </a:cubicBezTo>
                <a:close/>
                <a:moveTo>
                  <a:pt x="921" y="770"/>
                </a:moveTo>
                <a:cubicBezTo>
                  <a:pt x="867" y="824"/>
                  <a:pt x="867" y="824"/>
                  <a:pt x="867" y="824"/>
                </a:cubicBezTo>
                <a:cubicBezTo>
                  <a:pt x="852" y="839"/>
                  <a:pt x="852" y="864"/>
                  <a:pt x="867" y="879"/>
                </a:cubicBezTo>
                <a:cubicBezTo>
                  <a:pt x="975" y="987"/>
                  <a:pt x="975" y="987"/>
                  <a:pt x="975" y="987"/>
                </a:cubicBezTo>
                <a:cubicBezTo>
                  <a:pt x="990" y="1002"/>
                  <a:pt x="1015" y="1002"/>
                  <a:pt x="1031" y="987"/>
                </a:cubicBezTo>
                <a:cubicBezTo>
                  <a:pt x="1138" y="879"/>
                  <a:pt x="1138" y="879"/>
                  <a:pt x="1138" y="879"/>
                </a:cubicBezTo>
                <a:cubicBezTo>
                  <a:pt x="1154" y="864"/>
                  <a:pt x="1154" y="839"/>
                  <a:pt x="1138" y="824"/>
                </a:cubicBezTo>
                <a:cubicBezTo>
                  <a:pt x="1031" y="716"/>
                  <a:pt x="1031" y="716"/>
                  <a:pt x="1031" y="716"/>
                </a:cubicBezTo>
                <a:cubicBezTo>
                  <a:pt x="1015" y="701"/>
                  <a:pt x="990" y="701"/>
                  <a:pt x="975" y="716"/>
                </a:cubicBezTo>
                <a:cubicBezTo>
                  <a:pt x="921" y="770"/>
                  <a:pt x="921" y="770"/>
                  <a:pt x="921" y="770"/>
                </a:cubicBezTo>
                <a:close/>
                <a:moveTo>
                  <a:pt x="724" y="573"/>
                </a:moveTo>
                <a:cubicBezTo>
                  <a:pt x="670" y="626"/>
                  <a:pt x="670" y="626"/>
                  <a:pt x="670" y="626"/>
                </a:cubicBezTo>
                <a:cubicBezTo>
                  <a:pt x="655" y="642"/>
                  <a:pt x="655" y="667"/>
                  <a:pt x="670" y="682"/>
                </a:cubicBezTo>
                <a:cubicBezTo>
                  <a:pt x="778" y="790"/>
                  <a:pt x="778" y="790"/>
                  <a:pt x="778" y="790"/>
                </a:cubicBezTo>
                <a:cubicBezTo>
                  <a:pt x="793" y="805"/>
                  <a:pt x="818" y="805"/>
                  <a:pt x="833" y="790"/>
                </a:cubicBezTo>
                <a:cubicBezTo>
                  <a:pt x="941" y="682"/>
                  <a:pt x="941" y="682"/>
                  <a:pt x="941" y="682"/>
                </a:cubicBezTo>
                <a:cubicBezTo>
                  <a:pt x="956" y="667"/>
                  <a:pt x="956" y="642"/>
                  <a:pt x="941" y="626"/>
                </a:cubicBezTo>
                <a:cubicBezTo>
                  <a:pt x="833" y="519"/>
                  <a:pt x="833" y="519"/>
                  <a:pt x="833" y="519"/>
                </a:cubicBezTo>
                <a:cubicBezTo>
                  <a:pt x="818" y="503"/>
                  <a:pt x="793" y="503"/>
                  <a:pt x="778" y="519"/>
                </a:cubicBezTo>
                <a:cubicBezTo>
                  <a:pt x="724" y="573"/>
                  <a:pt x="724" y="573"/>
                  <a:pt x="724" y="573"/>
                </a:cubicBezTo>
                <a:close/>
                <a:moveTo>
                  <a:pt x="1914" y="235"/>
                </a:moveTo>
                <a:cubicBezTo>
                  <a:pt x="1914" y="878"/>
                  <a:pt x="1914" y="878"/>
                  <a:pt x="1914" y="878"/>
                </a:cubicBezTo>
                <a:cubicBezTo>
                  <a:pt x="1914" y="1008"/>
                  <a:pt x="1808" y="1113"/>
                  <a:pt x="1679" y="1113"/>
                </a:cubicBezTo>
                <a:cubicBezTo>
                  <a:pt x="1481" y="1113"/>
                  <a:pt x="1481" y="1113"/>
                  <a:pt x="1481" y="1113"/>
                </a:cubicBezTo>
                <a:cubicBezTo>
                  <a:pt x="1445" y="1113"/>
                  <a:pt x="1416" y="1084"/>
                  <a:pt x="1416" y="1048"/>
                </a:cubicBezTo>
                <a:cubicBezTo>
                  <a:pt x="1416" y="1012"/>
                  <a:pt x="1445" y="983"/>
                  <a:pt x="1481" y="983"/>
                </a:cubicBezTo>
                <a:cubicBezTo>
                  <a:pt x="1679" y="983"/>
                  <a:pt x="1679" y="983"/>
                  <a:pt x="1679" y="983"/>
                </a:cubicBezTo>
                <a:cubicBezTo>
                  <a:pt x="1736" y="983"/>
                  <a:pt x="1784" y="935"/>
                  <a:pt x="1784" y="878"/>
                </a:cubicBezTo>
                <a:cubicBezTo>
                  <a:pt x="1784" y="235"/>
                  <a:pt x="1784" y="235"/>
                  <a:pt x="1784" y="235"/>
                </a:cubicBezTo>
                <a:cubicBezTo>
                  <a:pt x="1784" y="178"/>
                  <a:pt x="1736" y="130"/>
                  <a:pt x="1679" y="130"/>
                </a:cubicBezTo>
                <a:cubicBezTo>
                  <a:pt x="235" y="130"/>
                  <a:pt x="235" y="130"/>
                  <a:pt x="235" y="130"/>
                </a:cubicBezTo>
                <a:cubicBezTo>
                  <a:pt x="178" y="130"/>
                  <a:pt x="130" y="178"/>
                  <a:pt x="130" y="235"/>
                </a:cubicBezTo>
                <a:cubicBezTo>
                  <a:pt x="130" y="878"/>
                  <a:pt x="130" y="878"/>
                  <a:pt x="130" y="878"/>
                </a:cubicBezTo>
                <a:cubicBezTo>
                  <a:pt x="130" y="935"/>
                  <a:pt x="178" y="983"/>
                  <a:pt x="235" y="983"/>
                </a:cubicBezTo>
                <a:cubicBezTo>
                  <a:pt x="313" y="983"/>
                  <a:pt x="313" y="983"/>
                  <a:pt x="313" y="983"/>
                </a:cubicBezTo>
                <a:cubicBezTo>
                  <a:pt x="315" y="980"/>
                  <a:pt x="317" y="978"/>
                  <a:pt x="319" y="976"/>
                </a:cubicBezTo>
                <a:cubicBezTo>
                  <a:pt x="431" y="864"/>
                  <a:pt x="431" y="864"/>
                  <a:pt x="431" y="864"/>
                </a:cubicBezTo>
                <a:cubicBezTo>
                  <a:pt x="542" y="752"/>
                  <a:pt x="542" y="752"/>
                  <a:pt x="542" y="752"/>
                </a:cubicBezTo>
                <a:cubicBezTo>
                  <a:pt x="580" y="715"/>
                  <a:pt x="642" y="715"/>
                  <a:pt x="679" y="752"/>
                </a:cubicBezTo>
                <a:cubicBezTo>
                  <a:pt x="903" y="976"/>
                  <a:pt x="903" y="976"/>
                  <a:pt x="903" y="976"/>
                </a:cubicBezTo>
                <a:cubicBezTo>
                  <a:pt x="940" y="1013"/>
                  <a:pt x="940" y="1075"/>
                  <a:pt x="903" y="1113"/>
                </a:cubicBezTo>
                <a:cubicBezTo>
                  <a:pt x="679" y="1336"/>
                  <a:pt x="679" y="1336"/>
                  <a:pt x="679" y="1336"/>
                </a:cubicBezTo>
                <a:cubicBezTo>
                  <a:pt x="642" y="1374"/>
                  <a:pt x="580" y="1374"/>
                  <a:pt x="542" y="1336"/>
                </a:cubicBezTo>
                <a:cubicBezTo>
                  <a:pt x="319" y="1113"/>
                  <a:pt x="319" y="1113"/>
                  <a:pt x="319" y="1113"/>
                </a:cubicBezTo>
                <a:cubicBezTo>
                  <a:pt x="235" y="1113"/>
                  <a:pt x="235" y="1113"/>
                  <a:pt x="235" y="1113"/>
                </a:cubicBezTo>
                <a:cubicBezTo>
                  <a:pt x="105" y="1113"/>
                  <a:pt x="0" y="1008"/>
                  <a:pt x="0" y="878"/>
                </a:cubicBezTo>
                <a:cubicBezTo>
                  <a:pt x="0" y="235"/>
                  <a:pt x="0" y="235"/>
                  <a:pt x="0" y="235"/>
                </a:cubicBezTo>
                <a:cubicBezTo>
                  <a:pt x="0" y="105"/>
                  <a:pt x="105" y="0"/>
                  <a:pt x="235" y="0"/>
                </a:cubicBezTo>
                <a:cubicBezTo>
                  <a:pt x="1679" y="0"/>
                  <a:pt x="1679" y="0"/>
                  <a:pt x="1679" y="0"/>
                </a:cubicBezTo>
                <a:cubicBezTo>
                  <a:pt x="1808" y="0"/>
                  <a:pt x="1914" y="105"/>
                  <a:pt x="1914" y="235"/>
                </a:cubicBezTo>
                <a:close/>
                <a:moveTo>
                  <a:pt x="475" y="1072"/>
                </a:moveTo>
                <a:cubicBezTo>
                  <a:pt x="583" y="1180"/>
                  <a:pt x="583" y="1180"/>
                  <a:pt x="583" y="1180"/>
                </a:cubicBezTo>
                <a:cubicBezTo>
                  <a:pt x="598" y="1195"/>
                  <a:pt x="623" y="1195"/>
                  <a:pt x="639" y="1180"/>
                </a:cubicBezTo>
                <a:cubicBezTo>
                  <a:pt x="747" y="1072"/>
                  <a:pt x="747" y="1072"/>
                  <a:pt x="747" y="1072"/>
                </a:cubicBezTo>
                <a:cubicBezTo>
                  <a:pt x="762" y="1057"/>
                  <a:pt x="762" y="1032"/>
                  <a:pt x="747" y="1017"/>
                </a:cubicBezTo>
                <a:cubicBezTo>
                  <a:pt x="639" y="909"/>
                  <a:pt x="639" y="909"/>
                  <a:pt x="639" y="909"/>
                </a:cubicBezTo>
                <a:cubicBezTo>
                  <a:pt x="623" y="893"/>
                  <a:pt x="598" y="893"/>
                  <a:pt x="583" y="909"/>
                </a:cubicBezTo>
                <a:cubicBezTo>
                  <a:pt x="529" y="963"/>
                  <a:pt x="529" y="963"/>
                  <a:pt x="529" y="963"/>
                </a:cubicBezTo>
                <a:cubicBezTo>
                  <a:pt x="475" y="1017"/>
                  <a:pt x="475" y="1017"/>
                  <a:pt x="475" y="1017"/>
                </a:cubicBezTo>
                <a:cubicBezTo>
                  <a:pt x="460" y="1032"/>
                  <a:pt x="460" y="1057"/>
                  <a:pt x="475" y="1072"/>
                </a:cubicBez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highlight>
                <a:srgbClr val="FFFFFF"/>
              </a:highlight>
              <a:latin typeface="Segoe UI"/>
            </a:endParaRPr>
          </a:p>
        </p:txBody>
      </p:sp>
      <p:pic>
        <p:nvPicPr>
          <p:cNvPr id="79" name="Picture 78"/>
          <p:cNvPicPr>
            <a:picLocks noChangeAspect="1"/>
          </p:cNvPicPr>
          <p:nvPr/>
        </p:nvPicPr>
        <p:blipFill>
          <a:blip r:embed="rId3" cstate="print">
            <a:lum bright="100000"/>
            <a:extLst>
              <a:ext uri="{28A0092B-C50C-407E-A947-70E740481C1C}">
                <a14:useLocalDpi xmlns:a14="http://schemas.microsoft.com/office/drawing/2010/main" val="0"/>
              </a:ext>
            </a:extLst>
          </a:blip>
          <a:stretch>
            <a:fillRect/>
          </a:stretch>
        </p:blipFill>
        <p:spPr>
          <a:xfrm>
            <a:off x="1963073" y="2525238"/>
            <a:ext cx="745978" cy="745389"/>
          </a:xfrm>
          <a:prstGeom prst="rect">
            <a:avLst/>
          </a:prstGeom>
        </p:spPr>
      </p:pic>
      <p:pic>
        <p:nvPicPr>
          <p:cNvPr id="80" name="Picture 79"/>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503263" y="2483200"/>
            <a:ext cx="839224" cy="839224"/>
          </a:xfrm>
          <a:prstGeom prst="rect">
            <a:avLst/>
          </a:prstGeom>
        </p:spPr>
      </p:pic>
      <p:sp>
        <p:nvSpPr>
          <p:cNvPr id="10" name="Freeform 5"/>
          <p:cNvSpPr>
            <a:spLocks noChangeAspect="1" noEditPoints="1"/>
          </p:cNvSpPr>
          <p:nvPr/>
        </p:nvSpPr>
        <p:spPr bwMode="auto">
          <a:xfrm>
            <a:off x="7090626" y="2576447"/>
            <a:ext cx="820956" cy="639989"/>
          </a:xfrm>
          <a:custGeom>
            <a:avLst/>
            <a:gdLst>
              <a:gd name="T0" fmla="*/ 512 w 1137"/>
              <a:gd name="T1" fmla="*/ 130 h 885"/>
              <a:gd name="T2" fmla="*/ 609 w 1137"/>
              <a:gd name="T3" fmla="*/ 130 h 885"/>
              <a:gd name="T4" fmla="*/ 863 w 1137"/>
              <a:gd name="T5" fmla="*/ 559 h 885"/>
              <a:gd name="T6" fmla="*/ 882 w 1137"/>
              <a:gd name="T7" fmla="*/ 726 h 885"/>
              <a:gd name="T8" fmla="*/ 713 w 1137"/>
              <a:gd name="T9" fmla="*/ 757 h 885"/>
              <a:gd name="T10" fmla="*/ 681 w 1137"/>
              <a:gd name="T11" fmla="*/ 588 h 885"/>
              <a:gd name="T12" fmla="*/ 752 w 1137"/>
              <a:gd name="T13" fmla="*/ 557 h 885"/>
              <a:gd name="T14" fmla="*/ 729 w 1137"/>
              <a:gd name="T15" fmla="*/ 465 h 885"/>
              <a:gd name="T16" fmla="*/ 526 w 1137"/>
              <a:gd name="T17" fmla="*/ 436 h 885"/>
              <a:gd name="T18" fmla="*/ 377 w 1137"/>
              <a:gd name="T19" fmla="*/ 494 h 885"/>
              <a:gd name="T20" fmla="*/ 426 w 1137"/>
              <a:gd name="T21" fmla="*/ 559 h 885"/>
              <a:gd name="T22" fmla="*/ 445 w 1137"/>
              <a:gd name="T23" fmla="*/ 726 h 885"/>
              <a:gd name="T24" fmla="*/ 276 w 1137"/>
              <a:gd name="T25" fmla="*/ 757 h 885"/>
              <a:gd name="T26" fmla="*/ 245 w 1137"/>
              <a:gd name="T27" fmla="*/ 588 h 885"/>
              <a:gd name="T28" fmla="*/ 321 w 1137"/>
              <a:gd name="T29" fmla="*/ 557 h 885"/>
              <a:gd name="T30" fmla="*/ 387 w 1137"/>
              <a:gd name="T31" fmla="*/ 411 h 885"/>
              <a:gd name="T32" fmla="*/ 536 w 1137"/>
              <a:gd name="T33" fmla="*/ 353 h 885"/>
              <a:gd name="T34" fmla="*/ 467 w 1137"/>
              <a:gd name="T35" fmla="*/ 272 h 885"/>
              <a:gd name="T36" fmla="*/ 467 w 1137"/>
              <a:gd name="T37" fmla="*/ 84 h 885"/>
              <a:gd name="T38" fmla="*/ 629 w 1137"/>
              <a:gd name="T39" fmla="*/ 74 h 885"/>
              <a:gd name="T40" fmla="*/ 665 w 1137"/>
              <a:gd name="T41" fmla="*/ 109 h 885"/>
              <a:gd name="T42" fmla="*/ 629 w 1137"/>
              <a:gd name="T43" fmla="*/ 282 h 885"/>
              <a:gd name="T44" fmla="*/ 599 w 1137"/>
              <a:gd name="T45" fmla="*/ 371 h 885"/>
              <a:gd name="T46" fmla="*/ 789 w 1137"/>
              <a:gd name="T47" fmla="*/ 441 h 885"/>
              <a:gd name="T48" fmla="*/ 961 w 1137"/>
              <a:gd name="T49" fmla="*/ 3 h 885"/>
              <a:gd name="T50" fmla="*/ 1052 w 1137"/>
              <a:gd name="T51" fmla="*/ 29 h 885"/>
              <a:gd name="T52" fmla="*/ 1086 w 1137"/>
              <a:gd name="T53" fmla="*/ 407 h 885"/>
              <a:gd name="T54" fmla="*/ 1137 w 1137"/>
              <a:gd name="T55" fmla="*/ 472 h 885"/>
              <a:gd name="T56" fmla="*/ 1077 w 1137"/>
              <a:gd name="T57" fmla="*/ 502 h 885"/>
              <a:gd name="T58" fmla="*/ 992 w 1137"/>
              <a:gd name="T59" fmla="*/ 885 h 885"/>
              <a:gd name="T60" fmla="*/ 992 w 1137"/>
              <a:gd name="T61" fmla="*/ 829 h 885"/>
              <a:gd name="T62" fmla="*/ 1021 w 1137"/>
              <a:gd name="T63" fmla="*/ 502 h 885"/>
              <a:gd name="T64" fmla="*/ 1021 w 1137"/>
              <a:gd name="T65" fmla="*/ 89 h 885"/>
              <a:gd name="T66" fmla="*/ 992 w 1137"/>
              <a:gd name="T67" fmla="*/ 59 h 885"/>
              <a:gd name="T68" fmla="*/ 176 w 1137"/>
              <a:gd name="T69" fmla="*/ 56 h 885"/>
              <a:gd name="T70" fmla="*/ 116 w 1137"/>
              <a:gd name="T71" fmla="*/ 85 h 885"/>
              <a:gd name="T72" fmla="*/ 116 w 1137"/>
              <a:gd name="T73" fmla="*/ 498 h 885"/>
              <a:gd name="T74" fmla="*/ 146 w 1137"/>
              <a:gd name="T75" fmla="*/ 825 h 885"/>
              <a:gd name="T76" fmla="*/ 146 w 1137"/>
              <a:gd name="T77" fmla="*/ 881 h 885"/>
              <a:gd name="T78" fmla="*/ 60 w 1137"/>
              <a:gd name="T79" fmla="*/ 498 h 885"/>
              <a:gd name="T80" fmla="*/ 31 w 1137"/>
              <a:gd name="T81" fmla="*/ 468 h 885"/>
              <a:gd name="T82" fmla="*/ 31 w 1137"/>
              <a:gd name="T83" fmla="*/ 412 h 885"/>
              <a:gd name="T84" fmla="*/ 60 w 1137"/>
              <a:gd name="T85" fmla="*/ 85 h 885"/>
              <a:gd name="T86" fmla="*/ 176 w 1137"/>
              <a:gd name="T87" fmla="*/ 0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7" h="885">
                <a:moveTo>
                  <a:pt x="609" y="130"/>
                </a:moveTo>
                <a:cubicBezTo>
                  <a:pt x="561" y="130"/>
                  <a:pt x="561" y="130"/>
                  <a:pt x="561" y="130"/>
                </a:cubicBezTo>
                <a:cubicBezTo>
                  <a:pt x="512" y="130"/>
                  <a:pt x="512" y="130"/>
                  <a:pt x="512" y="130"/>
                </a:cubicBezTo>
                <a:cubicBezTo>
                  <a:pt x="512" y="226"/>
                  <a:pt x="512" y="226"/>
                  <a:pt x="512" y="226"/>
                </a:cubicBezTo>
                <a:cubicBezTo>
                  <a:pt x="609" y="226"/>
                  <a:pt x="609" y="226"/>
                  <a:pt x="609" y="226"/>
                </a:cubicBezTo>
                <a:cubicBezTo>
                  <a:pt x="609" y="130"/>
                  <a:pt x="609" y="130"/>
                  <a:pt x="609" y="130"/>
                </a:cubicBezTo>
                <a:moveTo>
                  <a:pt x="808" y="557"/>
                </a:moveTo>
                <a:cubicBezTo>
                  <a:pt x="851" y="557"/>
                  <a:pt x="851" y="557"/>
                  <a:pt x="851" y="557"/>
                </a:cubicBezTo>
                <a:cubicBezTo>
                  <a:pt x="855" y="557"/>
                  <a:pt x="859" y="557"/>
                  <a:pt x="863" y="559"/>
                </a:cubicBezTo>
                <a:cubicBezTo>
                  <a:pt x="867" y="561"/>
                  <a:pt x="870" y="563"/>
                  <a:pt x="873" y="566"/>
                </a:cubicBezTo>
                <a:cubicBezTo>
                  <a:pt x="878" y="571"/>
                  <a:pt x="882" y="579"/>
                  <a:pt x="882" y="588"/>
                </a:cubicBezTo>
                <a:cubicBezTo>
                  <a:pt x="882" y="726"/>
                  <a:pt x="882" y="726"/>
                  <a:pt x="882" y="726"/>
                </a:cubicBezTo>
                <a:cubicBezTo>
                  <a:pt x="882" y="734"/>
                  <a:pt x="878" y="742"/>
                  <a:pt x="873" y="748"/>
                </a:cubicBezTo>
                <a:cubicBezTo>
                  <a:pt x="867" y="754"/>
                  <a:pt x="859" y="757"/>
                  <a:pt x="851" y="757"/>
                </a:cubicBezTo>
                <a:cubicBezTo>
                  <a:pt x="713" y="757"/>
                  <a:pt x="713" y="757"/>
                  <a:pt x="713" y="757"/>
                </a:cubicBezTo>
                <a:cubicBezTo>
                  <a:pt x="704" y="757"/>
                  <a:pt x="696" y="754"/>
                  <a:pt x="691" y="748"/>
                </a:cubicBezTo>
                <a:cubicBezTo>
                  <a:pt x="685" y="742"/>
                  <a:pt x="681" y="734"/>
                  <a:pt x="681" y="726"/>
                </a:cubicBezTo>
                <a:cubicBezTo>
                  <a:pt x="681" y="588"/>
                  <a:pt x="681" y="588"/>
                  <a:pt x="681" y="588"/>
                </a:cubicBezTo>
                <a:cubicBezTo>
                  <a:pt x="681" y="579"/>
                  <a:pt x="685" y="571"/>
                  <a:pt x="691" y="566"/>
                </a:cubicBezTo>
                <a:cubicBezTo>
                  <a:pt x="696" y="560"/>
                  <a:pt x="704" y="557"/>
                  <a:pt x="713" y="557"/>
                </a:cubicBezTo>
                <a:cubicBezTo>
                  <a:pt x="752" y="557"/>
                  <a:pt x="752" y="557"/>
                  <a:pt x="752" y="557"/>
                </a:cubicBezTo>
                <a:cubicBezTo>
                  <a:pt x="752" y="494"/>
                  <a:pt x="752" y="494"/>
                  <a:pt x="752" y="494"/>
                </a:cubicBezTo>
                <a:cubicBezTo>
                  <a:pt x="752" y="487"/>
                  <a:pt x="750" y="481"/>
                  <a:pt x="745" y="476"/>
                </a:cubicBezTo>
                <a:cubicBezTo>
                  <a:pt x="741" y="471"/>
                  <a:pt x="736" y="467"/>
                  <a:pt x="729" y="465"/>
                </a:cubicBezTo>
                <a:cubicBezTo>
                  <a:pt x="603" y="436"/>
                  <a:pt x="603" y="436"/>
                  <a:pt x="603" y="436"/>
                </a:cubicBezTo>
                <a:cubicBezTo>
                  <a:pt x="588" y="433"/>
                  <a:pt x="575" y="426"/>
                  <a:pt x="564" y="416"/>
                </a:cubicBezTo>
                <a:cubicBezTo>
                  <a:pt x="554" y="426"/>
                  <a:pt x="541" y="433"/>
                  <a:pt x="526" y="436"/>
                </a:cubicBezTo>
                <a:cubicBezTo>
                  <a:pt x="400" y="465"/>
                  <a:pt x="400" y="465"/>
                  <a:pt x="400" y="465"/>
                </a:cubicBezTo>
                <a:cubicBezTo>
                  <a:pt x="393" y="467"/>
                  <a:pt x="387" y="471"/>
                  <a:pt x="383" y="476"/>
                </a:cubicBezTo>
                <a:cubicBezTo>
                  <a:pt x="379" y="481"/>
                  <a:pt x="377" y="487"/>
                  <a:pt x="377" y="494"/>
                </a:cubicBezTo>
                <a:cubicBezTo>
                  <a:pt x="377" y="557"/>
                  <a:pt x="377" y="557"/>
                  <a:pt x="377" y="557"/>
                </a:cubicBezTo>
                <a:cubicBezTo>
                  <a:pt x="414" y="557"/>
                  <a:pt x="414" y="557"/>
                  <a:pt x="414" y="557"/>
                </a:cubicBezTo>
                <a:cubicBezTo>
                  <a:pt x="418" y="557"/>
                  <a:pt x="422" y="557"/>
                  <a:pt x="426" y="559"/>
                </a:cubicBezTo>
                <a:cubicBezTo>
                  <a:pt x="430" y="561"/>
                  <a:pt x="433" y="563"/>
                  <a:pt x="436" y="566"/>
                </a:cubicBezTo>
                <a:cubicBezTo>
                  <a:pt x="442" y="571"/>
                  <a:pt x="445" y="579"/>
                  <a:pt x="445" y="588"/>
                </a:cubicBezTo>
                <a:cubicBezTo>
                  <a:pt x="445" y="726"/>
                  <a:pt x="445" y="726"/>
                  <a:pt x="445" y="726"/>
                </a:cubicBezTo>
                <a:cubicBezTo>
                  <a:pt x="445" y="734"/>
                  <a:pt x="442" y="742"/>
                  <a:pt x="436" y="748"/>
                </a:cubicBezTo>
                <a:cubicBezTo>
                  <a:pt x="430" y="754"/>
                  <a:pt x="423" y="757"/>
                  <a:pt x="414" y="757"/>
                </a:cubicBezTo>
                <a:cubicBezTo>
                  <a:pt x="276" y="757"/>
                  <a:pt x="276" y="757"/>
                  <a:pt x="276" y="757"/>
                </a:cubicBezTo>
                <a:cubicBezTo>
                  <a:pt x="268" y="757"/>
                  <a:pt x="260" y="754"/>
                  <a:pt x="254" y="748"/>
                </a:cubicBezTo>
                <a:cubicBezTo>
                  <a:pt x="248" y="742"/>
                  <a:pt x="245" y="734"/>
                  <a:pt x="245" y="726"/>
                </a:cubicBezTo>
                <a:cubicBezTo>
                  <a:pt x="245" y="588"/>
                  <a:pt x="245" y="588"/>
                  <a:pt x="245" y="588"/>
                </a:cubicBezTo>
                <a:cubicBezTo>
                  <a:pt x="245" y="579"/>
                  <a:pt x="248" y="571"/>
                  <a:pt x="254" y="566"/>
                </a:cubicBezTo>
                <a:cubicBezTo>
                  <a:pt x="260" y="560"/>
                  <a:pt x="268" y="557"/>
                  <a:pt x="276" y="557"/>
                </a:cubicBezTo>
                <a:cubicBezTo>
                  <a:pt x="321" y="557"/>
                  <a:pt x="321" y="557"/>
                  <a:pt x="321" y="557"/>
                </a:cubicBezTo>
                <a:cubicBezTo>
                  <a:pt x="321" y="494"/>
                  <a:pt x="321" y="494"/>
                  <a:pt x="321" y="494"/>
                </a:cubicBezTo>
                <a:cubicBezTo>
                  <a:pt x="321" y="474"/>
                  <a:pt x="328" y="456"/>
                  <a:pt x="339" y="441"/>
                </a:cubicBezTo>
                <a:cubicBezTo>
                  <a:pt x="351" y="426"/>
                  <a:pt x="368" y="415"/>
                  <a:pt x="387" y="411"/>
                </a:cubicBezTo>
                <a:cubicBezTo>
                  <a:pt x="513" y="382"/>
                  <a:pt x="513" y="382"/>
                  <a:pt x="513" y="382"/>
                </a:cubicBezTo>
                <a:cubicBezTo>
                  <a:pt x="520" y="380"/>
                  <a:pt x="526" y="376"/>
                  <a:pt x="530" y="371"/>
                </a:cubicBezTo>
                <a:cubicBezTo>
                  <a:pt x="534" y="366"/>
                  <a:pt x="536" y="360"/>
                  <a:pt x="536" y="353"/>
                </a:cubicBezTo>
                <a:cubicBezTo>
                  <a:pt x="536" y="282"/>
                  <a:pt x="536" y="282"/>
                  <a:pt x="536" y="282"/>
                </a:cubicBezTo>
                <a:cubicBezTo>
                  <a:pt x="492" y="282"/>
                  <a:pt x="492" y="282"/>
                  <a:pt x="492" y="282"/>
                </a:cubicBezTo>
                <a:cubicBezTo>
                  <a:pt x="482" y="282"/>
                  <a:pt x="473" y="278"/>
                  <a:pt x="467" y="272"/>
                </a:cubicBezTo>
                <a:cubicBezTo>
                  <a:pt x="460" y="266"/>
                  <a:pt x="456" y="257"/>
                  <a:pt x="456" y="247"/>
                </a:cubicBezTo>
                <a:cubicBezTo>
                  <a:pt x="456" y="109"/>
                  <a:pt x="456" y="109"/>
                  <a:pt x="456" y="109"/>
                </a:cubicBezTo>
                <a:cubicBezTo>
                  <a:pt x="456" y="100"/>
                  <a:pt x="460" y="91"/>
                  <a:pt x="467" y="84"/>
                </a:cubicBezTo>
                <a:cubicBezTo>
                  <a:pt x="473" y="78"/>
                  <a:pt x="482" y="74"/>
                  <a:pt x="492" y="74"/>
                </a:cubicBezTo>
                <a:cubicBezTo>
                  <a:pt x="561" y="74"/>
                  <a:pt x="561" y="74"/>
                  <a:pt x="561" y="74"/>
                </a:cubicBezTo>
                <a:cubicBezTo>
                  <a:pt x="629" y="74"/>
                  <a:pt x="629" y="74"/>
                  <a:pt x="629" y="74"/>
                </a:cubicBezTo>
                <a:cubicBezTo>
                  <a:pt x="634" y="74"/>
                  <a:pt x="639" y="75"/>
                  <a:pt x="643" y="77"/>
                </a:cubicBezTo>
                <a:cubicBezTo>
                  <a:pt x="647" y="79"/>
                  <a:pt x="651" y="81"/>
                  <a:pt x="654" y="84"/>
                </a:cubicBezTo>
                <a:cubicBezTo>
                  <a:pt x="661" y="91"/>
                  <a:pt x="665" y="100"/>
                  <a:pt x="665" y="109"/>
                </a:cubicBezTo>
                <a:cubicBezTo>
                  <a:pt x="665" y="247"/>
                  <a:pt x="665" y="247"/>
                  <a:pt x="665" y="247"/>
                </a:cubicBezTo>
                <a:cubicBezTo>
                  <a:pt x="665" y="257"/>
                  <a:pt x="661" y="266"/>
                  <a:pt x="654" y="272"/>
                </a:cubicBezTo>
                <a:cubicBezTo>
                  <a:pt x="648" y="278"/>
                  <a:pt x="639" y="282"/>
                  <a:pt x="629" y="282"/>
                </a:cubicBezTo>
                <a:cubicBezTo>
                  <a:pt x="592" y="282"/>
                  <a:pt x="592" y="282"/>
                  <a:pt x="592" y="282"/>
                </a:cubicBezTo>
                <a:cubicBezTo>
                  <a:pt x="592" y="353"/>
                  <a:pt x="592" y="353"/>
                  <a:pt x="592" y="353"/>
                </a:cubicBezTo>
                <a:cubicBezTo>
                  <a:pt x="592" y="360"/>
                  <a:pt x="595" y="366"/>
                  <a:pt x="599" y="371"/>
                </a:cubicBezTo>
                <a:cubicBezTo>
                  <a:pt x="603" y="376"/>
                  <a:pt x="608" y="380"/>
                  <a:pt x="615" y="382"/>
                </a:cubicBezTo>
                <a:cubicBezTo>
                  <a:pt x="741" y="411"/>
                  <a:pt x="741" y="411"/>
                  <a:pt x="741" y="411"/>
                </a:cubicBezTo>
                <a:cubicBezTo>
                  <a:pt x="761" y="415"/>
                  <a:pt x="778" y="426"/>
                  <a:pt x="789" y="441"/>
                </a:cubicBezTo>
                <a:cubicBezTo>
                  <a:pt x="801" y="456"/>
                  <a:pt x="808" y="474"/>
                  <a:pt x="808" y="494"/>
                </a:cubicBezTo>
                <a:cubicBezTo>
                  <a:pt x="808" y="557"/>
                  <a:pt x="808" y="557"/>
                  <a:pt x="808" y="557"/>
                </a:cubicBezTo>
                <a:moveTo>
                  <a:pt x="961" y="3"/>
                </a:moveTo>
                <a:cubicBezTo>
                  <a:pt x="992" y="3"/>
                  <a:pt x="992" y="3"/>
                  <a:pt x="992" y="3"/>
                </a:cubicBezTo>
                <a:cubicBezTo>
                  <a:pt x="1003" y="3"/>
                  <a:pt x="1015" y="6"/>
                  <a:pt x="1025" y="10"/>
                </a:cubicBezTo>
                <a:cubicBezTo>
                  <a:pt x="1035" y="15"/>
                  <a:pt x="1044" y="21"/>
                  <a:pt x="1052" y="29"/>
                </a:cubicBezTo>
                <a:cubicBezTo>
                  <a:pt x="1068" y="44"/>
                  <a:pt x="1077" y="65"/>
                  <a:pt x="1077" y="89"/>
                </a:cubicBezTo>
                <a:cubicBezTo>
                  <a:pt x="1077" y="387"/>
                  <a:pt x="1077" y="387"/>
                  <a:pt x="1077" y="387"/>
                </a:cubicBezTo>
                <a:cubicBezTo>
                  <a:pt x="1077" y="395"/>
                  <a:pt x="1081" y="402"/>
                  <a:pt x="1086" y="407"/>
                </a:cubicBezTo>
                <a:cubicBezTo>
                  <a:pt x="1091" y="413"/>
                  <a:pt x="1099" y="416"/>
                  <a:pt x="1107" y="416"/>
                </a:cubicBezTo>
                <a:cubicBezTo>
                  <a:pt x="1137" y="416"/>
                  <a:pt x="1137" y="416"/>
                  <a:pt x="1137" y="416"/>
                </a:cubicBezTo>
                <a:cubicBezTo>
                  <a:pt x="1137" y="472"/>
                  <a:pt x="1137" y="472"/>
                  <a:pt x="1137" y="472"/>
                </a:cubicBezTo>
                <a:cubicBezTo>
                  <a:pt x="1107" y="472"/>
                  <a:pt x="1107" y="472"/>
                  <a:pt x="1107" y="472"/>
                </a:cubicBezTo>
                <a:cubicBezTo>
                  <a:pt x="1099" y="472"/>
                  <a:pt x="1091" y="476"/>
                  <a:pt x="1086" y="481"/>
                </a:cubicBezTo>
                <a:cubicBezTo>
                  <a:pt x="1081" y="486"/>
                  <a:pt x="1077" y="494"/>
                  <a:pt x="1077" y="502"/>
                </a:cubicBezTo>
                <a:cubicBezTo>
                  <a:pt x="1077" y="800"/>
                  <a:pt x="1077" y="800"/>
                  <a:pt x="1077" y="800"/>
                </a:cubicBezTo>
                <a:cubicBezTo>
                  <a:pt x="1077" y="823"/>
                  <a:pt x="1068" y="844"/>
                  <a:pt x="1052" y="860"/>
                </a:cubicBezTo>
                <a:cubicBezTo>
                  <a:pt x="1037" y="875"/>
                  <a:pt x="1015" y="885"/>
                  <a:pt x="992" y="885"/>
                </a:cubicBezTo>
                <a:cubicBezTo>
                  <a:pt x="961" y="885"/>
                  <a:pt x="961" y="885"/>
                  <a:pt x="961" y="885"/>
                </a:cubicBezTo>
                <a:cubicBezTo>
                  <a:pt x="961" y="829"/>
                  <a:pt x="961" y="829"/>
                  <a:pt x="961" y="829"/>
                </a:cubicBezTo>
                <a:cubicBezTo>
                  <a:pt x="992" y="829"/>
                  <a:pt x="992" y="829"/>
                  <a:pt x="992" y="829"/>
                </a:cubicBezTo>
                <a:cubicBezTo>
                  <a:pt x="1000" y="829"/>
                  <a:pt x="1007" y="826"/>
                  <a:pt x="1012" y="820"/>
                </a:cubicBezTo>
                <a:cubicBezTo>
                  <a:pt x="1018" y="815"/>
                  <a:pt x="1021" y="808"/>
                  <a:pt x="1021" y="800"/>
                </a:cubicBezTo>
                <a:cubicBezTo>
                  <a:pt x="1021" y="502"/>
                  <a:pt x="1021" y="502"/>
                  <a:pt x="1021" y="502"/>
                </a:cubicBezTo>
                <a:cubicBezTo>
                  <a:pt x="1021" y="480"/>
                  <a:pt x="1030" y="459"/>
                  <a:pt x="1044" y="444"/>
                </a:cubicBezTo>
                <a:cubicBezTo>
                  <a:pt x="1030" y="429"/>
                  <a:pt x="1021" y="409"/>
                  <a:pt x="1021" y="387"/>
                </a:cubicBezTo>
                <a:cubicBezTo>
                  <a:pt x="1021" y="89"/>
                  <a:pt x="1021" y="89"/>
                  <a:pt x="1021" y="89"/>
                </a:cubicBezTo>
                <a:cubicBezTo>
                  <a:pt x="1021" y="81"/>
                  <a:pt x="1018" y="74"/>
                  <a:pt x="1012" y="68"/>
                </a:cubicBezTo>
                <a:cubicBezTo>
                  <a:pt x="1010" y="65"/>
                  <a:pt x="1007" y="63"/>
                  <a:pt x="1003" y="62"/>
                </a:cubicBezTo>
                <a:cubicBezTo>
                  <a:pt x="1000" y="60"/>
                  <a:pt x="996" y="59"/>
                  <a:pt x="992" y="59"/>
                </a:cubicBezTo>
                <a:cubicBezTo>
                  <a:pt x="961" y="59"/>
                  <a:pt x="961" y="59"/>
                  <a:pt x="961" y="59"/>
                </a:cubicBezTo>
                <a:cubicBezTo>
                  <a:pt x="961" y="3"/>
                  <a:pt x="961" y="3"/>
                  <a:pt x="961" y="3"/>
                </a:cubicBezTo>
                <a:moveTo>
                  <a:pt x="176" y="56"/>
                </a:moveTo>
                <a:cubicBezTo>
                  <a:pt x="146" y="56"/>
                  <a:pt x="146" y="56"/>
                  <a:pt x="146" y="56"/>
                </a:cubicBezTo>
                <a:cubicBezTo>
                  <a:pt x="138" y="56"/>
                  <a:pt x="130" y="59"/>
                  <a:pt x="125" y="64"/>
                </a:cubicBezTo>
                <a:cubicBezTo>
                  <a:pt x="119" y="70"/>
                  <a:pt x="116" y="77"/>
                  <a:pt x="116" y="85"/>
                </a:cubicBezTo>
                <a:cubicBezTo>
                  <a:pt x="116" y="383"/>
                  <a:pt x="116" y="383"/>
                  <a:pt x="116" y="383"/>
                </a:cubicBezTo>
                <a:cubicBezTo>
                  <a:pt x="116" y="405"/>
                  <a:pt x="108" y="425"/>
                  <a:pt x="94" y="440"/>
                </a:cubicBezTo>
                <a:cubicBezTo>
                  <a:pt x="108" y="456"/>
                  <a:pt x="116" y="476"/>
                  <a:pt x="116" y="498"/>
                </a:cubicBezTo>
                <a:cubicBezTo>
                  <a:pt x="116" y="796"/>
                  <a:pt x="116" y="796"/>
                  <a:pt x="116" y="796"/>
                </a:cubicBezTo>
                <a:cubicBezTo>
                  <a:pt x="116" y="804"/>
                  <a:pt x="119" y="811"/>
                  <a:pt x="125" y="817"/>
                </a:cubicBezTo>
                <a:cubicBezTo>
                  <a:pt x="130" y="822"/>
                  <a:pt x="138" y="825"/>
                  <a:pt x="146" y="825"/>
                </a:cubicBezTo>
                <a:cubicBezTo>
                  <a:pt x="176" y="825"/>
                  <a:pt x="176" y="825"/>
                  <a:pt x="176" y="825"/>
                </a:cubicBezTo>
                <a:cubicBezTo>
                  <a:pt x="176" y="881"/>
                  <a:pt x="176" y="881"/>
                  <a:pt x="176" y="881"/>
                </a:cubicBezTo>
                <a:cubicBezTo>
                  <a:pt x="146" y="881"/>
                  <a:pt x="146" y="881"/>
                  <a:pt x="146" y="881"/>
                </a:cubicBezTo>
                <a:cubicBezTo>
                  <a:pt x="122" y="881"/>
                  <a:pt x="101" y="872"/>
                  <a:pt x="85" y="856"/>
                </a:cubicBezTo>
                <a:cubicBezTo>
                  <a:pt x="70" y="841"/>
                  <a:pt x="60" y="819"/>
                  <a:pt x="60" y="796"/>
                </a:cubicBezTo>
                <a:cubicBezTo>
                  <a:pt x="60" y="498"/>
                  <a:pt x="60" y="498"/>
                  <a:pt x="60" y="498"/>
                </a:cubicBezTo>
                <a:cubicBezTo>
                  <a:pt x="60" y="490"/>
                  <a:pt x="57" y="483"/>
                  <a:pt x="51" y="477"/>
                </a:cubicBezTo>
                <a:cubicBezTo>
                  <a:pt x="49" y="474"/>
                  <a:pt x="45" y="472"/>
                  <a:pt x="42" y="471"/>
                </a:cubicBezTo>
                <a:cubicBezTo>
                  <a:pt x="38" y="469"/>
                  <a:pt x="35" y="468"/>
                  <a:pt x="31" y="468"/>
                </a:cubicBezTo>
                <a:cubicBezTo>
                  <a:pt x="0" y="468"/>
                  <a:pt x="0" y="468"/>
                  <a:pt x="0" y="468"/>
                </a:cubicBezTo>
                <a:cubicBezTo>
                  <a:pt x="0" y="412"/>
                  <a:pt x="0" y="412"/>
                  <a:pt x="0" y="412"/>
                </a:cubicBezTo>
                <a:cubicBezTo>
                  <a:pt x="31" y="412"/>
                  <a:pt x="31" y="412"/>
                  <a:pt x="31" y="412"/>
                </a:cubicBezTo>
                <a:cubicBezTo>
                  <a:pt x="39" y="412"/>
                  <a:pt x="46" y="409"/>
                  <a:pt x="51" y="404"/>
                </a:cubicBezTo>
                <a:cubicBezTo>
                  <a:pt x="57" y="398"/>
                  <a:pt x="60" y="391"/>
                  <a:pt x="60" y="383"/>
                </a:cubicBezTo>
                <a:cubicBezTo>
                  <a:pt x="60" y="85"/>
                  <a:pt x="60" y="85"/>
                  <a:pt x="60" y="85"/>
                </a:cubicBezTo>
                <a:cubicBezTo>
                  <a:pt x="60" y="62"/>
                  <a:pt x="70" y="40"/>
                  <a:pt x="85" y="25"/>
                </a:cubicBezTo>
                <a:cubicBezTo>
                  <a:pt x="101" y="9"/>
                  <a:pt x="122" y="0"/>
                  <a:pt x="146" y="0"/>
                </a:cubicBezTo>
                <a:cubicBezTo>
                  <a:pt x="176" y="0"/>
                  <a:pt x="176" y="0"/>
                  <a:pt x="176" y="0"/>
                </a:cubicBezTo>
                <a:cubicBezTo>
                  <a:pt x="176" y="56"/>
                  <a:pt x="176" y="56"/>
                  <a:pt x="176" y="56"/>
                </a:cubicBezTo>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09">
              <a:defRPr/>
            </a:pPr>
            <a:endParaRPr lang="en-US" sz="1836">
              <a:solidFill>
                <a:srgbClr val="505050"/>
              </a:solidFill>
              <a:latin typeface="Segoe UI"/>
            </a:endParaRPr>
          </a:p>
        </p:txBody>
      </p:sp>
      <p:sp>
        <p:nvSpPr>
          <p:cNvPr id="32" name="Rectangle 31"/>
          <p:cNvSpPr/>
          <p:nvPr/>
        </p:nvSpPr>
        <p:spPr bwMode="auto">
          <a:xfrm>
            <a:off x="883" y="496"/>
            <a:ext cx="12434711" cy="158778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Title 1"/>
          <p:cNvSpPr txBox="1">
            <a:spLocks/>
          </p:cNvSpPr>
          <p:nvPr/>
        </p:nvSpPr>
        <p:spPr>
          <a:xfrm>
            <a:off x="275481" y="295731"/>
            <a:ext cx="11887878" cy="917444"/>
          </a:xfrm>
          <a:prstGeom prst="rect">
            <a:avLst/>
          </a:prstGeom>
        </p:spPr>
        <p:txBody>
          <a:bodyPr vert="horz" wrap="square" lIns="146283" tIns="91427" rIns="146283" bIns="91427"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265">
              <a:defRPr/>
            </a:pPr>
            <a:r>
              <a:rPr lang="en-US" sz="4080" spc="-104">
                <a:gradFill>
                  <a:gsLst>
                    <a:gs pos="1250">
                      <a:srgbClr val="FFFFFF"/>
                    </a:gs>
                    <a:gs pos="100000">
                      <a:srgbClr val="FFFFFF"/>
                    </a:gs>
                  </a:gsLst>
                  <a:lin ang="5400000" scaled="0"/>
                </a:gradFill>
                <a:latin typeface="Segoe UI Light"/>
              </a:rPr>
              <a:t>Build apps faster and easier - PAAS</a:t>
            </a:r>
            <a:endParaRPr lang="en-US" sz="4080" spc="-30">
              <a:gradFill>
                <a:gsLst>
                  <a:gs pos="1250">
                    <a:srgbClr val="FFFFFF"/>
                  </a:gs>
                  <a:gs pos="100000">
                    <a:srgbClr val="FFFFFF"/>
                  </a:gs>
                </a:gsLst>
                <a:lin ang="5400000" scaled="0"/>
              </a:gradFill>
              <a:latin typeface="Segoe UI Light"/>
            </a:endParaRPr>
          </a:p>
        </p:txBody>
      </p:sp>
      <p:cxnSp>
        <p:nvCxnSpPr>
          <p:cNvPr id="46" name="Straight Connector 45"/>
          <p:cNvCxnSpPr/>
          <p:nvPr/>
        </p:nvCxnSpPr>
        <p:spPr>
          <a:xfrm flipV="1">
            <a:off x="3656468" y="2381045"/>
            <a:ext cx="0" cy="1345217"/>
          </a:xfrm>
          <a:prstGeom prst="line">
            <a:avLst/>
          </a:prstGeom>
          <a:ln w="28575">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6237924" y="2381045"/>
            <a:ext cx="0" cy="1345217"/>
          </a:xfrm>
          <a:prstGeom prst="line">
            <a:avLst/>
          </a:prstGeom>
          <a:ln w="28575">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6890883" y="1864214"/>
            <a:ext cx="1884022" cy="531830"/>
          </a:xfrm>
          <a:prstGeom prst="rect">
            <a:avLst/>
          </a:prstGeom>
          <a:noFill/>
        </p:spPr>
        <p:txBody>
          <a:bodyPr wrap="none" lIns="186494" tIns="149196" rIns="186494" bIns="149196" rtlCol="0">
            <a:spAutoFit/>
          </a:bodyPr>
          <a:lstStyle/>
          <a:p>
            <a:pPr defTabSz="932029">
              <a:lnSpc>
                <a:spcPct val="90000"/>
              </a:lnSpc>
              <a:spcAft>
                <a:spcPts val="600"/>
              </a:spcAft>
              <a:defRPr/>
            </a:pPr>
            <a:r>
              <a:rPr lang="en-US" sz="1632" b="1" kern="0">
                <a:gradFill>
                  <a:gsLst>
                    <a:gs pos="0">
                      <a:srgbClr val="FFFFFF"/>
                    </a:gs>
                    <a:gs pos="100000">
                      <a:srgbClr val="FFFFFF"/>
                    </a:gs>
                  </a:gsLst>
                  <a:lin ang="5400000" scaled="1"/>
                </a:gradFill>
                <a:latin typeface="Segoe UI"/>
                <a:cs typeface="Segoe UI Semibold" panose="020B0702040204020203" pitchFamily="34" charset="0"/>
              </a:rPr>
              <a:t>&lt; DEVELOPERS</a:t>
            </a:r>
          </a:p>
        </p:txBody>
      </p:sp>
      <p:sp>
        <p:nvSpPr>
          <p:cNvPr id="57" name="TextBox 56"/>
          <p:cNvSpPr txBox="1"/>
          <p:nvPr/>
        </p:nvSpPr>
        <p:spPr>
          <a:xfrm>
            <a:off x="8842677" y="1864214"/>
            <a:ext cx="2469321" cy="531830"/>
          </a:xfrm>
          <a:prstGeom prst="rect">
            <a:avLst/>
          </a:prstGeom>
          <a:noFill/>
        </p:spPr>
        <p:txBody>
          <a:bodyPr wrap="none" lIns="186494" tIns="149196" rIns="186494" bIns="149196" rtlCol="0">
            <a:spAutoFit/>
          </a:bodyPr>
          <a:lstStyle/>
          <a:p>
            <a:pPr defTabSz="932029">
              <a:lnSpc>
                <a:spcPct val="90000"/>
              </a:lnSpc>
              <a:spcAft>
                <a:spcPts val="600"/>
              </a:spcAft>
              <a:defRPr/>
            </a:pPr>
            <a:r>
              <a:rPr lang="en-US" sz="1632" b="1" kern="0">
                <a:gradFill>
                  <a:gsLst>
                    <a:gs pos="0">
                      <a:srgbClr val="FFFFFF"/>
                    </a:gs>
                    <a:gs pos="100000">
                      <a:srgbClr val="FFFFFF"/>
                    </a:gs>
                  </a:gsLst>
                  <a:lin ang="5400000" scaled="1"/>
                </a:gradFill>
                <a:latin typeface="Segoe UI"/>
                <a:cs typeface="Segoe UI Semibold" panose="020B0702040204020203" pitchFamily="34" charset="0"/>
              </a:rPr>
              <a:t>NON-DEVELOPERS &gt;</a:t>
            </a:r>
          </a:p>
        </p:txBody>
      </p:sp>
      <p:cxnSp>
        <p:nvCxnSpPr>
          <p:cNvPr id="59" name="Straight Connector 58"/>
          <p:cNvCxnSpPr/>
          <p:nvPr/>
        </p:nvCxnSpPr>
        <p:spPr>
          <a:xfrm>
            <a:off x="1210352"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3847872"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6441675"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9006334"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CB91A1C8-7C62-4280-B987-447811561443}"/>
              </a:ext>
            </a:extLst>
          </p:cNvPr>
          <p:cNvGrpSpPr/>
          <p:nvPr/>
        </p:nvGrpSpPr>
        <p:grpSpPr>
          <a:xfrm>
            <a:off x="11148071" y="334010"/>
            <a:ext cx="920758" cy="920758"/>
            <a:chOff x="11111871" y="611642"/>
            <a:chExt cx="644101" cy="644101"/>
          </a:xfrm>
        </p:grpSpPr>
        <p:sp>
          <p:nvSpPr>
            <p:cNvPr id="37" name="Oval 36">
              <a:extLst>
                <a:ext uri="{FF2B5EF4-FFF2-40B4-BE49-F238E27FC236}">
                  <a16:creationId xmlns:a16="http://schemas.microsoft.com/office/drawing/2014/main" id="{7B0242B9-7017-4FC6-8E7C-19F8C168651F}"/>
                </a:ext>
              </a:extLst>
            </p:cNvPr>
            <p:cNvSpPr/>
            <p:nvPr/>
          </p:nvSpPr>
          <p:spPr bwMode="auto">
            <a:xfrm>
              <a:off x="11111871" y="611642"/>
              <a:ext cx="644101" cy="644101"/>
            </a:xfrm>
            <a:prstGeom prst="ellipse">
              <a:avLst/>
            </a:prstGeom>
            <a:solidFill>
              <a:schemeClr val="bg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 name="Freeform 13">
              <a:extLst>
                <a:ext uri="{FF2B5EF4-FFF2-40B4-BE49-F238E27FC236}">
                  <a16:creationId xmlns:a16="http://schemas.microsoft.com/office/drawing/2014/main" id="{4D7D8D90-B07D-4AAF-BADB-525373ECE698}"/>
                </a:ext>
              </a:extLst>
            </p:cNvPr>
            <p:cNvSpPr>
              <a:spLocks noChangeAspect="1" noEditPoints="1"/>
            </p:cNvSpPr>
            <p:nvPr/>
          </p:nvSpPr>
          <p:spPr bwMode="auto">
            <a:xfrm>
              <a:off x="11269692" y="819955"/>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00188F"/>
            </a:solidFill>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505050"/>
                </a:solidFill>
                <a:latin typeface="Segoe UI Semilight"/>
              </a:endParaRPr>
            </a:p>
          </p:txBody>
        </p:sp>
      </p:grpSp>
    </p:spTree>
    <p:extLst>
      <p:ext uri="{BB962C8B-B14F-4D97-AF65-F5344CB8AC3E}">
        <p14:creationId xmlns:p14="http://schemas.microsoft.com/office/powerpoint/2010/main" val="647784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Gradle"/>
          <p:cNvSpPr>
            <a:spLocks noChangeAspect="1" noChangeArrowheads="1"/>
          </p:cNvSpPr>
          <p:nvPr/>
        </p:nvSpPr>
        <p:spPr bwMode="auto">
          <a:xfrm>
            <a:off x="156435" y="-456640"/>
            <a:ext cx="2857095" cy="9523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3" name="Title 2"/>
          <p:cNvSpPr>
            <a:spLocks noGrp="1"/>
          </p:cNvSpPr>
          <p:nvPr>
            <p:ph type="title"/>
          </p:nvPr>
        </p:nvSpPr>
        <p:spPr/>
        <p:txBody>
          <a:bodyPr/>
          <a:lstStyle/>
          <a:p>
            <a:r>
              <a:rPr lang="en-US"/>
              <a:t>Build and innovate with choice and flexibility</a:t>
            </a:r>
          </a:p>
        </p:txBody>
      </p:sp>
      <p:grpSp>
        <p:nvGrpSpPr>
          <p:cNvPr id="303" name="Group 302"/>
          <p:cNvGrpSpPr/>
          <p:nvPr/>
        </p:nvGrpSpPr>
        <p:grpSpPr>
          <a:xfrm>
            <a:off x="389467" y="1813964"/>
            <a:ext cx="11776251" cy="4949973"/>
            <a:chOff x="381001" y="1778558"/>
            <a:chExt cx="11546392" cy="4853355"/>
          </a:xfrm>
        </p:grpSpPr>
        <p:grpSp>
          <p:nvGrpSpPr>
            <p:cNvPr id="304" name="Group 303"/>
            <p:cNvGrpSpPr/>
            <p:nvPr/>
          </p:nvGrpSpPr>
          <p:grpSpPr>
            <a:xfrm>
              <a:off x="381001" y="2538409"/>
              <a:ext cx="1466849" cy="3375499"/>
              <a:chOff x="381001" y="2538409"/>
              <a:chExt cx="2024774" cy="3375499"/>
            </a:xfrm>
          </p:grpSpPr>
          <p:cxnSp>
            <p:nvCxnSpPr>
              <p:cNvPr id="416" name="Straight Connector 415"/>
              <p:cNvCxnSpPr/>
              <p:nvPr/>
            </p:nvCxnSpPr>
            <p:spPr>
              <a:xfrm flipV="1">
                <a:off x="381001" y="2538409"/>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7" name="Straight Connector 416"/>
              <p:cNvCxnSpPr/>
              <p:nvPr/>
            </p:nvCxnSpPr>
            <p:spPr>
              <a:xfrm flipV="1">
                <a:off x="381001" y="3379552"/>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8" name="Straight Connector 417"/>
              <p:cNvCxnSpPr/>
              <p:nvPr/>
            </p:nvCxnSpPr>
            <p:spPr>
              <a:xfrm flipV="1">
                <a:off x="381001" y="4247338"/>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9" name="Straight Connector 418"/>
              <p:cNvCxnSpPr/>
              <p:nvPr/>
            </p:nvCxnSpPr>
            <p:spPr>
              <a:xfrm flipV="1">
                <a:off x="381001" y="5105784"/>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0" name="Straight Connector 419"/>
              <p:cNvCxnSpPr/>
              <p:nvPr/>
            </p:nvCxnSpPr>
            <p:spPr>
              <a:xfrm flipV="1">
                <a:off x="381001" y="5913907"/>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5" name="Group 304"/>
            <p:cNvGrpSpPr/>
            <p:nvPr/>
          </p:nvGrpSpPr>
          <p:grpSpPr>
            <a:xfrm>
              <a:off x="1924050" y="1778558"/>
              <a:ext cx="10003343" cy="4853355"/>
              <a:chOff x="2452232" y="1778558"/>
              <a:chExt cx="9929558" cy="4853355"/>
            </a:xfrm>
          </p:grpSpPr>
          <p:cxnSp>
            <p:nvCxnSpPr>
              <p:cNvPr id="306" name="Straight Connector 305"/>
              <p:cNvCxnSpPr/>
              <p:nvPr/>
            </p:nvCxnSpPr>
            <p:spPr>
              <a:xfrm>
                <a:off x="2452232"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a:off x="3437545"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flipV="1">
                <a:off x="2494774"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a:off x="4438834"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flipV="1">
                <a:off x="3501995"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p:nvCxnSpPr>
            <p:spPr>
              <a:xfrm>
                <a:off x="5424146"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p:nvCxnSpPr>
            <p:spPr>
              <a:xfrm flipV="1">
                <a:off x="4481375"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p:nvCxnSpPr>
            <p:spPr>
              <a:xfrm>
                <a:off x="6439256"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p:nvPr/>
            </p:nvCxnSpPr>
            <p:spPr>
              <a:xfrm flipV="1">
                <a:off x="5502418"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p:nvCxnSpPr>
            <p:spPr>
              <a:xfrm flipV="1">
                <a:off x="6481798"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6" name="Straight Connector 315"/>
              <p:cNvCxnSpPr/>
              <p:nvPr/>
            </p:nvCxnSpPr>
            <p:spPr>
              <a:xfrm>
                <a:off x="2452232"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p:nvPr/>
            </p:nvCxnSpPr>
            <p:spPr>
              <a:xfrm>
                <a:off x="3437545"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8" name="Straight Connector 317"/>
              <p:cNvCxnSpPr/>
              <p:nvPr/>
            </p:nvCxnSpPr>
            <p:spPr>
              <a:xfrm flipV="1">
                <a:off x="2494774"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p:nvPr/>
            </p:nvCxnSpPr>
            <p:spPr>
              <a:xfrm>
                <a:off x="4438834"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319"/>
              <p:cNvCxnSpPr/>
              <p:nvPr/>
            </p:nvCxnSpPr>
            <p:spPr>
              <a:xfrm flipV="1">
                <a:off x="3501995"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a:off x="5424146"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p:nvCxnSpPr>
            <p:spPr>
              <a:xfrm flipV="1">
                <a:off x="4481375"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a:off x="6439256"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flipV="1">
                <a:off x="5502418"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flipV="1">
                <a:off x="6481798"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a:off x="2452232"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a:off x="3437545"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flipV="1">
                <a:off x="2494774"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p:nvCxnSpPr>
            <p:spPr>
              <a:xfrm>
                <a:off x="4438834"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p:nvCxnSpPr>
            <p:spPr>
              <a:xfrm flipV="1">
                <a:off x="3501995"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a:off x="5424146"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flipV="1">
                <a:off x="4481375"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6439256"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flipV="1">
                <a:off x="5502418"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p:nvCxnSpPr>
            <p:spPr>
              <a:xfrm flipV="1">
                <a:off x="6481798"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a:off x="2452232"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p:nvCxnSpPr>
            <p:spPr>
              <a:xfrm>
                <a:off x="3437545"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p:nvCxnSpPr>
            <p:spPr>
              <a:xfrm flipV="1">
                <a:off x="2494774"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p:nvCxnSpPr>
            <p:spPr>
              <a:xfrm>
                <a:off x="4438834"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p:nvCxnSpPr>
            <p:spPr>
              <a:xfrm flipV="1">
                <a:off x="3501995"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1" name="Straight Connector 340"/>
              <p:cNvCxnSpPr/>
              <p:nvPr/>
            </p:nvCxnSpPr>
            <p:spPr>
              <a:xfrm>
                <a:off x="5424146"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p:nvCxnSpPr>
            <p:spPr>
              <a:xfrm flipV="1">
                <a:off x="4481375"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3" name="Straight Connector 342"/>
              <p:cNvCxnSpPr/>
              <p:nvPr/>
            </p:nvCxnSpPr>
            <p:spPr>
              <a:xfrm>
                <a:off x="6439256"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4" name="Straight Connector 343"/>
              <p:cNvCxnSpPr/>
              <p:nvPr/>
            </p:nvCxnSpPr>
            <p:spPr>
              <a:xfrm flipV="1">
                <a:off x="5502418"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p:nvCxnSpPr>
            <p:spPr>
              <a:xfrm flipV="1">
                <a:off x="6481798"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6" name="Straight Connector 345"/>
              <p:cNvCxnSpPr/>
              <p:nvPr/>
            </p:nvCxnSpPr>
            <p:spPr>
              <a:xfrm>
                <a:off x="2452232"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7" name="Straight Connector 346"/>
              <p:cNvCxnSpPr/>
              <p:nvPr/>
            </p:nvCxnSpPr>
            <p:spPr>
              <a:xfrm>
                <a:off x="3437545"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p:nvPr/>
            </p:nvCxnSpPr>
            <p:spPr>
              <a:xfrm>
                <a:off x="4438834"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p:nvCxnSpPr>
            <p:spPr>
              <a:xfrm>
                <a:off x="5424146"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a:off x="6439256"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p:nvPr/>
            </p:nvCxnSpPr>
            <p:spPr>
              <a:xfrm>
                <a:off x="7424568"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2" name="Straight Connector 351"/>
              <p:cNvCxnSpPr/>
              <p:nvPr/>
            </p:nvCxnSpPr>
            <p:spPr>
              <a:xfrm>
                <a:off x="8439679"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p:nvPr/>
            </p:nvCxnSpPr>
            <p:spPr>
              <a:xfrm flipV="1">
                <a:off x="7502841"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4" name="Straight Connector 353"/>
              <p:cNvCxnSpPr/>
              <p:nvPr/>
            </p:nvCxnSpPr>
            <p:spPr>
              <a:xfrm flipV="1">
                <a:off x="8482220"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p:nvPr/>
            </p:nvCxnSpPr>
            <p:spPr>
              <a:xfrm>
                <a:off x="7424568"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p:nvCxnSpPr>
            <p:spPr>
              <a:xfrm>
                <a:off x="8439679"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p:nvCxnSpPr>
            <p:spPr>
              <a:xfrm flipV="1">
                <a:off x="7502841"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p:nvPr/>
            </p:nvCxnSpPr>
            <p:spPr>
              <a:xfrm flipV="1">
                <a:off x="8482220"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p:nvCxnSpPr>
            <p:spPr>
              <a:xfrm>
                <a:off x="7424568"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p:nvPr/>
            </p:nvCxnSpPr>
            <p:spPr>
              <a:xfrm>
                <a:off x="8439679"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1" name="Straight Connector 360"/>
              <p:cNvCxnSpPr/>
              <p:nvPr/>
            </p:nvCxnSpPr>
            <p:spPr>
              <a:xfrm flipV="1">
                <a:off x="7502841"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flipV="1">
                <a:off x="8482220"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p:nvPr/>
            </p:nvCxnSpPr>
            <p:spPr>
              <a:xfrm>
                <a:off x="7424568"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p:nvPr/>
            </p:nvCxnSpPr>
            <p:spPr>
              <a:xfrm>
                <a:off x="8439679"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p:nvCxnSpPr>
            <p:spPr>
              <a:xfrm flipV="1">
                <a:off x="7502841"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p:nvPr/>
            </p:nvCxnSpPr>
            <p:spPr>
              <a:xfrm flipV="1">
                <a:off x="8482220"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p:nvCxnSpPr>
            <p:spPr>
              <a:xfrm>
                <a:off x="7424568"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p:nvPr/>
            </p:nvCxnSpPr>
            <p:spPr>
              <a:xfrm>
                <a:off x="8439679"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p:nvCxnSpPr>
            <p:spPr>
              <a:xfrm flipV="1">
                <a:off x="2494774"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flipV="1">
                <a:off x="3501995"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p:nvCxnSpPr>
            <p:spPr>
              <a:xfrm flipV="1">
                <a:off x="4481375"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flipV="1">
                <a:off x="5502418"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flipV="1">
                <a:off x="6481798"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a:off x="2452232"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a:off x="3437545"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6" name="Straight Connector 375"/>
              <p:cNvCxnSpPr/>
              <p:nvPr/>
            </p:nvCxnSpPr>
            <p:spPr>
              <a:xfrm>
                <a:off x="4438834"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p:nvCxnSpPr>
            <p:spPr>
              <a:xfrm>
                <a:off x="5424146"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p:nvCxnSpPr>
            <p:spPr>
              <a:xfrm>
                <a:off x="6439256"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9" name="Straight Connector 378"/>
              <p:cNvCxnSpPr/>
              <p:nvPr/>
            </p:nvCxnSpPr>
            <p:spPr>
              <a:xfrm flipV="1">
                <a:off x="7502841"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0" name="Straight Connector 379"/>
              <p:cNvCxnSpPr/>
              <p:nvPr/>
            </p:nvCxnSpPr>
            <p:spPr>
              <a:xfrm flipV="1">
                <a:off x="8482220"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a:xfrm>
                <a:off x="7424568"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a:xfrm>
                <a:off x="8439679"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p:nvCxnSpPr>
            <p:spPr>
              <a:xfrm>
                <a:off x="9448445"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4" name="Straight Connector 383"/>
              <p:cNvCxnSpPr/>
              <p:nvPr/>
            </p:nvCxnSpPr>
            <p:spPr>
              <a:xfrm flipV="1">
                <a:off x="9490987"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5" name="Straight Connector 384"/>
              <p:cNvCxnSpPr/>
              <p:nvPr/>
            </p:nvCxnSpPr>
            <p:spPr>
              <a:xfrm>
                <a:off x="9448445"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a:xfrm flipV="1">
                <a:off x="9490987"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a:xfrm>
                <a:off x="9448445"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8" name="Straight Connector 387"/>
              <p:cNvCxnSpPr/>
              <p:nvPr/>
            </p:nvCxnSpPr>
            <p:spPr>
              <a:xfrm flipV="1">
                <a:off x="9490987"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a:off x="9448445"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flipV="1">
                <a:off x="9490987"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1" name="Straight Connector 390"/>
              <p:cNvCxnSpPr/>
              <p:nvPr/>
            </p:nvCxnSpPr>
            <p:spPr>
              <a:xfrm>
                <a:off x="9448445"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2" name="Straight Connector 391"/>
              <p:cNvCxnSpPr/>
              <p:nvPr/>
            </p:nvCxnSpPr>
            <p:spPr>
              <a:xfrm>
                <a:off x="10433757"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3" name="Straight Connector 392"/>
              <p:cNvCxnSpPr/>
              <p:nvPr/>
            </p:nvCxnSpPr>
            <p:spPr>
              <a:xfrm>
                <a:off x="11448868"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4" name="Straight Connector 393"/>
              <p:cNvCxnSpPr/>
              <p:nvPr/>
            </p:nvCxnSpPr>
            <p:spPr>
              <a:xfrm flipV="1">
                <a:off x="10512030"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5" name="Straight Connector 394"/>
              <p:cNvCxnSpPr/>
              <p:nvPr/>
            </p:nvCxnSpPr>
            <p:spPr>
              <a:xfrm flipV="1">
                <a:off x="11491409"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6" name="Straight Connector 395"/>
              <p:cNvCxnSpPr/>
              <p:nvPr/>
            </p:nvCxnSpPr>
            <p:spPr>
              <a:xfrm>
                <a:off x="10433757"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7" name="Straight Connector 396"/>
              <p:cNvCxnSpPr/>
              <p:nvPr/>
            </p:nvCxnSpPr>
            <p:spPr>
              <a:xfrm>
                <a:off x="11448868"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flipV="1">
                <a:off x="10512030"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flipV="1">
                <a:off x="11491409"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10433757"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11448868"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flipV="1">
                <a:off x="10512030"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flipV="1">
                <a:off x="11491409"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10433757"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5" name="Straight Connector 404"/>
              <p:cNvCxnSpPr/>
              <p:nvPr/>
            </p:nvCxnSpPr>
            <p:spPr>
              <a:xfrm>
                <a:off x="11448868"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6" name="Straight Connector 405"/>
              <p:cNvCxnSpPr/>
              <p:nvPr/>
            </p:nvCxnSpPr>
            <p:spPr>
              <a:xfrm flipV="1">
                <a:off x="10512030"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7" name="Straight Connector 406"/>
              <p:cNvCxnSpPr/>
              <p:nvPr/>
            </p:nvCxnSpPr>
            <p:spPr>
              <a:xfrm flipV="1">
                <a:off x="11491409"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8" name="Straight Connector 407"/>
              <p:cNvCxnSpPr/>
              <p:nvPr/>
            </p:nvCxnSpPr>
            <p:spPr>
              <a:xfrm>
                <a:off x="10433757"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9" name="Straight Connector 408"/>
              <p:cNvCxnSpPr/>
              <p:nvPr/>
            </p:nvCxnSpPr>
            <p:spPr>
              <a:xfrm>
                <a:off x="11448868"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0" name="Straight Connector 409"/>
              <p:cNvCxnSpPr/>
              <p:nvPr/>
            </p:nvCxnSpPr>
            <p:spPr>
              <a:xfrm flipV="1">
                <a:off x="9490987"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1" name="Straight Connector 410"/>
              <p:cNvCxnSpPr/>
              <p:nvPr/>
            </p:nvCxnSpPr>
            <p:spPr>
              <a:xfrm>
                <a:off x="9448445"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p:nvCxnSpPr>
            <p:spPr>
              <a:xfrm flipV="1">
                <a:off x="10512030"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3" name="Straight Connector 412"/>
              <p:cNvCxnSpPr/>
              <p:nvPr/>
            </p:nvCxnSpPr>
            <p:spPr>
              <a:xfrm flipV="1">
                <a:off x="11491409"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4" name="Straight Connector 413"/>
              <p:cNvCxnSpPr/>
              <p:nvPr/>
            </p:nvCxnSpPr>
            <p:spPr>
              <a:xfrm>
                <a:off x="10433757"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p:nvPr/>
            </p:nvCxnSpPr>
            <p:spPr>
              <a:xfrm>
                <a:off x="11448868"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421" name="Picture 2" descr="Image result for nagi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0881" y="1922763"/>
            <a:ext cx="716385" cy="485335"/>
          </a:xfrm>
          <a:prstGeom prst="rect">
            <a:avLst/>
          </a:prstGeom>
          <a:noFill/>
          <a:extLst>
            <a:ext uri="{909E8E84-426E-40DD-AFC4-6F175D3DCCD1}">
              <a14:hiddenFill xmlns:a14="http://schemas.microsoft.com/office/drawing/2010/main">
                <a:solidFill>
                  <a:srgbClr val="FFFFFF"/>
                </a:solidFill>
              </a14:hiddenFill>
            </a:ext>
          </a:extLst>
        </p:spPr>
      </p:pic>
      <p:pic>
        <p:nvPicPr>
          <p:cNvPr id="422" name="Picture 4" descr="Image result for vagra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9097" y="1809745"/>
            <a:ext cx="521057" cy="635328"/>
          </a:xfrm>
          <a:prstGeom prst="rect">
            <a:avLst/>
          </a:prstGeom>
          <a:noFill/>
          <a:extLst>
            <a:ext uri="{909E8E84-426E-40DD-AFC4-6F175D3DCCD1}">
              <a14:hiddenFill xmlns:a14="http://schemas.microsoft.com/office/drawing/2010/main">
                <a:solidFill>
                  <a:srgbClr val="FFFFFF"/>
                </a:solidFill>
              </a14:hiddenFill>
            </a:ext>
          </a:extLst>
        </p:spPr>
      </p:pic>
      <p:pic>
        <p:nvPicPr>
          <p:cNvPr id="423" name="Picture 6" descr="Image result for jenki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3793" y="1817595"/>
            <a:ext cx="485594" cy="671958"/>
          </a:xfrm>
          <a:prstGeom prst="rect">
            <a:avLst/>
          </a:prstGeom>
          <a:noFill/>
          <a:extLst>
            <a:ext uri="{909E8E84-426E-40DD-AFC4-6F175D3DCCD1}">
              <a14:hiddenFill xmlns:a14="http://schemas.microsoft.com/office/drawing/2010/main">
                <a:solidFill>
                  <a:srgbClr val="FFFFFF"/>
                </a:solidFill>
              </a14:hiddenFill>
            </a:ext>
          </a:extLst>
        </p:spPr>
      </p:pic>
      <p:pic>
        <p:nvPicPr>
          <p:cNvPr id="424" name="Picture 8" descr="Image result for grunt"/>
          <p:cNvPicPr>
            <a:picLocks noChangeAspect="1" noChangeArrowheads="1"/>
          </p:cNvPicPr>
          <p:nvPr/>
        </p:nvPicPr>
        <p:blipFill rotWithShape="1">
          <a:blip r:embed="rId6">
            <a:extLst>
              <a:ext uri="{28A0092B-C50C-407E-A947-70E740481C1C}">
                <a14:useLocalDpi xmlns:a14="http://schemas.microsoft.com/office/drawing/2010/main" val="0"/>
              </a:ext>
            </a:extLst>
          </a:blip>
          <a:srcRect l="27067" r="27067"/>
          <a:stretch/>
        </p:blipFill>
        <p:spPr bwMode="auto">
          <a:xfrm>
            <a:off x="5283656" y="1834648"/>
            <a:ext cx="508814" cy="587947"/>
          </a:xfrm>
          <a:prstGeom prst="rect">
            <a:avLst/>
          </a:prstGeom>
          <a:noFill/>
          <a:extLst>
            <a:ext uri="{909E8E84-426E-40DD-AFC4-6F175D3DCCD1}">
              <a14:hiddenFill xmlns:a14="http://schemas.microsoft.com/office/drawing/2010/main">
                <a:solidFill>
                  <a:srgbClr val="FFFFFF"/>
                </a:solidFill>
              </a14:hiddenFill>
            </a:ext>
          </a:extLst>
        </p:spPr>
      </p:pic>
      <p:pic>
        <p:nvPicPr>
          <p:cNvPr id="425" name="Picture 10" descr="Image result for grad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9184" y="1905443"/>
            <a:ext cx="614890" cy="496261"/>
          </a:xfrm>
          <a:prstGeom prst="rect">
            <a:avLst/>
          </a:prstGeom>
          <a:noFill/>
          <a:extLst>
            <a:ext uri="{909E8E84-426E-40DD-AFC4-6F175D3DCCD1}">
              <a14:hiddenFill xmlns:a14="http://schemas.microsoft.com/office/drawing/2010/main">
                <a:solidFill>
                  <a:srgbClr val="FFFFFF"/>
                </a:solidFill>
              </a14:hiddenFill>
            </a:ext>
          </a:extLst>
        </p:spPr>
      </p:pic>
      <p:pic>
        <p:nvPicPr>
          <p:cNvPr id="426" name="Picture 12" descr="Image result for androi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77451" y="1801228"/>
            <a:ext cx="653115" cy="652360"/>
          </a:xfrm>
          <a:prstGeom prst="rect">
            <a:avLst/>
          </a:prstGeom>
          <a:noFill/>
          <a:extLst>
            <a:ext uri="{909E8E84-426E-40DD-AFC4-6F175D3DCCD1}">
              <a14:hiddenFill xmlns:a14="http://schemas.microsoft.com/office/drawing/2010/main">
                <a:solidFill>
                  <a:srgbClr val="FFFFFF"/>
                </a:solidFill>
              </a14:hiddenFill>
            </a:ext>
          </a:extLst>
        </p:spPr>
      </p:pic>
      <p:pic>
        <p:nvPicPr>
          <p:cNvPr id="428"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450649" y="1853444"/>
            <a:ext cx="331483" cy="54094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9" name="Picture 14" descr="Image result for xamarin"/>
          <p:cNvPicPr>
            <a:picLocks noChangeAspect="1" noChangeArrowheads="1"/>
          </p:cNvPicPr>
          <p:nvPr/>
        </p:nvPicPr>
        <p:blipFill rotWithShape="1">
          <a:blip r:embed="rId10">
            <a:extLst>
              <a:ext uri="{28A0092B-C50C-407E-A947-70E740481C1C}">
                <a14:useLocalDpi xmlns:a14="http://schemas.microsoft.com/office/drawing/2010/main" val="0"/>
              </a:ext>
            </a:extLst>
          </a:blip>
          <a:srcRect l="10762" r="7097"/>
          <a:stretch/>
        </p:blipFill>
        <p:spPr bwMode="auto">
          <a:xfrm>
            <a:off x="9247184" y="1784948"/>
            <a:ext cx="821520" cy="750101"/>
          </a:xfrm>
          <a:prstGeom prst="rect">
            <a:avLst/>
          </a:prstGeom>
          <a:noFill/>
          <a:extLst>
            <a:ext uri="{909E8E84-426E-40DD-AFC4-6F175D3DCCD1}">
              <a14:hiddenFill xmlns:a14="http://schemas.microsoft.com/office/drawing/2010/main">
                <a:solidFill>
                  <a:srgbClr val="FFFFFF"/>
                </a:solidFill>
              </a14:hiddenFill>
            </a:ext>
          </a:extLst>
        </p:spPr>
      </p:pic>
      <p:pic>
        <p:nvPicPr>
          <p:cNvPr id="430" name="Picture 16" descr="Image result for apache cordova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342250" y="1806654"/>
            <a:ext cx="702586" cy="702586"/>
          </a:xfrm>
          <a:prstGeom prst="rect">
            <a:avLst/>
          </a:prstGeom>
          <a:noFill/>
          <a:extLst>
            <a:ext uri="{909E8E84-426E-40DD-AFC4-6F175D3DCCD1}">
              <a14:hiddenFill xmlns:a14="http://schemas.microsoft.com/office/drawing/2010/main">
                <a:solidFill>
                  <a:srgbClr val="FFFFFF"/>
                </a:solidFill>
              </a14:hiddenFill>
            </a:ext>
          </a:extLst>
        </p:spPr>
      </p:pic>
      <p:pic>
        <p:nvPicPr>
          <p:cNvPr id="431" name="Picture 43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82258" y="2704158"/>
            <a:ext cx="638526" cy="627456"/>
          </a:xfrm>
          <a:prstGeom prst="rect">
            <a:avLst/>
          </a:prstGeom>
        </p:spPr>
      </p:pic>
      <p:pic>
        <p:nvPicPr>
          <p:cNvPr id="432" name="Picture 18" descr="Image result for puppet labs"/>
          <p:cNvPicPr>
            <a:picLocks noChangeAspect="1" noChangeArrowheads="1"/>
          </p:cNvPicPr>
          <p:nvPr/>
        </p:nvPicPr>
        <p:blipFill rotWithShape="1">
          <a:blip r:embed="rId13">
            <a:extLst>
              <a:ext uri="{28A0092B-C50C-407E-A947-70E740481C1C}">
                <a14:useLocalDpi xmlns:a14="http://schemas.microsoft.com/office/drawing/2010/main" val="0"/>
              </a:ext>
            </a:extLst>
          </a:blip>
          <a:srcRect l="19860" r="19860"/>
          <a:stretch/>
        </p:blipFill>
        <p:spPr bwMode="auto">
          <a:xfrm>
            <a:off x="3135161" y="2669426"/>
            <a:ext cx="715351" cy="749765"/>
          </a:xfrm>
          <a:prstGeom prst="rect">
            <a:avLst/>
          </a:prstGeom>
          <a:noFill/>
          <a:extLst>
            <a:ext uri="{909E8E84-426E-40DD-AFC4-6F175D3DCCD1}">
              <a14:hiddenFill xmlns:a14="http://schemas.microsoft.com/office/drawing/2010/main">
                <a:solidFill>
                  <a:srgbClr val="FFFFFF"/>
                </a:solidFill>
              </a14:hiddenFill>
            </a:ext>
          </a:extLst>
        </p:spPr>
      </p:pic>
      <p:pic>
        <p:nvPicPr>
          <p:cNvPr id="433" name="Picture 43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108337" y="2696384"/>
            <a:ext cx="794479" cy="628130"/>
          </a:xfrm>
          <a:prstGeom prst="rect">
            <a:avLst/>
          </a:prstGeom>
        </p:spPr>
      </p:pic>
      <p:pic>
        <p:nvPicPr>
          <p:cNvPr id="434" name="Picture 20" descr="Image result for saltstack"/>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16535" y="2791955"/>
            <a:ext cx="850399" cy="532559"/>
          </a:xfrm>
          <a:prstGeom prst="rect">
            <a:avLst/>
          </a:prstGeom>
          <a:noFill/>
          <a:extLst>
            <a:ext uri="{909E8E84-426E-40DD-AFC4-6F175D3DCCD1}">
              <a14:hiddenFill xmlns:a14="http://schemas.microsoft.com/office/drawing/2010/main">
                <a:solidFill>
                  <a:srgbClr val="FFFFFF"/>
                </a:solidFill>
              </a14:hiddenFill>
            </a:ext>
          </a:extLst>
        </p:spPr>
      </p:pic>
      <p:pic>
        <p:nvPicPr>
          <p:cNvPr id="435" name="Picture 434"/>
          <p:cNvPicPr>
            <a:picLocks noChangeAspect="1"/>
          </p:cNvPicPr>
          <p:nvPr/>
        </p:nvPicPr>
        <p:blipFill>
          <a:blip r:embed="rId16"/>
          <a:stretch>
            <a:fillRect/>
          </a:stretch>
        </p:blipFill>
        <p:spPr>
          <a:xfrm>
            <a:off x="7363163" y="2796597"/>
            <a:ext cx="481690" cy="481690"/>
          </a:xfrm>
          <a:prstGeom prst="rect">
            <a:avLst/>
          </a:prstGeom>
        </p:spPr>
      </p:pic>
      <p:pic>
        <p:nvPicPr>
          <p:cNvPr id="436" name="Picture 435"/>
          <p:cNvPicPr>
            <a:picLocks noChangeAspect="1"/>
          </p:cNvPicPr>
          <p:nvPr/>
        </p:nvPicPr>
        <p:blipFill>
          <a:blip r:embed="rId17"/>
          <a:stretch>
            <a:fillRect/>
          </a:stretch>
        </p:blipFill>
        <p:spPr>
          <a:xfrm>
            <a:off x="6317638" y="2776180"/>
            <a:ext cx="528367" cy="528367"/>
          </a:xfrm>
          <a:prstGeom prst="rect">
            <a:avLst/>
          </a:prstGeom>
        </p:spPr>
      </p:pic>
      <p:pic>
        <p:nvPicPr>
          <p:cNvPr id="437" name="Picture 6" descr="https://evbdn.eventbrite.com/s3-s3/eventlogos/9947961/mistlogo.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210817" y="2851945"/>
            <a:ext cx="874636" cy="417980"/>
          </a:xfrm>
          <a:prstGeom prst="rect">
            <a:avLst/>
          </a:prstGeom>
          <a:noFill/>
          <a:extLst>
            <a:ext uri="{909E8E84-426E-40DD-AFC4-6F175D3DCCD1}">
              <a14:hiddenFill xmlns:a14="http://schemas.microsoft.com/office/drawing/2010/main">
                <a:solidFill>
                  <a:srgbClr val="FFFFFF"/>
                </a:solidFill>
              </a14:hiddenFill>
            </a:ext>
          </a:extLst>
        </p:spPr>
      </p:pic>
      <p:pic>
        <p:nvPicPr>
          <p:cNvPr id="438" name="Picture 30" descr="Image result for libcloud"/>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305064" y="2661703"/>
            <a:ext cx="705760" cy="705760"/>
          </a:xfrm>
          <a:prstGeom prst="rect">
            <a:avLst/>
          </a:prstGeom>
          <a:noFill/>
          <a:extLst>
            <a:ext uri="{909E8E84-426E-40DD-AFC4-6F175D3DCCD1}">
              <a14:hiddenFill xmlns:a14="http://schemas.microsoft.com/office/drawing/2010/main">
                <a:solidFill>
                  <a:srgbClr val="FFFFFF"/>
                </a:solidFill>
              </a14:hiddenFill>
            </a:ext>
          </a:extLst>
        </p:spPr>
      </p:pic>
      <p:pic>
        <p:nvPicPr>
          <p:cNvPr id="439" name="Picture 32" descr="Image result for terraform hashicorp"/>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427788" y="2744935"/>
            <a:ext cx="546781" cy="546781"/>
          </a:xfrm>
          <a:prstGeom prst="rect">
            <a:avLst/>
          </a:prstGeom>
          <a:noFill/>
          <a:extLst>
            <a:ext uri="{909E8E84-426E-40DD-AFC4-6F175D3DCCD1}">
              <a14:hiddenFill xmlns:a14="http://schemas.microsoft.com/office/drawing/2010/main">
                <a:solidFill>
                  <a:srgbClr val="FFFFFF"/>
                </a:solidFill>
              </a14:hiddenFill>
            </a:ext>
          </a:extLst>
        </p:spPr>
      </p:pic>
      <p:pic>
        <p:nvPicPr>
          <p:cNvPr id="440" name="Picture 34" descr="Image result for SCAL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360470" y="2948224"/>
            <a:ext cx="827906" cy="220021"/>
          </a:xfrm>
          <a:prstGeom prst="rect">
            <a:avLst/>
          </a:prstGeom>
          <a:noFill/>
          <a:extLst>
            <a:ext uri="{909E8E84-426E-40DD-AFC4-6F175D3DCCD1}">
              <a14:hiddenFill xmlns:a14="http://schemas.microsoft.com/office/drawing/2010/main">
                <a:solidFill>
                  <a:srgbClr val="FFFFFF"/>
                </a:solidFill>
              </a14:hiddenFill>
            </a:ext>
          </a:extLst>
        </p:spPr>
      </p:pic>
      <p:pic>
        <p:nvPicPr>
          <p:cNvPr id="441" name="Picture 10" descr="https://encrypted-tbn3.gstatic.com/images?q=tbn:ANd9GcQgAB8I4GUYPGAuHqEufTpFML_JWZior9mwUJP3P5Tro4I_bcL5"/>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231013" y="3670400"/>
            <a:ext cx="454720" cy="461137"/>
          </a:xfrm>
          <a:prstGeom prst="rect">
            <a:avLst/>
          </a:prstGeom>
          <a:extLst>
            <a:ext uri="{909E8E84-426E-40DD-AFC4-6F175D3DCCD1}">
              <a14:hiddenFill xmlns:a14="http://schemas.microsoft.com/office/drawing/2010/main">
                <a:solidFill>
                  <a:srgbClr val="FFFFFF"/>
                </a:solidFill>
              </a14:hiddenFill>
            </a:ext>
          </a:extLst>
        </p:spPr>
      </p:pic>
      <p:pic>
        <p:nvPicPr>
          <p:cNvPr id="442" name="Picture 441"/>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157358" y="3667269"/>
            <a:ext cx="671680" cy="479006"/>
          </a:xfrm>
          <a:prstGeom prst="rect">
            <a:avLst/>
          </a:prstGeom>
        </p:spPr>
      </p:pic>
      <p:pic>
        <p:nvPicPr>
          <p:cNvPr id="443" name="Picture 38" descr="Image result for new drupal logo"/>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251664" y="3597966"/>
            <a:ext cx="590649" cy="606005"/>
          </a:xfrm>
          <a:prstGeom prst="rect">
            <a:avLst/>
          </a:prstGeom>
          <a:noFill/>
          <a:extLst>
            <a:ext uri="{909E8E84-426E-40DD-AFC4-6F175D3DCCD1}">
              <a14:hiddenFill xmlns:a14="http://schemas.microsoft.com/office/drawing/2010/main">
                <a:solidFill>
                  <a:srgbClr val="FFFFFF"/>
                </a:solidFill>
              </a14:hiddenFill>
            </a:ext>
          </a:extLst>
        </p:spPr>
      </p:pic>
      <p:pic>
        <p:nvPicPr>
          <p:cNvPr id="445" name="Picture 40" descr="Image result for apprenda logo"/>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185622" y="3499667"/>
            <a:ext cx="784941" cy="784941"/>
          </a:xfrm>
          <a:prstGeom prst="rect">
            <a:avLst/>
          </a:prstGeom>
          <a:noFill/>
          <a:extLst>
            <a:ext uri="{909E8E84-426E-40DD-AFC4-6F175D3DCCD1}">
              <a14:hiddenFill xmlns:a14="http://schemas.microsoft.com/office/drawing/2010/main">
                <a:solidFill>
                  <a:srgbClr val="FFFFFF"/>
                </a:solidFill>
              </a14:hiddenFill>
            </a:ext>
          </a:extLst>
        </p:spPr>
      </p:pic>
      <p:pic>
        <p:nvPicPr>
          <p:cNvPr id="446" name="Picture 42" descr="Image result for jelastic"/>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256246" y="3550087"/>
            <a:ext cx="705623" cy="705623"/>
          </a:xfrm>
          <a:prstGeom prst="rect">
            <a:avLst/>
          </a:prstGeom>
          <a:noFill/>
          <a:extLst>
            <a:ext uri="{909E8E84-426E-40DD-AFC4-6F175D3DCCD1}">
              <a14:hiddenFill xmlns:a14="http://schemas.microsoft.com/office/drawing/2010/main">
                <a:solidFill>
                  <a:srgbClr val="FFFFFF"/>
                </a:solidFill>
              </a14:hiddenFill>
            </a:ext>
          </a:extLst>
        </p:spPr>
      </p:pic>
      <p:pic>
        <p:nvPicPr>
          <p:cNvPr id="447" name="Picture 2"/>
          <p:cNvPicPr>
            <a:picLocks noChangeAspect="1" noChangeArrowheads="1"/>
          </p:cNvPicPr>
          <p:nvPr/>
        </p:nvPicPr>
        <p:blipFill>
          <a:blip r:embed="rId27"/>
          <a:stretch>
            <a:fillRect/>
          </a:stretch>
        </p:blipFill>
        <p:spPr bwMode="auto">
          <a:xfrm>
            <a:off x="8343394" y="3724382"/>
            <a:ext cx="609481" cy="406320"/>
          </a:xfrm>
          <a:prstGeom prst="rect">
            <a:avLst/>
          </a:prstGeom>
          <a:extLst>
            <a:ext uri="{909E8E84-426E-40DD-AFC4-6F175D3DCCD1}">
              <a14:hiddenFill xmlns:a14="http://schemas.microsoft.com/office/drawing/2010/main">
                <a:solidFill>
                  <a:srgbClr val="FFFFFF"/>
                </a:solidFill>
              </a14:hiddenFill>
            </a:ext>
          </a:extLst>
        </p:spPr>
      </p:pic>
      <p:pic>
        <p:nvPicPr>
          <p:cNvPr id="448" name="Picture 447"/>
          <p:cNvPicPr>
            <a:picLocks noChangeAspect="1"/>
          </p:cNvPicPr>
          <p:nvPr/>
        </p:nvPicPr>
        <p:blipFill>
          <a:blip r:embed="rId28"/>
          <a:stretch>
            <a:fillRect/>
          </a:stretch>
        </p:blipFill>
        <p:spPr>
          <a:xfrm>
            <a:off x="9411874" y="3659122"/>
            <a:ext cx="498617" cy="487154"/>
          </a:xfrm>
          <a:prstGeom prst="rect">
            <a:avLst/>
          </a:prstGeom>
        </p:spPr>
      </p:pic>
      <p:pic>
        <p:nvPicPr>
          <p:cNvPr id="449" name="Picture 448"/>
          <p:cNvPicPr>
            <a:picLocks noChangeAspect="1"/>
          </p:cNvPicPr>
          <p:nvPr/>
        </p:nvPicPr>
        <p:blipFill>
          <a:blip r:embed="rId29"/>
          <a:stretch>
            <a:fillRect/>
          </a:stretch>
        </p:blipFill>
        <p:spPr>
          <a:xfrm>
            <a:off x="5259675" y="3618594"/>
            <a:ext cx="543811" cy="551060"/>
          </a:xfrm>
          <a:prstGeom prst="rect">
            <a:avLst/>
          </a:prstGeom>
        </p:spPr>
      </p:pic>
      <p:pic>
        <p:nvPicPr>
          <p:cNvPr id="450" name="Picture 449"/>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3170907" y="4695187"/>
            <a:ext cx="638258" cy="178125"/>
          </a:xfrm>
          <a:prstGeom prst="rect">
            <a:avLst/>
          </a:prstGeom>
        </p:spPr>
      </p:pic>
      <p:pic>
        <p:nvPicPr>
          <p:cNvPr id="451" name="Picture 450"/>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8232878" y="4686955"/>
            <a:ext cx="796254" cy="186357"/>
          </a:xfrm>
          <a:prstGeom prst="rect">
            <a:avLst/>
          </a:prstGeom>
        </p:spPr>
      </p:pic>
      <p:pic>
        <p:nvPicPr>
          <p:cNvPr id="452" name="Picture 451" descr="File:Python-logo-notext.svg"/>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250977" y="4517978"/>
            <a:ext cx="518881" cy="518881"/>
          </a:xfrm>
          <a:prstGeom prst="rect">
            <a:avLst/>
          </a:prstGeom>
        </p:spPr>
      </p:pic>
      <p:pic>
        <p:nvPicPr>
          <p:cNvPr id="453" name="Picture 452"/>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189051" y="4632715"/>
            <a:ext cx="564542" cy="303070"/>
          </a:xfrm>
          <a:prstGeom prst="rect">
            <a:avLst/>
          </a:prstGeom>
        </p:spPr>
      </p:pic>
      <p:pic>
        <p:nvPicPr>
          <p:cNvPr id="454" name="Picture 44" descr="Image result for javascript logo"/>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275767" y="4507364"/>
            <a:ext cx="524589" cy="524589"/>
          </a:xfrm>
          <a:prstGeom prst="rect">
            <a:avLst/>
          </a:prstGeom>
          <a:noFill/>
          <a:extLst>
            <a:ext uri="{909E8E84-426E-40DD-AFC4-6F175D3DCCD1}">
              <a14:hiddenFill xmlns:a14="http://schemas.microsoft.com/office/drawing/2010/main">
                <a:solidFill>
                  <a:srgbClr val="FFFFFF"/>
                </a:solidFill>
              </a14:hiddenFill>
            </a:ext>
          </a:extLst>
        </p:spPr>
      </p:pic>
      <p:pic>
        <p:nvPicPr>
          <p:cNvPr id="455" name="Picture 46" descr="Image result for ruby"/>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6340322" y="4517978"/>
            <a:ext cx="447954" cy="514242"/>
          </a:xfrm>
          <a:prstGeom prst="rect">
            <a:avLst/>
          </a:prstGeom>
          <a:noFill/>
          <a:extLst>
            <a:ext uri="{909E8E84-426E-40DD-AFC4-6F175D3DCCD1}">
              <a14:hiddenFill xmlns:a14="http://schemas.microsoft.com/office/drawing/2010/main">
                <a:solidFill>
                  <a:srgbClr val="FFFFFF"/>
                </a:solidFill>
              </a14:hiddenFill>
            </a:ext>
          </a:extLst>
        </p:spPr>
      </p:pic>
      <p:pic>
        <p:nvPicPr>
          <p:cNvPr id="456" name="Picture 48" descr="Image result for intellij idea"/>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284541" y="4484423"/>
            <a:ext cx="585989" cy="585989"/>
          </a:xfrm>
          <a:prstGeom prst="rect">
            <a:avLst/>
          </a:prstGeom>
          <a:noFill/>
          <a:extLst>
            <a:ext uri="{909E8E84-426E-40DD-AFC4-6F175D3DCCD1}">
              <a14:hiddenFill xmlns:a14="http://schemas.microsoft.com/office/drawing/2010/main">
                <a:solidFill>
                  <a:srgbClr val="FFFFFF"/>
                </a:solidFill>
              </a14:hiddenFill>
            </a:ext>
          </a:extLst>
        </p:spPr>
      </p:pic>
      <p:pic>
        <p:nvPicPr>
          <p:cNvPr id="457" name="Picture 456"/>
          <p:cNvPicPr>
            <a:picLocks noChangeAspect="1"/>
          </p:cNvPicPr>
          <p:nvPr/>
        </p:nvPicPr>
        <p:blipFill>
          <a:blip r:embed="rId37"/>
          <a:stretch>
            <a:fillRect/>
          </a:stretch>
        </p:blipFill>
        <p:spPr>
          <a:xfrm>
            <a:off x="8404081" y="5406910"/>
            <a:ext cx="453848" cy="463641"/>
          </a:xfrm>
          <a:prstGeom prst="rect">
            <a:avLst/>
          </a:prstGeom>
        </p:spPr>
      </p:pic>
      <p:pic>
        <p:nvPicPr>
          <p:cNvPr id="458" name="Picture 50" descr="Image result for hadoop logo"/>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2042092" y="5325680"/>
            <a:ext cx="858457" cy="601907"/>
          </a:xfrm>
          <a:prstGeom prst="rect">
            <a:avLst/>
          </a:prstGeom>
          <a:noFill/>
          <a:extLst>
            <a:ext uri="{909E8E84-426E-40DD-AFC4-6F175D3DCCD1}">
              <a14:hiddenFill xmlns:a14="http://schemas.microsoft.com/office/drawing/2010/main">
                <a:solidFill>
                  <a:srgbClr val="FFFFFF"/>
                </a:solidFill>
              </a14:hiddenFill>
            </a:ext>
          </a:extLst>
        </p:spPr>
      </p:pic>
      <p:pic>
        <p:nvPicPr>
          <p:cNvPr id="459" name="Picture 52" descr="Image result for redis"/>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3155610" y="5323610"/>
            <a:ext cx="714378" cy="603046"/>
          </a:xfrm>
          <a:prstGeom prst="rect">
            <a:avLst/>
          </a:prstGeom>
          <a:noFill/>
          <a:extLst>
            <a:ext uri="{909E8E84-426E-40DD-AFC4-6F175D3DCCD1}">
              <a14:hiddenFill xmlns:a14="http://schemas.microsoft.com/office/drawing/2010/main">
                <a:solidFill>
                  <a:srgbClr val="FFFFFF"/>
                </a:solidFill>
              </a14:hiddenFill>
            </a:ext>
          </a:extLst>
        </p:spPr>
      </p:pic>
      <p:pic>
        <p:nvPicPr>
          <p:cNvPr id="460" name="Picture 54" descr="Image result for cleardb"/>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270205" y="5379712"/>
            <a:ext cx="490839" cy="490839"/>
          </a:xfrm>
          <a:prstGeom prst="rect">
            <a:avLst/>
          </a:prstGeom>
          <a:noFill/>
          <a:extLst>
            <a:ext uri="{909E8E84-426E-40DD-AFC4-6F175D3DCCD1}">
              <a14:hiddenFill xmlns:a14="http://schemas.microsoft.com/office/drawing/2010/main">
                <a:solidFill>
                  <a:srgbClr val="FFFFFF"/>
                </a:solidFill>
              </a14:hiddenFill>
            </a:ext>
          </a:extLst>
        </p:spPr>
      </p:pic>
      <p:pic>
        <p:nvPicPr>
          <p:cNvPr id="461" name="Picture 56" descr="Image result for cloudera"/>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5131703" y="5507673"/>
            <a:ext cx="828981" cy="201028"/>
          </a:xfrm>
          <a:prstGeom prst="rect">
            <a:avLst/>
          </a:prstGeom>
          <a:noFill/>
          <a:extLst>
            <a:ext uri="{909E8E84-426E-40DD-AFC4-6F175D3DCCD1}">
              <a14:hiddenFill xmlns:a14="http://schemas.microsoft.com/office/drawing/2010/main">
                <a:solidFill>
                  <a:srgbClr val="FFFFFF"/>
                </a:solidFill>
              </a14:hiddenFill>
            </a:ext>
          </a:extLst>
        </p:spPr>
      </p:pic>
      <p:pic>
        <p:nvPicPr>
          <p:cNvPr id="462" name="Picture 58" descr="Image result for mySQL"/>
          <p:cNvPicPr>
            <a:picLocks noChangeAspect="1" noChangeArrowheads="1"/>
          </p:cNvPicPr>
          <p:nvPr/>
        </p:nvPicPr>
        <p:blipFill rotWithShape="1">
          <a:blip r:embed="rId42">
            <a:extLst>
              <a:ext uri="{28A0092B-C50C-407E-A947-70E740481C1C}">
                <a14:useLocalDpi xmlns:a14="http://schemas.microsoft.com/office/drawing/2010/main" val="0"/>
              </a:ext>
            </a:extLst>
          </a:blip>
          <a:srcRect l="17179" t="17045" r="17179" b="17045"/>
          <a:stretch/>
        </p:blipFill>
        <p:spPr bwMode="auto">
          <a:xfrm>
            <a:off x="6185338" y="5358844"/>
            <a:ext cx="751691" cy="498685"/>
          </a:xfrm>
          <a:prstGeom prst="rect">
            <a:avLst/>
          </a:prstGeom>
          <a:noFill/>
          <a:extLst>
            <a:ext uri="{909E8E84-426E-40DD-AFC4-6F175D3DCCD1}">
              <a14:hiddenFill xmlns:a14="http://schemas.microsoft.com/office/drawing/2010/main">
                <a:solidFill>
                  <a:srgbClr val="FFFFFF"/>
                </a:solidFill>
              </a14:hiddenFill>
            </a:ext>
          </a:extLst>
        </p:spPr>
      </p:pic>
      <p:pic>
        <p:nvPicPr>
          <p:cNvPr id="463" name="Picture 60" descr="Image result for mongodb"/>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7171826" y="5534709"/>
            <a:ext cx="848070" cy="230348"/>
          </a:xfrm>
          <a:prstGeom prst="rect">
            <a:avLst/>
          </a:prstGeom>
          <a:noFill/>
          <a:extLst>
            <a:ext uri="{909E8E84-426E-40DD-AFC4-6F175D3DCCD1}">
              <a14:hiddenFill xmlns:a14="http://schemas.microsoft.com/office/drawing/2010/main">
                <a:solidFill>
                  <a:srgbClr val="FFFFFF"/>
                </a:solidFill>
              </a14:hiddenFill>
            </a:ext>
          </a:extLst>
        </p:spPr>
      </p:pic>
      <p:pic>
        <p:nvPicPr>
          <p:cNvPr id="464" name="Picture 62" descr="Image result for couchbase"/>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9227472" y="5379147"/>
            <a:ext cx="860945" cy="491969"/>
          </a:xfrm>
          <a:prstGeom prst="rect">
            <a:avLst/>
          </a:prstGeom>
          <a:noFill/>
          <a:extLst>
            <a:ext uri="{909E8E84-426E-40DD-AFC4-6F175D3DCCD1}">
              <a14:hiddenFill xmlns:a14="http://schemas.microsoft.com/office/drawing/2010/main">
                <a:solidFill>
                  <a:srgbClr val="FFFFFF"/>
                </a:solidFill>
              </a14:hiddenFill>
            </a:ext>
          </a:extLst>
        </p:spPr>
      </p:pic>
      <p:pic>
        <p:nvPicPr>
          <p:cNvPr id="465" name="Picture 464"/>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5205108" y="6294630"/>
            <a:ext cx="672986" cy="409535"/>
          </a:xfrm>
          <a:prstGeom prst="rect">
            <a:avLst/>
          </a:prstGeom>
        </p:spPr>
      </p:pic>
      <p:pic>
        <p:nvPicPr>
          <p:cNvPr id="466" name="Picture 465"/>
          <p:cNvPicPr>
            <a:picLocks noChangeAspect="1"/>
          </p:cNvPicPr>
          <p:nvPr/>
        </p:nvPicPr>
        <p:blipFill>
          <a:blip r:embed="rId46"/>
          <a:stretch>
            <a:fillRect/>
          </a:stretch>
        </p:blipFill>
        <p:spPr>
          <a:xfrm>
            <a:off x="3252985" y="6257689"/>
            <a:ext cx="474102" cy="468321"/>
          </a:xfrm>
          <a:prstGeom prst="rect">
            <a:avLst/>
          </a:prstGeom>
        </p:spPr>
      </p:pic>
      <p:pic>
        <p:nvPicPr>
          <p:cNvPr id="467" name="Picture 4" descr="https://www.debian.org/logos/openlogo-nd-100.png"/>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6352222" y="6200982"/>
            <a:ext cx="427643" cy="525028"/>
          </a:xfrm>
          <a:prstGeom prst="rect">
            <a:avLst/>
          </a:prstGeom>
          <a:noFill/>
          <a:extLst>
            <a:ext uri="{909E8E84-426E-40DD-AFC4-6F175D3DCCD1}">
              <a14:hiddenFill xmlns:a14="http://schemas.microsoft.com/office/drawing/2010/main">
                <a:solidFill>
                  <a:srgbClr val="FFFFFF"/>
                </a:solidFill>
              </a14:hiddenFill>
            </a:ext>
          </a:extLst>
        </p:spPr>
      </p:pic>
      <p:pic>
        <p:nvPicPr>
          <p:cNvPr id="468" name="Picture 64" descr="Image result for linux"/>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2221709" y="6167171"/>
            <a:ext cx="495446" cy="584626"/>
          </a:xfrm>
          <a:prstGeom prst="rect">
            <a:avLst/>
          </a:prstGeom>
          <a:noFill/>
          <a:extLst>
            <a:ext uri="{909E8E84-426E-40DD-AFC4-6F175D3DCCD1}">
              <a14:hiddenFill xmlns:a14="http://schemas.microsoft.com/office/drawing/2010/main">
                <a:solidFill>
                  <a:srgbClr val="FFFFFF"/>
                </a:solidFill>
              </a14:hiddenFill>
            </a:ext>
          </a:extLst>
        </p:spPr>
      </p:pic>
      <p:pic>
        <p:nvPicPr>
          <p:cNvPr id="469" name="Picture 66" descr="Image result for redhat logo"/>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4258311" y="6238678"/>
            <a:ext cx="474035" cy="521438"/>
          </a:xfrm>
          <a:prstGeom prst="rect">
            <a:avLst/>
          </a:prstGeom>
          <a:noFill/>
          <a:extLst>
            <a:ext uri="{909E8E84-426E-40DD-AFC4-6F175D3DCCD1}">
              <a14:hiddenFill xmlns:a14="http://schemas.microsoft.com/office/drawing/2010/main">
                <a:solidFill>
                  <a:srgbClr val="FFFFFF"/>
                </a:solidFill>
              </a14:hiddenFill>
            </a:ext>
          </a:extLst>
        </p:spPr>
      </p:pic>
      <p:pic>
        <p:nvPicPr>
          <p:cNvPr id="470" name="Picture 68" descr="Image result for bitnami"/>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7231047" y="6112995"/>
            <a:ext cx="692976" cy="692976"/>
          </a:xfrm>
          <a:prstGeom prst="rect">
            <a:avLst/>
          </a:prstGeom>
          <a:noFill/>
          <a:extLst>
            <a:ext uri="{909E8E84-426E-40DD-AFC4-6F175D3DCCD1}">
              <a14:hiddenFill xmlns:a14="http://schemas.microsoft.com/office/drawing/2010/main">
                <a:solidFill>
                  <a:srgbClr val="FFFFFF"/>
                </a:solidFill>
              </a14:hiddenFill>
            </a:ext>
          </a:extLst>
        </p:spPr>
      </p:pic>
      <p:pic>
        <p:nvPicPr>
          <p:cNvPr id="471" name="Picture 70" descr="Image result for oracle linux"/>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8215585" y="6301172"/>
            <a:ext cx="836491" cy="402993"/>
          </a:xfrm>
          <a:prstGeom prst="rect">
            <a:avLst/>
          </a:prstGeom>
          <a:noFill/>
          <a:extLst>
            <a:ext uri="{909E8E84-426E-40DD-AFC4-6F175D3DCCD1}">
              <a14:hiddenFill xmlns:a14="http://schemas.microsoft.com/office/drawing/2010/main">
                <a:solidFill>
                  <a:srgbClr val="FFFFFF"/>
                </a:solidFill>
              </a14:hiddenFill>
            </a:ext>
          </a:extLst>
        </p:spPr>
      </p:pic>
      <p:pic>
        <p:nvPicPr>
          <p:cNvPr id="472" name="Picture 72" descr="Image result for freebsd"/>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9258589" y="6167171"/>
            <a:ext cx="827516" cy="556092"/>
          </a:xfrm>
          <a:prstGeom prst="rect">
            <a:avLst/>
          </a:prstGeom>
          <a:noFill/>
          <a:extLst>
            <a:ext uri="{909E8E84-426E-40DD-AFC4-6F175D3DCCD1}">
              <a14:hiddenFill xmlns:a14="http://schemas.microsoft.com/office/drawing/2010/main">
                <a:solidFill>
                  <a:srgbClr val="FFFFFF"/>
                </a:solidFill>
              </a14:hiddenFill>
            </a:ext>
          </a:extLst>
        </p:spPr>
      </p:pic>
      <p:pic>
        <p:nvPicPr>
          <p:cNvPr id="473" name="Picture 74" descr="Image result for docker"/>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10282797" y="6139975"/>
            <a:ext cx="805702" cy="718843"/>
          </a:xfrm>
          <a:prstGeom prst="rect">
            <a:avLst/>
          </a:prstGeom>
          <a:noFill/>
          <a:extLst>
            <a:ext uri="{909E8E84-426E-40DD-AFC4-6F175D3DCCD1}">
              <a14:hiddenFill xmlns:a14="http://schemas.microsoft.com/office/drawing/2010/main">
                <a:solidFill>
                  <a:srgbClr val="FFFFFF"/>
                </a:solidFill>
              </a14:hiddenFill>
            </a:ext>
          </a:extLst>
        </p:spPr>
      </p:pic>
      <p:sp>
        <p:nvSpPr>
          <p:cNvPr id="474" name="TextBox 473"/>
          <p:cNvSpPr txBox="1"/>
          <p:nvPr/>
        </p:nvSpPr>
        <p:spPr>
          <a:xfrm>
            <a:off x="325878" y="3510868"/>
            <a:ext cx="1466194" cy="338554"/>
          </a:xfrm>
          <a:prstGeom prst="rect">
            <a:avLst/>
          </a:prstGeom>
          <a:noFill/>
        </p:spPr>
        <p:txBody>
          <a:bodyPr wrap="square" rtlCol="0">
            <a:spAutoFit/>
          </a:bodyPr>
          <a:lstStyle/>
          <a:p>
            <a:pPr defTabSz="931424">
              <a:defRPr/>
            </a:pPr>
            <a:r>
              <a:rPr lang="en-US" sz="1600"/>
              <a:t>Applications</a:t>
            </a:r>
          </a:p>
        </p:txBody>
      </p:sp>
      <p:sp>
        <p:nvSpPr>
          <p:cNvPr id="475" name="TextBox 474"/>
          <p:cNvSpPr txBox="1"/>
          <p:nvPr/>
        </p:nvSpPr>
        <p:spPr>
          <a:xfrm>
            <a:off x="325878" y="6111276"/>
            <a:ext cx="1466194" cy="338554"/>
          </a:xfrm>
          <a:prstGeom prst="rect">
            <a:avLst/>
          </a:prstGeom>
          <a:noFill/>
        </p:spPr>
        <p:txBody>
          <a:bodyPr wrap="square" rtlCol="0">
            <a:spAutoFit/>
          </a:bodyPr>
          <a:lstStyle/>
          <a:p>
            <a:pPr defTabSz="931424">
              <a:defRPr/>
            </a:pPr>
            <a:r>
              <a:rPr lang="en-US" sz="1600"/>
              <a:t>Infrastructure</a:t>
            </a:r>
          </a:p>
        </p:txBody>
      </p:sp>
      <p:sp>
        <p:nvSpPr>
          <p:cNvPr id="476" name="TextBox 475"/>
          <p:cNvSpPr txBox="1"/>
          <p:nvPr/>
        </p:nvSpPr>
        <p:spPr>
          <a:xfrm>
            <a:off x="325878" y="2649492"/>
            <a:ext cx="1466194" cy="338554"/>
          </a:xfrm>
          <a:prstGeom prst="rect">
            <a:avLst/>
          </a:prstGeom>
          <a:noFill/>
        </p:spPr>
        <p:txBody>
          <a:bodyPr wrap="square" rtlCol="0">
            <a:spAutoFit/>
          </a:bodyPr>
          <a:lstStyle/>
          <a:p>
            <a:pPr defTabSz="931424">
              <a:defRPr/>
            </a:pPr>
            <a:r>
              <a:rPr lang="en-US" sz="1600"/>
              <a:t>Management</a:t>
            </a:r>
          </a:p>
        </p:txBody>
      </p:sp>
      <p:sp>
        <p:nvSpPr>
          <p:cNvPr id="477" name="TextBox 476"/>
          <p:cNvSpPr txBox="1"/>
          <p:nvPr/>
        </p:nvSpPr>
        <p:spPr>
          <a:xfrm>
            <a:off x="325878" y="5287066"/>
            <a:ext cx="1466194" cy="584775"/>
          </a:xfrm>
          <a:prstGeom prst="rect">
            <a:avLst/>
          </a:prstGeom>
          <a:noFill/>
        </p:spPr>
        <p:txBody>
          <a:bodyPr wrap="square" rtlCol="0">
            <a:spAutoFit/>
          </a:bodyPr>
          <a:lstStyle/>
          <a:p>
            <a:pPr defTabSz="931424">
              <a:defRPr/>
            </a:pPr>
            <a:r>
              <a:rPr lang="en-US" sz="1600"/>
              <a:t>Databases &amp;</a:t>
            </a:r>
          </a:p>
          <a:p>
            <a:pPr defTabSz="931424">
              <a:defRPr/>
            </a:pPr>
            <a:r>
              <a:rPr lang="en-US" sz="1600"/>
              <a:t>m</a:t>
            </a:r>
            <a:r>
              <a:rPr lang="en-US" sz="1600" err="1"/>
              <a:t>iddleware</a:t>
            </a:r>
            <a:endParaRPr lang="en-US" sz="1600"/>
          </a:p>
        </p:txBody>
      </p:sp>
      <p:sp>
        <p:nvSpPr>
          <p:cNvPr id="478" name="TextBox 477"/>
          <p:cNvSpPr txBox="1"/>
          <p:nvPr/>
        </p:nvSpPr>
        <p:spPr>
          <a:xfrm>
            <a:off x="325878" y="4432450"/>
            <a:ext cx="1466194" cy="861774"/>
          </a:xfrm>
          <a:prstGeom prst="rect">
            <a:avLst/>
          </a:prstGeom>
          <a:noFill/>
        </p:spPr>
        <p:txBody>
          <a:bodyPr wrap="square" rtlCol="0">
            <a:spAutoFit/>
          </a:bodyPr>
          <a:lstStyle/>
          <a:p>
            <a:pPr defTabSz="931424">
              <a:defRPr/>
            </a:pPr>
            <a:r>
              <a:rPr lang="en-US" sz="1600"/>
              <a:t>App frameworks</a:t>
            </a:r>
          </a:p>
          <a:p>
            <a:pPr defTabSz="931424">
              <a:defRPr/>
            </a:pPr>
            <a:r>
              <a:rPr lang="en-US" sz="1600"/>
              <a:t>&amp; tools</a:t>
            </a:r>
          </a:p>
        </p:txBody>
      </p:sp>
      <p:sp>
        <p:nvSpPr>
          <p:cNvPr id="479" name="TextBox 478"/>
          <p:cNvSpPr txBox="1"/>
          <p:nvPr/>
        </p:nvSpPr>
        <p:spPr>
          <a:xfrm>
            <a:off x="325878" y="1814717"/>
            <a:ext cx="1466194" cy="338554"/>
          </a:xfrm>
          <a:prstGeom prst="rect">
            <a:avLst/>
          </a:prstGeom>
          <a:noFill/>
        </p:spPr>
        <p:txBody>
          <a:bodyPr wrap="square" rtlCol="0">
            <a:spAutoFit/>
          </a:bodyPr>
          <a:lstStyle/>
          <a:p>
            <a:pPr defTabSz="931424">
              <a:defRPr/>
            </a:pPr>
            <a:r>
              <a:rPr lang="en-US" sz="1600"/>
              <a:t>DevOps</a:t>
            </a:r>
          </a:p>
        </p:txBody>
      </p:sp>
    </p:spTree>
    <p:extLst>
      <p:ext uri="{BB962C8B-B14F-4D97-AF65-F5344CB8AC3E}">
        <p14:creationId xmlns:p14="http://schemas.microsoft.com/office/powerpoint/2010/main" val="427842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481" y="2125662"/>
            <a:ext cx="11885514" cy="2182284"/>
          </a:xfrm>
        </p:spPr>
        <p:txBody>
          <a:bodyPr/>
          <a:lstStyle/>
          <a:p>
            <a:r>
              <a:rPr lang="en-US" dirty="0"/>
              <a:t>Azure &amp; Office 365 2-Day DevCamp</a:t>
            </a:r>
          </a:p>
        </p:txBody>
      </p:sp>
    </p:spTree>
    <p:extLst>
      <p:ext uri="{BB962C8B-B14F-4D97-AF65-F5344CB8AC3E}">
        <p14:creationId xmlns:p14="http://schemas.microsoft.com/office/powerpoint/2010/main" val="2246133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1209973"/>
            <a:ext cx="11658598" cy="2179058"/>
          </a:xfrm>
        </p:spPr>
        <p:txBody>
          <a:bodyPr/>
          <a:lstStyle/>
          <a:p>
            <a:r>
              <a:rPr lang="en-US" dirty="0"/>
              <a:t>https://aka.ms/azcat-devcamp</a:t>
            </a:r>
          </a:p>
        </p:txBody>
      </p:sp>
      <p:sp>
        <p:nvSpPr>
          <p:cNvPr id="4" name="Text Placeholder 3"/>
          <p:cNvSpPr>
            <a:spLocks noGrp="1"/>
          </p:cNvSpPr>
          <p:nvPr>
            <p:ph type="body" sz="quarter" idx="12"/>
          </p:nvPr>
        </p:nvSpPr>
        <p:spPr/>
        <p:txBody>
          <a:bodyPr/>
          <a:lstStyle/>
          <a:p>
            <a:r>
              <a:rPr lang="en-US" dirty="0"/>
              <a:t>Download </a:t>
            </a:r>
            <a:r>
              <a:rPr lang="en-US" dirty="0" err="1"/>
              <a:t>DevCamp</a:t>
            </a:r>
            <a:r>
              <a:rPr lang="en-US" dirty="0"/>
              <a:t> Content from GitHub</a:t>
            </a:r>
          </a:p>
        </p:txBody>
      </p:sp>
    </p:spTree>
    <p:extLst>
      <p:ext uri="{BB962C8B-B14F-4D97-AF65-F5344CB8AC3E}">
        <p14:creationId xmlns:p14="http://schemas.microsoft.com/office/powerpoint/2010/main" val="20965332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Agenda</a:t>
            </a:r>
          </a:p>
        </p:txBody>
      </p:sp>
      <p:graphicFrame>
        <p:nvGraphicFramePr>
          <p:cNvPr id="11" name="Diagram 10"/>
          <p:cNvGraphicFramePr/>
          <p:nvPr>
            <p:extLst>
              <p:ext uri="{D42A27DB-BD31-4B8C-83A1-F6EECF244321}">
                <p14:modId xmlns:p14="http://schemas.microsoft.com/office/powerpoint/2010/main" val="2652398757"/>
              </p:ext>
            </p:extLst>
          </p:nvPr>
        </p:nvGraphicFramePr>
        <p:xfrm>
          <a:off x="467184" y="1291792"/>
          <a:ext cx="11696176" cy="53530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80382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Hands on labs</a:t>
            </a:r>
          </a:p>
        </p:txBody>
      </p:sp>
      <p:graphicFrame>
        <p:nvGraphicFramePr>
          <p:cNvPr id="11" name="Diagram 10"/>
          <p:cNvGraphicFramePr/>
          <p:nvPr>
            <p:extLst>
              <p:ext uri="{D42A27DB-BD31-4B8C-83A1-F6EECF244321}">
                <p14:modId xmlns:p14="http://schemas.microsoft.com/office/powerpoint/2010/main" val="192888551"/>
              </p:ext>
            </p:extLst>
          </p:nvPr>
        </p:nvGraphicFramePr>
        <p:xfrm>
          <a:off x="467183" y="1251242"/>
          <a:ext cx="11696176" cy="5393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44080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1 – Detailed Agenda</a:t>
            </a:r>
          </a:p>
        </p:txBody>
      </p:sp>
      <p:graphicFrame>
        <p:nvGraphicFramePr>
          <p:cNvPr id="11" name="Diagram 10"/>
          <p:cNvGraphicFramePr/>
          <p:nvPr>
            <p:extLst>
              <p:ext uri="{D42A27DB-BD31-4B8C-83A1-F6EECF244321}">
                <p14:modId xmlns:p14="http://schemas.microsoft.com/office/powerpoint/2010/main" val="1292767303"/>
              </p:ext>
            </p:extLst>
          </p:nvPr>
        </p:nvGraphicFramePr>
        <p:xfrm>
          <a:off x="467183" y="1212849"/>
          <a:ext cx="11696176" cy="5431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0114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2 – Detailed Agenda</a:t>
            </a:r>
          </a:p>
        </p:txBody>
      </p:sp>
      <p:graphicFrame>
        <p:nvGraphicFramePr>
          <p:cNvPr id="11" name="Diagram 10"/>
          <p:cNvGraphicFramePr/>
          <p:nvPr>
            <p:extLst>
              <p:ext uri="{D42A27DB-BD31-4B8C-83A1-F6EECF244321}">
                <p14:modId xmlns:p14="http://schemas.microsoft.com/office/powerpoint/2010/main" val="166745452"/>
              </p:ext>
            </p:extLst>
          </p:nvPr>
        </p:nvGraphicFramePr>
        <p:xfrm>
          <a:off x="412753" y="1212849"/>
          <a:ext cx="11751450" cy="54319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1062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 to Scenario</a:t>
            </a:r>
          </a:p>
        </p:txBody>
      </p:sp>
      <p:sp>
        <p:nvSpPr>
          <p:cNvPr id="5" name="Text Placeholder 4"/>
          <p:cNvSpPr>
            <a:spLocks noGrp="1"/>
          </p:cNvSpPr>
          <p:nvPr>
            <p:ph type="body" sz="quarter" idx="10"/>
          </p:nvPr>
        </p:nvSpPr>
        <p:spPr>
          <a:xfrm>
            <a:off x="274638" y="1212850"/>
            <a:ext cx="11887200" cy="4678204"/>
          </a:xfrm>
        </p:spPr>
        <p:txBody>
          <a:bodyPr/>
          <a:lstStyle/>
          <a:p>
            <a:r>
              <a:rPr lang="en-US" dirty="0"/>
              <a:t>City Power &amp; Light </a:t>
            </a:r>
          </a:p>
          <a:p>
            <a:r>
              <a:rPr lang="en-US" dirty="0"/>
              <a:t>Would like to allow field workers the ability to capture incidents</a:t>
            </a:r>
          </a:p>
          <a:p>
            <a:r>
              <a:rPr lang="en-US" dirty="0"/>
              <a:t>Would like to provide photo upload capability</a:t>
            </a:r>
          </a:p>
          <a:p>
            <a:endParaRPr lang="en-US" dirty="0"/>
          </a:p>
          <a:p>
            <a:r>
              <a:rPr lang="en-US" dirty="0"/>
              <a:t>is looking to use cloud capabilities</a:t>
            </a:r>
          </a:p>
          <a:p>
            <a:r>
              <a:rPr lang="en-US" dirty="0"/>
              <a:t>Would like to consume PaaS services on Azure</a:t>
            </a:r>
          </a:p>
        </p:txBody>
      </p:sp>
    </p:spTree>
    <p:extLst>
      <p:ext uri="{BB962C8B-B14F-4D97-AF65-F5344CB8AC3E}">
        <p14:creationId xmlns:p14="http://schemas.microsoft.com/office/powerpoint/2010/main" val="2007120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LOCAL SUB INTRO (Optional)</a:t>
            </a:r>
          </a:p>
        </p:txBody>
      </p:sp>
    </p:spTree>
    <p:extLst>
      <p:ext uri="{BB962C8B-B14F-4D97-AF65-F5344CB8AC3E}">
        <p14:creationId xmlns:p14="http://schemas.microsoft.com/office/powerpoint/2010/main" val="136481630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City Power and Light</a:t>
            </a:r>
          </a:p>
        </p:txBody>
      </p:sp>
    </p:spTree>
    <p:extLst>
      <p:ext uri="{BB962C8B-B14F-4D97-AF65-F5344CB8AC3E}">
        <p14:creationId xmlns:p14="http://schemas.microsoft.com/office/powerpoint/2010/main" val="1908476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40510" y="1160547"/>
            <a:ext cx="11392728" cy="4281207"/>
          </a:xfrm>
          <a:prstGeom prst="rect">
            <a:avLst/>
          </a:prstGeom>
        </p:spPr>
      </p:pic>
      <p:sp>
        <p:nvSpPr>
          <p:cNvPr id="3" name="Title 2"/>
          <p:cNvSpPr>
            <a:spLocks noGrp="1"/>
          </p:cNvSpPr>
          <p:nvPr>
            <p:ph type="title"/>
          </p:nvPr>
        </p:nvSpPr>
        <p:spPr/>
        <p:txBody>
          <a:bodyPr/>
          <a:lstStyle/>
          <a:p>
            <a:r>
              <a:rPr lang="en-US" dirty="0"/>
              <a:t>City Power &amp; Light Outage Incident Tracker</a:t>
            </a:r>
          </a:p>
        </p:txBody>
      </p:sp>
    </p:spTree>
    <p:extLst>
      <p:ext uri="{BB962C8B-B14F-4D97-AF65-F5344CB8AC3E}">
        <p14:creationId xmlns:p14="http://schemas.microsoft.com/office/powerpoint/2010/main" val="690895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4"/>
          <a:stretch>
            <a:fillRect/>
          </a:stretch>
        </p:blipFill>
        <p:spPr>
          <a:xfrm>
            <a:off x="492351" y="1212849"/>
            <a:ext cx="4091637" cy="5410516"/>
          </a:xfrm>
          <a:prstGeom prst="rect">
            <a:avLst/>
          </a:prstGeom>
          <a:ln>
            <a:noFill/>
          </a:ln>
          <a:effectLst>
            <a:outerShdw blurRad="190500" algn="tl" rotWithShape="0">
              <a:srgbClr val="000000">
                <a:alpha val="70000"/>
              </a:srgbClr>
            </a:outerShdw>
          </a:effectLst>
        </p:spPr>
      </p:pic>
      <p:pic>
        <p:nvPicPr>
          <p:cNvPr id="17" name="Picture 16"/>
          <p:cNvPicPr>
            <a:picLocks noChangeAspect="1"/>
          </p:cNvPicPr>
          <p:nvPr/>
        </p:nvPicPr>
        <p:blipFill>
          <a:blip r:embed="rId5"/>
          <a:stretch>
            <a:fillRect/>
          </a:stretch>
        </p:blipFill>
        <p:spPr>
          <a:xfrm>
            <a:off x="3364730" y="1376435"/>
            <a:ext cx="5266256" cy="5321227"/>
          </a:xfrm>
          <a:prstGeom prst="rect">
            <a:avLst/>
          </a:prstGeom>
          <a:ln>
            <a:noFill/>
          </a:ln>
          <a:effectLst>
            <a:outerShdw blurRad="190500" algn="tl" rotWithShape="0">
              <a:srgbClr val="000000">
                <a:alpha val="70000"/>
              </a:srgbClr>
            </a:outerShdw>
          </a:effectLst>
        </p:spPr>
      </p:pic>
      <p:pic>
        <p:nvPicPr>
          <p:cNvPr id="4" name="Picture 3"/>
          <p:cNvPicPr>
            <a:picLocks noChangeAspect="1"/>
          </p:cNvPicPr>
          <p:nvPr/>
        </p:nvPicPr>
        <p:blipFill>
          <a:blip r:embed="rId6"/>
          <a:stretch>
            <a:fillRect/>
          </a:stretch>
        </p:blipFill>
        <p:spPr>
          <a:xfrm>
            <a:off x="5680971" y="2984880"/>
            <a:ext cx="5693902" cy="3530220"/>
          </a:xfrm>
          <a:prstGeom prst="rect">
            <a:avLst/>
          </a:prstGeom>
          <a:ln>
            <a:noFill/>
          </a:ln>
          <a:effectLst>
            <a:outerShdw blurRad="190500" algn="tl" rotWithShape="0">
              <a:srgbClr val="000000">
                <a:alpha val="70000"/>
              </a:srgbClr>
            </a:outerShdw>
          </a:effectLst>
        </p:spPr>
      </p:pic>
      <p:sp>
        <p:nvSpPr>
          <p:cNvPr id="5" name="Title 4"/>
          <p:cNvSpPr>
            <a:spLocks noGrp="1"/>
          </p:cNvSpPr>
          <p:nvPr>
            <p:ph type="title"/>
          </p:nvPr>
        </p:nvSpPr>
        <p:spPr/>
        <p:txBody>
          <a:bodyPr/>
          <a:lstStyle/>
          <a:p>
            <a:r>
              <a:rPr lang="en-US" dirty="0"/>
              <a:t>Screenshots</a:t>
            </a:r>
          </a:p>
        </p:txBody>
      </p:sp>
    </p:spTree>
    <p:custDataLst>
      <p:tags r:id="rId1"/>
    </p:custDataLst>
    <p:extLst>
      <p:ext uri="{BB962C8B-B14F-4D97-AF65-F5344CB8AC3E}">
        <p14:creationId xmlns:p14="http://schemas.microsoft.com/office/powerpoint/2010/main" val="11343600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7"/>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tart"/>
          <p:cNvGrpSpPr/>
          <p:nvPr/>
        </p:nvGrpSpPr>
        <p:grpSpPr>
          <a:xfrm>
            <a:off x="819772" y="1573848"/>
            <a:ext cx="1027357" cy="646272"/>
            <a:chOff x="251502" y="1176974"/>
            <a:chExt cx="1559428" cy="980978"/>
          </a:xfrm>
        </p:grpSpPr>
        <p:pic>
          <p:nvPicPr>
            <p:cNvPr id="82" name="Picture 10" descr="Image result for user with pc icon"/>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40625" y="1195069"/>
              <a:ext cx="770305" cy="96288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12" descr="Image result for user with phone icon"/>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1502" y="1176974"/>
              <a:ext cx="870147" cy="870147"/>
            </a:xfrm>
            <a:prstGeom prst="rect">
              <a:avLst/>
            </a:prstGeom>
            <a:noFill/>
            <a:extLst>
              <a:ext uri="{909E8E84-426E-40DD-AFC4-6F175D3DCCD1}">
                <a14:hiddenFill xmlns:a14="http://schemas.microsoft.com/office/drawing/2010/main">
                  <a:solidFill>
                    <a:srgbClr val="FFFFFF"/>
                  </a:solidFill>
                </a14:hiddenFill>
              </a:ext>
            </a:extLst>
          </p:spPr>
        </p:pic>
      </p:grpSp>
      <p:sp>
        <p:nvSpPr>
          <p:cNvPr id="87" name="TextBox 86"/>
          <p:cNvSpPr txBox="1"/>
          <p:nvPr/>
        </p:nvSpPr>
        <p:spPr>
          <a:xfrm>
            <a:off x="825984" y="1212849"/>
            <a:ext cx="1014933"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2"/>
                </a:solidFill>
                <a:effectLst/>
                <a:uLnTx/>
                <a:uFillTx/>
                <a:latin typeface="Segoe UI Semibold" panose="020B0702040204020203" pitchFamily="34" charset="0"/>
                <a:cs typeface="Segoe UI" panose="020B0502040204020203" pitchFamily="34" charset="0"/>
              </a:rPr>
              <a:t>START</a:t>
            </a:r>
          </a:p>
        </p:txBody>
      </p:sp>
      <p:sp>
        <p:nvSpPr>
          <p:cNvPr id="2" name="Title 1"/>
          <p:cNvSpPr>
            <a:spLocks noGrp="1"/>
          </p:cNvSpPr>
          <p:nvPr>
            <p:ph type="title"/>
          </p:nvPr>
        </p:nvSpPr>
        <p:spPr/>
        <p:txBody>
          <a:bodyPr/>
          <a:lstStyle/>
          <a:p>
            <a:r>
              <a:rPr lang="en-US" dirty="0"/>
              <a:t>City Power &amp; Light App Architecture</a:t>
            </a:r>
          </a:p>
        </p:txBody>
      </p:sp>
      <p:grpSp>
        <p:nvGrpSpPr>
          <p:cNvPr id="20" name="09-func"/>
          <p:cNvGrpSpPr/>
          <p:nvPr/>
        </p:nvGrpSpPr>
        <p:grpSpPr>
          <a:xfrm>
            <a:off x="7226331" y="4679391"/>
            <a:ext cx="4872168" cy="1865871"/>
            <a:chOff x="7226331" y="4679391"/>
            <a:chExt cx="4872168" cy="1865871"/>
          </a:xfrm>
        </p:grpSpPr>
        <p:grpSp>
          <p:nvGrpSpPr>
            <p:cNvPr id="6" name="Group 5"/>
            <p:cNvGrpSpPr/>
            <p:nvPr/>
          </p:nvGrpSpPr>
          <p:grpSpPr>
            <a:xfrm>
              <a:off x="10445888" y="4679391"/>
              <a:ext cx="1652611" cy="1865871"/>
              <a:chOff x="10445888" y="4679391"/>
              <a:chExt cx="1652611" cy="1865871"/>
            </a:xfrm>
          </p:grpSpPr>
          <p:grpSp>
            <p:nvGrpSpPr>
              <p:cNvPr id="81" name="Group 80"/>
              <p:cNvGrpSpPr/>
              <p:nvPr/>
            </p:nvGrpSpPr>
            <p:grpSpPr>
              <a:xfrm>
                <a:off x="10603038" y="4716462"/>
                <a:ext cx="1495461" cy="1828800"/>
                <a:chOff x="10603038" y="4721677"/>
                <a:chExt cx="1495461" cy="1828800"/>
              </a:xfrm>
            </p:grpSpPr>
            <p:sp>
              <p:nvSpPr>
                <p:cNvPr id="110" name="Rectangle: Rounded Corners 109"/>
                <p:cNvSpPr/>
                <p:nvPr/>
              </p:nvSpPr>
              <p:spPr bwMode="auto">
                <a:xfrm>
                  <a:off x="10638974" y="4721677"/>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0" name="Group 79"/>
                <p:cNvGrpSpPr/>
                <p:nvPr/>
              </p:nvGrpSpPr>
              <p:grpSpPr>
                <a:xfrm>
                  <a:off x="10603038" y="4969750"/>
                  <a:ext cx="1495461" cy="1254861"/>
                  <a:chOff x="10603038" y="4985601"/>
                  <a:chExt cx="1495461" cy="1254861"/>
                </a:xfrm>
              </p:grpSpPr>
              <p:sp>
                <p:nvSpPr>
                  <p:cNvPr id="104" name="TextBox 103"/>
                  <p:cNvSpPr txBox="1"/>
                  <p:nvPr/>
                </p:nvSpPr>
                <p:spPr>
                  <a:xfrm>
                    <a:off x="10603038" y="4985601"/>
                    <a:ext cx="1495461"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FUNCTION</a:t>
                    </a:r>
                  </a:p>
                </p:txBody>
              </p:sp>
              <p:pic>
                <p:nvPicPr>
                  <p:cNvPr id="76" name="Picture 75"/>
                  <p:cNvPicPr>
                    <a:picLocks noChangeAspect="1"/>
                  </p:cNvPicPr>
                  <p:nvPr/>
                </p:nvPicPr>
                <p:blipFill>
                  <a:blip r:embed="rId6">
                    <a:duotone>
                      <a:schemeClr val="accent4">
                        <a:shade val="45000"/>
                        <a:satMod val="135000"/>
                      </a:schemeClr>
                      <a:prstClr val="white"/>
                    </a:duotone>
                  </a:blip>
                  <a:stretch>
                    <a:fillRect/>
                  </a:stretch>
                </p:blipFill>
                <p:spPr>
                  <a:xfrm>
                    <a:off x="11087012" y="5742362"/>
                    <a:ext cx="527513" cy="498100"/>
                  </a:xfrm>
                  <a:prstGeom prst="rect">
                    <a:avLst/>
                  </a:prstGeom>
                </p:spPr>
              </p:pic>
            </p:grpSp>
          </p:grpSp>
          <p:sp>
            <p:nvSpPr>
              <p:cNvPr id="163" name="Oval 162"/>
              <p:cNvSpPr/>
              <p:nvPr/>
            </p:nvSpPr>
            <p:spPr>
              <a:xfrm>
                <a:off x="10445888" y="4679391"/>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dirty="0">
                    <a:solidFill>
                      <a:schemeClr val="bg1"/>
                    </a:solidFill>
                    <a:latin typeface="Segoe UI Semibold" panose="020B0702040204020203" pitchFamily="34" charset="0"/>
                  </a:rPr>
                  <a:t>9</a:t>
                </a:r>
                <a:endPar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endParaRPr>
              </a:p>
            </p:txBody>
          </p:sp>
        </p:grpSp>
        <p:cxnSp>
          <p:nvCxnSpPr>
            <p:cNvPr id="186" name="Straight Arrow Connector 185"/>
            <p:cNvCxnSpPr/>
            <p:nvPr/>
          </p:nvCxnSpPr>
          <p:spPr>
            <a:xfrm>
              <a:off x="7226331" y="5760234"/>
              <a:ext cx="3376707" cy="2302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1" name="08-dash"/>
          <p:cNvGrpSpPr/>
          <p:nvPr/>
        </p:nvGrpSpPr>
        <p:grpSpPr>
          <a:xfrm>
            <a:off x="2019250" y="1146084"/>
            <a:ext cx="5532662" cy="1970178"/>
            <a:chOff x="2019250" y="1146084"/>
            <a:chExt cx="5532662" cy="1970178"/>
          </a:xfrm>
        </p:grpSpPr>
        <p:grpSp>
          <p:nvGrpSpPr>
            <p:cNvPr id="125" name="Group 124"/>
            <p:cNvGrpSpPr/>
            <p:nvPr/>
          </p:nvGrpSpPr>
          <p:grpSpPr>
            <a:xfrm>
              <a:off x="3754232" y="1168724"/>
              <a:ext cx="1371600" cy="1828800"/>
              <a:chOff x="4239095" y="1212849"/>
              <a:chExt cx="1371600" cy="1828800"/>
            </a:xfrm>
          </p:grpSpPr>
          <p:sp>
            <p:nvSpPr>
              <p:cNvPr id="55" name="Rectangle: Rounded Corners 54"/>
              <p:cNvSpPr/>
              <p:nvPr/>
            </p:nvSpPr>
            <p:spPr bwMode="auto">
              <a:xfrm>
                <a:off x="4239095" y="1212849"/>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p:cNvGrpSpPr/>
              <p:nvPr/>
            </p:nvGrpSpPr>
            <p:grpSpPr>
              <a:xfrm>
                <a:off x="4379653" y="1500023"/>
                <a:ext cx="1090485" cy="1254453"/>
                <a:chOff x="4520210" y="1493509"/>
                <a:chExt cx="1090485" cy="1254453"/>
              </a:xfrm>
            </p:grpSpPr>
            <p:pic>
              <p:nvPicPr>
                <p:cNvPr id="90" name="Picture 6"/>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15421" y="2201862"/>
                  <a:ext cx="50006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 name="TextBox 95"/>
                <p:cNvSpPr txBox="1"/>
                <p:nvPr/>
              </p:nvSpPr>
              <p:spPr>
                <a:xfrm>
                  <a:off x="4520210" y="1493509"/>
                  <a:ext cx="1090485"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CACHE</a:t>
                  </a:r>
                </a:p>
              </p:txBody>
            </p:sp>
          </p:grpSp>
        </p:grpSp>
        <p:sp>
          <p:nvSpPr>
            <p:cNvPr id="56" name="Oval 55"/>
            <p:cNvSpPr/>
            <p:nvPr/>
          </p:nvSpPr>
          <p:spPr>
            <a:xfrm>
              <a:off x="3536677" y="1146084"/>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dirty="0">
                  <a:solidFill>
                    <a:schemeClr val="bg1"/>
                  </a:solidFill>
                  <a:latin typeface="Segoe UI Semibold" panose="020B0702040204020203" pitchFamily="34" charset="0"/>
                </a:rPr>
                <a:t>8</a:t>
              </a:r>
              <a:endPar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endParaRPr>
            </a:p>
          </p:txBody>
        </p:sp>
        <p:cxnSp>
          <p:nvCxnSpPr>
            <p:cNvPr id="192" name="Straight Arrow Connector 191"/>
            <p:cNvCxnSpPr>
              <a:stCxn id="55" idx="3"/>
              <a:endCxn id="121" idx="1"/>
            </p:cNvCxnSpPr>
            <p:nvPr/>
          </p:nvCxnSpPr>
          <p:spPr>
            <a:xfrm>
              <a:off x="5125832" y="2083124"/>
              <a:ext cx="2426080" cy="76790"/>
            </a:xfrm>
            <a:prstGeom prst="straightConnector1">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 name="08-dash"/>
            <p:cNvGrpSpPr/>
            <p:nvPr/>
          </p:nvGrpSpPr>
          <p:grpSpPr>
            <a:xfrm>
              <a:off x="2019250" y="2083124"/>
              <a:ext cx="1734982" cy="1033138"/>
              <a:chOff x="2019250" y="2083124"/>
              <a:chExt cx="1734982" cy="1033138"/>
            </a:xfrm>
          </p:grpSpPr>
          <p:cxnSp>
            <p:nvCxnSpPr>
              <p:cNvPr id="189" name="Connector: Curved 188"/>
              <p:cNvCxnSpPr>
                <a:stCxn id="55" idx="1"/>
              </p:cNvCxnSpPr>
              <p:nvPr/>
            </p:nvCxnSpPr>
            <p:spPr>
              <a:xfrm rot="10800000" flipV="1">
                <a:off x="2019250" y="2083124"/>
                <a:ext cx="1734982" cy="1033138"/>
              </a:xfrm>
              <a:prstGeom prst="curvedConnector3">
                <a:avLst>
                  <a:gd name="adj1" fmla="val 50000"/>
                </a:avLst>
              </a:prstGeom>
              <a:ln w="3810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103" name="Rectangle 102"/>
              <p:cNvSpPr/>
              <p:nvPr/>
            </p:nvSpPr>
            <p:spPr>
              <a:xfrm>
                <a:off x="2157495" y="2114563"/>
                <a:ext cx="1280160" cy="457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sz="1400" dirty="0"/>
                  <a:t>Dashboard</a:t>
                </a:r>
              </a:p>
            </p:txBody>
          </p:sp>
        </p:grpSp>
      </p:grpSp>
      <p:grpSp>
        <p:nvGrpSpPr>
          <p:cNvPr id="23" name="07-email"/>
          <p:cNvGrpSpPr/>
          <p:nvPr/>
        </p:nvGrpSpPr>
        <p:grpSpPr>
          <a:xfrm>
            <a:off x="2019250" y="3302330"/>
            <a:ext cx="2654766" cy="3242932"/>
            <a:chOff x="2019250" y="3302330"/>
            <a:chExt cx="2654766" cy="3242932"/>
          </a:xfrm>
        </p:grpSpPr>
        <p:grpSp>
          <p:nvGrpSpPr>
            <p:cNvPr id="10" name="Group 9"/>
            <p:cNvGrpSpPr/>
            <p:nvPr/>
          </p:nvGrpSpPr>
          <p:grpSpPr>
            <a:xfrm>
              <a:off x="3017837" y="4679391"/>
              <a:ext cx="1656179" cy="1865871"/>
              <a:chOff x="3017837" y="4679391"/>
              <a:chExt cx="1656179" cy="1865871"/>
            </a:xfrm>
          </p:grpSpPr>
          <p:grpSp>
            <p:nvGrpSpPr>
              <p:cNvPr id="131" name="Group 130"/>
              <p:cNvGrpSpPr/>
              <p:nvPr/>
            </p:nvGrpSpPr>
            <p:grpSpPr>
              <a:xfrm>
                <a:off x="3199922" y="4716462"/>
                <a:ext cx="1474094" cy="1828800"/>
                <a:chOff x="3199922" y="4758923"/>
                <a:chExt cx="1474094" cy="1828800"/>
              </a:xfrm>
            </p:grpSpPr>
            <p:sp>
              <p:nvSpPr>
                <p:cNvPr id="105" name="Rectangle: Rounded Corners 104"/>
                <p:cNvSpPr/>
                <p:nvPr/>
              </p:nvSpPr>
              <p:spPr bwMode="auto">
                <a:xfrm>
                  <a:off x="3251169" y="4758923"/>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0" name="Group 129"/>
                <p:cNvGrpSpPr/>
                <p:nvPr/>
              </p:nvGrpSpPr>
              <p:grpSpPr>
                <a:xfrm>
                  <a:off x="3199922" y="5054878"/>
                  <a:ext cx="1474094" cy="1236890"/>
                  <a:chOff x="3369195" y="4829166"/>
                  <a:chExt cx="1474094" cy="1236890"/>
                </a:xfrm>
              </p:grpSpPr>
              <p:pic>
                <p:nvPicPr>
                  <p:cNvPr id="70" name="Picture 69"/>
                  <p:cNvPicPr>
                    <a:picLocks noChangeAspect="1"/>
                  </p:cNvPicPr>
                  <p:nvPr/>
                </p:nvPicPr>
                <p:blipFill>
                  <a:blip r:embed="rId8">
                    <a:duotone>
                      <a:schemeClr val="accent4">
                        <a:shade val="45000"/>
                        <a:satMod val="135000"/>
                      </a:schemeClr>
                      <a:prstClr val="white"/>
                    </a:duotone>
                  </a:blip>
                  <a:stretch>
                    <a:fillRect/>
                  </a:stretch>
                </p:blipFill>
                <p:spPr>
                  <a:xfrm>
                    <a:off x="3583614" y="5382389"/>
                    <a:ext cx="1045256" cy="683667"/>
                  </a:xfrm>
                  <a:prstGeom prst="rect">
                    <a:avLst/>
                  </a:prstGeom>
                </p:spPr>
              </p:pic>
              <p:sp>
                <p:nvSpPr>
                  <p:cNvPr id="107" name="TextBox 106"/>
                  <p:cNvSpPr txBox="1"/>
                  <p:nvPr/>
                </p:nvSpPr>
                <p:spPr>
                  <a:xfrm>
                    <a:off x="3369195" y="4829166"/>
                    <a:ext cx="1474094"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O365</a:t>
                    </a:r>
                    <a:r>
                      <a:rPr kumimoji="0" lang="en-US" sz="1800" b="0" i="0" u="none" strike="noStrike" kern="0" cap="none" spc="0" normalizeH="0" noProof="0" dirty="0">
                        <a:ln>
                          <a:noFill/>
                        </a:ln>
                        <a:solidFill>
                          <a:schemeClr val="accent1"/>
                        </a:solidFill>
                        <a:effectLst/>
                        <a:uLnTx/>
                        <a:uFillTx/>
                        <a:latin typeface="Segoe UI Semibold" panose="020B0702040204020203" pitchFamily="34" charset="0"/>
                        <a:cs typeface="Segoe UI" panose="020B0502040204020203" pitchFamily="34" charset="0"/>
                      </a:rPr>
                      <a:t> APIs</a:t>
                    </a:r>
                    <a:endPar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endParaRPr>
                  </a:p>
                </p:txBody>
              </p:sp>
            </p:grpSp>
          </p:grpSp>
          <p:sp>
            <p:nvSpPr>
              <p:cNvPr id="106" name="Oval 105"/>
              <p:cNvSpPr/>
              <p:nvPr/>
            </p:nvSpPr>
            <p:spPr>
              <a:xfrm>
                <a:off x="3017837" y="4679391"/>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7</a:t>
                </a:r>
              </a:p>
            </p:txBody>
          </p:sp>
        </p:grpSp>
        <p:grpSp>
          <p:nvGrpSpPr>
            <p:cNvPr id="17" name="Group 16"/>
            <p:cNvGrpSpPr/>
            <p:nvPr/>
          </p:nvGrpSpPr>
          <p:grpSpPr>
            <a:xfrm>
              <a:off x="2019250" y="3302330"/>
              <a:ext cx="2211622" cy="1414132"/>
              <a:chOff x="2019250" y="3302330"/>
              <a:chExt cx="2211622" cy="1414132"/>
            </a:xfrm>
          </p:grpSpPr>
          <p:cxnSp>
            <p:nvCxnSpPr>
              <p:cNvPr id="144" name="Connector: Curved 143"/>
              <p:cNvCxnSpPr>
                <a:stCxn id="59" idx="3"/>
                <a:endCxn id="105" idx="0"/>
              </p:cNvCxnSpPr>
              <p:nvPr/>
            </p:nvCxnSpPr>
            <p:spPr>
              <a:xfrm>
                <a:off x="2019250" y="3302330"/>
                <a:ext cx="1917719" cy="1414132"/>
              </a:xfrm>
              <a:prstGeom prst="curvedConnector2">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5" name="Rectangle 144"/>
              <p:cNvSpPr/>
              <p:nvPr/>
            </p:nvSpPr>
            <p:spPr>
              <a:xfrm>
                <a:off x="2950712" y="3758994"/>
                <a:ext cx="1280160" cy="457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sz="1400" dirty="0"/>
                  <a:t>Email</a:t>
                </a:r>
              </a:p>
            </p:txBody>
          </p:sp>
        </p:grpSp>
      </p:grpSp>
      <p:grpSp>
        <p:nvGrpSpPr>
          <p:cNvPr id="27" name="06-queue"/>
          <p:cNvGrpSpPr/>
          <p:nvPr/>
        </p:nvGrpSpPr>
        <p:grpSpPr>
          <a:xfrm>
            <a:off x="2019250" y="3302330"/>
            <a:ext cx="7394100" cy="2176132"/>
            <a:chOff x="2019250" y="3302330"/>
            <a:chExt cx="7394100" cy="2176132"/>
          </a:xfrm>
        </p:grpSpPr>
        <p:grpSp>
          <p:nvGrpSpPr>
            <p:cNvPr id="8" name="Group 7"/>
            <p:cNvGrpSpPr/>
            <p:nvPr/>
          </p:nvGrpSpPr>
          <p:grpSpPr>
            <a:xfrm>
              <a:off x="7742237" y="3627485"/>
              <a:ext cx="1671113" cy="1850977"/>
              <a:chOff x="7742237" y="3627485"/>
              <a:chExt cx="1671113" cy="1850977"/>
            </a:xfrm>
          </p:grpSpPr>
          <p:grpSp>
            <p:nvGrpSpPr>
              <p:cNvPr id="129" name="Group 128"/>
              <p:cNvGrpSpPr/>
              <p:nvPr/>
            </p:nvGrpSpPr>
            <p:grpSpPr>
              <a:xfrm>
                <a:off x="7917889" y="3649662"/>
                <a:ext cx="1495461" cy="1828800"/>
                <a:chOff x="8382250" y="4721677"/>
                <a:chExt cx="1495461" cy="1828800"/>
              </a:xfrm>
            </p:grpSpPr>
            <p:sp>
              <p:nvSpPr>
                <p:cNvPr id="57" name="Rectangle: Rounded Corners 56"/>
                <p:cNvSpPr/>
                <p:nvPr/>
              </p:nvSpPr>
              <p:spPr bwMode="auto">
                <a:xfrm>
                  <a:off x="8444180" y="4721677"/>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8" name="Group 127"/>
                <p:cNvGrpSpPr/>
                <p:nvPr/>
              </p:nvGrpSpPr>
              <p:grpSpPr>
                <a:xfrm>
                  <a:off x="8382250" y="4879920"/>
                  <a:ext cx="1495461" cy="1512315"/>
                  <a:chOff x="8576263" y="4868486"/>
                  <a:chExt cx="1495461" cy="1512315"/>
                </a:xfrm>
              </p:grpSpPr>
              <p:pic>
                <p:nvPicPr>
                  <p:cNvPr id="113" name="Picture 112"/>
                  <p:cNvPicPr>
                    <a:picLocks noChangeAspect="1"/>
                  </p:cNvPicPr>
                  <p:nvPr/>
                </p:nvPicPr>
                <p:blipFill>
                  <a:blip r:embed="rId9">
                    <a:clrChange>
                      <a:clrFrom>
                        <a:srgbClr val="FFFFFF"/>
                      </a:clrFrom>
                      <a:clrTo>
                        <a:srgbClr val="FFFFFF">
                          <a:alpha val="0"/>
                        </a:srgbClr>
                      </a:clrTo>
                    </a:clrChange>
                    <a:duotone>
                      <a:schemeClr val="accent4">
                        <a:shade val="45000"/>
                        <a:satMod val="135000"/>
                      </a:schemeClr>
                      <a:prstClr val="white"/>
                    </a:duotone>
                  </a:blip>
                  <a:stretch>
                    <a:fillRect/>
                  </a:stretch>
                </p:blipFill>
                <p:spPr>
                  <a:xfrm>
                    <a:off x="8860376" y="5515383"/>
                    <a:ext cx="927234" cy="865418"/>
                  </a:xfrm>
                  <a:prstGeom prst="rect">
                    <a:avLst/>
                  </a:prstGeom>
                </p:spPr>
              </p:pic>
              <p:sp>
                <p:nvSpPr>
                  <p:cNvPr id="115" name="TextBox 114"/>
                  <p:cNvSpPr txBox="1"/>
                  <p:nvPr/>
                </p:nvSpPr>
                <p:spPr>
                  <a:xfrm>
                    <a:off x="8576263" y="4868486"/>
                    <a:ext cx="1495461"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QUEUE</a:t>
                    </a:r>
                  </a:p>
                </p:txBody>
              </p:sp>
            </p:grpSp>
          </p:grpSp>
          <p:sp>
            <p:nvSpPr>
              <p:cNvPr id="58" name="Oval 57"/>
              <p:cNvSpPr/>
              <p:nvPr/>
            </p:nvSpPr>
            <p:spPr>
              <a:xfrm>
                <a:off x="7742237" y="3627485"/>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baseline="0" noProof="0" dirty="0">
                    <a:ln>
                      <a:noFill/>
                    </a:ln>
                    <a:solidFill>
                      <a:schemeClr val="bg1"/>
                    </a:solidFill>
                    <a:effectLst/>
                    <a:uLnTx/>
                    <a:uFillTx/>
                    <a:latin typeface="Segoe UI Semibold" panose="020B0702040204020203" pitchFamily="34" charset="0"/>
                  </a:rPr>
                  <a:t>6</a:t>
                </a:r>
              </a:p>
            </p:txBody>
          </p:sp>
        </p:grpSp>
        <p:cxnSp>
          <p:nvCxnSpPr>
            <p:cNvPr id="138" name="Connector: Curved 137"/>
            <p:cNvCxnSpPr>
              <a:stCxn id="59" idx="3"/>
              <a:endCxn id="57" idx="1"/>
            </p:cNvCxnSpPr>
            <p:nvPr/>
          </p:nvCxnSpPr>
          <p:spPr>
            <a:xfrm>
              <a:off x="2019250" y="3302330"/>
              <a:ext cx="5960569" cy="1261732"/>
            </a:xfrm>
            <a:prstGeom prst="curvedConnector3">
              <a:avLst>
                <a:gd name="adj1" fmla="val 86582"/>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25" name="05-images"/>
          <p:cNvGrpSpPr/>
          <p:nvPr/>
        </p:nvGrpSpPr>
        <p:grpSpPr>
          <a:xfrm>
            <a:off x="2019250" y="3302330"/>
            <a:ext cx="5222392" cy="3242932"/>
            <a:chOff x="2019250" y="3302330"/>
            <a:chExt cx="5222392" cy="3242932"/>
          </a:xfrm>
        </p:grpSpPr>
        <p:grpSp>
          <p:nvGrpSpPr>
            <p:cNvPr id="7" name="Group 6"/>
            <p:cNvGrpSpPr/>
            <p:nvPr/>
          </p:nvGrpSpPr>
          <p:grpSpPr>
            <a:xfrm>
              <a:off x="5610016" y="4679391"/>
              <a:ext cx="1631626" cy="1865871"/>
              <a:chOff x="5610016" y="4679391"/>
              <a:chExt cx="1631626" cy="1865871"/>
            </a:xfrm>
          </p:grpSpPr>
          <p:grpSp>
            <p:nvGrpSpPr>
              <p:cNvPr id="127" name="Group 126"/>
              <p:cNvGrpSpPr/>
              <p:nvPr/>
            </p:nvGrpSpPr>
            <p:grpSpPr>
              <a:xfrm>
                <a:off x="5767548" y="4716462"/>
                <a:ext cx="1474094" cy="1828800"/>
                <a:chOff x="5767548" y="4721677"/>
                <a:chExt cx="1474094" cy="1828800"/>
              </a:xfrm>
            </p:grpSpPr>
            <p:sp>
              <p:nvSpPr>
                <p:cNvPr id="51" name="Rectangle: Rounded Corners 50"/>
                <p:cNvSpPr/>
                <p:nvPr/>
              </p:nvSpPr>
              <p:spPr bwMode="auto">
                <a:xfrm>
                  <a:off x="5818795" y="4721677"/>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6" name="Group 125"/>
                <p:cNvGrpSpPr/>
                <p:nvPr/>
              </p:nvGrpSpPr>
              <p:grpSpPr>
                <a:xfrm>
                  <a:off x="5767548" y="4875636"/>
                  <a:ext cx="1474094" cy="1520883"/>
                  <a:chOff x="5774058" y="4832952"/>
                  <a:chExt cx="1474094" cy="1520883"/>
                </a:xfrm>
              </p:grpSpPr>
              <p:pic>
                <p:nvPicPr>
                  <p:cNvPr id="92" name="Picture 5"/>
                  <p:cNvPicPr>
                    <a:picLocks noChangeAspect="1"/>
                  </p:cNvPicPr>
                  <p:nvPr/>
                </p:nvPicPr>
                <p:blipFill>
                  <a:blip r:embed="rId10">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08687" y="5825197"/>
                    <a:ext cx="604837"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TextBox 93"/>
                  <p:cNvSpPr txBox="1"/>
                  <p:nvPr/>
                </p:nvSpPr>
                <p:spPr>
                  <a:xfrm>
                    <a:off x="5774058" y="4832952"/>
                    <a:ext cx="1474094"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BLOB</a:t>
                    </a:r>
                    <a:r>
                      <a:rPr kumimoji="0" lang="en-US" sz="1800" b="0" i="0" u="none" strike="noStrike" kern="0" cap="none" spc="0" normalizeH="0" noProof="0" dirty="0">
                        <a:ln>
                          <a:noFill/>
                        </a:ln>
                        <a:solidFill>
                          <a:schemeClr val="accent1"/>
                        </a:solidFill>
                        <a:effectLst/>
                        <a:uLnTx/>
                        <a:uFillTx/>
                        <a:latin typeface="Segoe UI Semibold" panose="020B0702040204020203" pitchFamily="34" charset="0"/>
                        <a:cs typeface="Segoe UI" panose="020B0502040204020203" pitchFamily="34" charset="0"/>
                      </a:rPr>
                      <a:t> STORAGE</a:t>
                    </a:r>
                    <a:endPar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endParaRPr>
                  </a:p>
                </p:txBody>
              </p:sp>
            </p:grpSp>
          </p:grpSp>
          <p:sp>
            <p:nvSpPr>
              <p:cNvPr id="52" name="Oval 51"/>
              <p:cNvSpPr/>
              <p:nvPr/>
            </p:nvSpPr>
            <p:spPr>
              <a:xfrm>
                <a:off x="5610016" y="4679391"/>
                <a:ext cx="444098"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5</a:t>
                </a:r>
              </a:p>
            </p:txBody>
          </p:sp>
        </p:grpSp>
        <p:grpSp>
          <p:nvGrpSpPr>
            <p:cNvPr id="16" name="Group 15"/>
            <p:cNvGrpSpPr/>
            <p:nvPr/>
          </p:nvGrpSpPr>
          <p:grpSpPr>
            <a:xfrm>
              <a:off x="2019250" y="3302330"/>
              <a:ext cx="4485345" cy="1414132"/>
              <a:chOff x="2019250" y="3302330"/>
              <a:chExt cx="4485345" cy="1414132"/>
            </a:xfrm>
          </p:grpSpPr>
          <p:cxnSp>
            <p:nvCxnSpPr>
              <p:cNvPr id="142" name="Connector: Curved 141"/>
              <p:cNvCxnSpPr>
                <a:stCxn id="59" idx="3"/>
                <a:endCxn id="51" idx="0"/>
              </p:cNvCxnSpPr>
              <p:nvPr/>
            </p:nvCxnSpPr>
            <p:spPr>
              <a:xfrm>
                <a:off x="2019250" y="3302330"/>
                <a:ext cx="4485345" cy="1414132"/>
              </a:xfrm>
              <a:prstGeom prst="curvedConnector2">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5007204" y="3758994"/>
                <a:ext cx="1280160" cy="457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sz="1400" dirty="0"/>
                  <a:t>Images</a:t>
                </a:r>
              </a:p>
            </p:txBody>
          </p:sp>
        </p:grpSp>
      </p:grpSp>
      <p:grpSp>
        <p:nvGrpSpPr>
          <p:cNvPr id="21" name="03-new"/>
          <p:cNvGrpSpPr/>
          <p:nvPr/>
        </p:nvGrpSpPr>
        <p:grpSpPr>
          <a:xfrm>
            <a:off x="2019250" y="1038499"/>
            <a:ext cx="10294248" cy="3040935"/>
            <a:chOff x="2019250" y="1038499"/>
            <a:chExt cx="10294248" cy="3040935"/>
          </a:xfrm>
        </p:grpSpPr>
        <p:grpSp>
          <p:nvGrpSpPr>
            <p:cNvPr id="9" name="Group 8"/>
            <p:cNvGrpSpPr/>
            <p:nvPr/>
          </p:nvGrpSpPr>
          <p:grpSpPr>
            <a:xfrm>
              <a:off x="7551912" y="1038499"/>
              <a:ext cx="4761586" cy="3040935"/>
              <a:chOff x="7551912" y="1038499"/>
              <a:chExt cx="4761586" cy="3040935"/>
            </a:xfrm>
          </p:grpSpPr>
          <p:grpSp>
            <p:nvGrpSpPr>
              <p:cNvPr id="122" name="Group 121"/>
              <p:cNvGrpSpPr/>
              <p:nvPr/>
            </p:nvGrpSpPr>
            <p:grpSpPr>
              <a:xfrm>
                <a:off x="7551912" y="1038499"/>
                <a:ext cx="4761586" cy="3040935"/>
                <a:chOff x="7551912" y="1038499"/>
                <a:chExt cx="4761586" cy="3040935"/>
              </a:xfrm>
            </p:grpSpPr>
            <p:sp>
              <p:nvSpPr>
                <p:cNvPr id="121" name="Rectangle: Rounded Corners 120"/>
                <p:cNvSpPr/>
                <p:nvPr/>
              </p:nvSpPr>
              <p:spPr bwMode="auto">
                <a:xfrm>
                  <a:off x="7551912" y="1038499"/>
                  <a:ext cx="4214352" cy="2242829"/>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21"/>
                <p:cNvPicPr>
                  <a:picLocks noChangeAspect="1"/>
                </p:cNvPicPr>
                <p:nvPr/>
              </p:nvPicPr>
              <p:blipFill>
                <a:blip r:embed="rId11">
                  <a:duotone>
                    <a:schemeClr val="accent4">
                      <a:shade val="45000"/>
                      <a:satMod val="135000"/>
                    </a:schemeClr>
                    <a:prstClr val="white"/>
                  </a:duotone>
                </a:blip>
                <a:stretch>
                  <a:fillRect/>
                </a:stretch>
              </p:blipFill>
              <p:spPr>
                <a:xfrm>
                  <a:off x="10995581" y="2915808"/>
                  <a:ext cx="1317917" cy="1163626"/>
                </a:xfrm>
                <a:prstGeom prst="rect">
                  <a:avLst/>
                </a:prstGeom>
              </p:spPr>
            </p:pic>
          </p:grpSp>
          <p:grpSp>
            <p:nvGrpSpPr>
              <p:cNvPr id="197" name="Group 196"/>
              <p:cNvGrpSpPr/>
              <p:nvPr/>
            </p:nvGrpSpPr>
            <p:grpSpPr>
              <a:xfrm>
                <a:off x="7979819" y="1168724"/>
                <a:ext cx="1371600" cy="1828800"/>
                <a:chOff x="7912602" y="1168724"/>
                <a:chExt cx="1371600" cy="1828800"/>
              </a:xfrm>
            </p:grpSpPr>
            <p:sp>
              <p:nvSpPr>
                <p:cNvPr id="49" name="Rectangle: Rounded Corners 48"/>
                <p:cNvSpPr/>
                <p:nvPr/>
              </p:nvSpPr>
              <p:spPr bwMode="auto">
                <a:xfrm>
                  <a:off x="7912602" y="1168724"/>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2" name="Group 111"/>
                <p:cNvGrpSpPr/>
                <p:nvPr/>
              </p:nvGrpSpPr>
              <p:grpSpPr>
                <a:xfrm>
                  <a:off x="8063789" y="1301878"/>
                  <a:ext cx="1069227" cy="1573585"/>
                  <a:chOff x="7270243" y="1182225"/>
                  <a:chExt cx="1069227" cy="1573585"/>
                </a:xfrm>
              </p:grpSpPr>
              <p:pic>
                <p:nvPicPr>
                  <p:cNvPr id="5" name="Picture 4"/>
                  <p:cNvPicPr>
                    <a:picLocks noChangeAspect="1"/>
                  </p:cNvPicPr>
                  <p:nvPr/>
                </p:nvPicPr>
                <p:blipFill rotWithShape="1">
                  <a:blip r:embed="rId12">
                    <a:duotone>
                      <a:schemeClr val="accent4">
                        <a:shade val="45000"/>
                        <a:satMod val="135000"/>
                      </a:schemeClr>
                      <a:prstClr val="white"/>
                    </a:duotone>
                  </a:blip>
                  <a:srcRect b="32219"/>
                  <a:stretch/>
                </p:blipFill>
                <p:spPr>
                  <a:xfrm>
                    <a:off x="7270243" y="1897062"/>
                    <a:ext cx="1069227" cy="858748"/>
                  </a:xfrm>
                  <a:prstGeom prst="rect">
                    <a:avLst/>
                  </a:prstGeom>
                </p:spPr>
              </p:pic>
              <p:sp>
                <p:nvSpPr>
                  <p:cNvPr id="40" name="TextBox 39"/>
                  <p:cNvSpPr txBox="1"/>
                  <p:nvPr/>
                </p:nvSpPr>
                <p:spPr>
                  <a:xfrm>
                    <a:off x="7270243" y="1182225"/>
                    <a:ext cx="1069227"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API APP</a:t>
                    </a:r>
                  </a:p>
                </p:txBody>
              </p:sp>
            </p:grpSp>
          </p:grpSp>
          <p:grpSp>
            <p:nvGrpSpPr>
              <p:cNvPr id="111" name="Group 110"/>
              <p:cNvGrpSpPr/>
              <p:nvPr/>
            </p:nvGrpSpPr>
            <p:grpSpPr>
              <a:xfrm>
                <a:off x="10005583" y="1168724"/>
                <a:ext cx="1371600" cy="1828800"/>
                <a:chOff x="10005583" y="1188780"/>
                <a:chExt cx="1371600" cy="1828800"/>
              </a:xfrm>
            </p:grpSpPr>
            <p:sp>
              <p:nvSpPr>
                <p:cNvPr id="15" name="Rectangle: Rounded Corners 14"/>
                <p:cNvSpPr/>
                <p:nvPr/>
              </p:nvSpPr>
              <p:spPr bwMode="auto">
                <a:xfrm>
                  <a:off x="10005583" y="1188780"/>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8" name="Group 107"/>
                <p:cNvGrpSpPr/>
                <p:nvPr/>
              </p:nvGrpSpPr>
              <p:grpSpPr>
                <a:xfrm>
                  <a:off x="10139517" y="1293528"/>
                  <a:ext cx="1103733" cy="1619304"/>
                  <a:chOff x="10115094" y="1395289"/>
                  <a:chExt cx="1103733" cy="1619304"/>
                </a:xfrm>
              </p:grpSpPr>
              <p:pic>
                <p:nvPicPr>
                  <p:cNvPr id="4" name="Picture 3"/>
                  <p:cNvPicPr>
                    <a:picLocks noChangeAspect="1"/>
                  </p:cNvPicPr>
                  <p:nvPr/>
                </p:nvPicPr>
                <p:blipFill>
                  <a:blip r:embed="rId13"/>
                  <a:stretch>
                    <a:fillRect/>
                  </a:stretch>
                </p:blipFill>
                <p:spPr>
                  <a:xfrm>
                    <a:off x="10236144" y="2117251"/>
                    <a:ext cx="861633" cy="897342"/>
                  </a:xfrm>
                  <a:prstGeom prst="rect">
                    <a:avLst/>
                  </a:prstGeom>
                </p:spPr>
              </p:pic>
              <p:sp>
                <p:nvSpPr>
                  <p:cNvPr id="41" name="TextBox 40"/>
                  <p:cNvSpPr txBox="1"/>
                  <p:nvPr/>
                </p:nvSpPr>
                <p:spPr>
                  <a:xfrm>
                    <a:off x="10115094" y="1395289"/>
                    <a:ext cx="1103733"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a:t>
                    </a:r>
                    <a:r>
                      <a:rPr kumimoji="0" lang="en-US" sz="1400" b="0" i="0" u="none" strike="noStrike" kern="0" cap="none" spc="0" normalizeH="0" baseline="0" noProof="0" dirty="0" err="1">
                        <a:ln>
                          <a:noFill/>
                        </a:ln>
                        <a:solidFill>
                          <a:schemeClr val="accent1"/>
                        </a:solidFill>
                        <a:effectLst/>
                        <a:uLnTx/>
                        <a:uFillTx/>
                        <a:latin typeface="Segoe UI Semibold" panose="020B0702040204020203" pitchFamily="34" charset="0"/>
                        <a:cs typeface="Segoe UI" panose="020B0502040204020203" pitchFamily="34" charset="0"/>
                      </a:rPr>
                      <a:t>CosmosDB</a:t>
                    </a:r>
                    <a:endParaRPr kumimoji="0" lang="en-US" sz="14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endParaRPr>
                  </a:p>
                </p:txBody>
              </p:sp>
            </p:grpSp>
          </p:grpSp>
          <p:cxnSp>
            <p:nvCxnSpPr>
              <p:cNvPr id="24" name="Straight Arrow Connector 23"/>
              <p:cNvCxnSpPr/>
              <p:nvPr/>
            </p:nvCxnSpPr>
            <p:spPr>
              <a:xfrm>
                <a:off x="9284202" y="2088670"/>
                <a:ext cx="72138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9799637" y="1195755"/>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4</a:t>
                </a:r>
              </a:p>
            </p:txBody>
          </p:sp>
          <p:sp>
            <p:nvSpPr>
              <p:cNvPr id="50" name="Oval 49"/>
              <p:cNvSpPr/>
              <p:nvPr/>
            </p:nvSpPr>
            <p:spPr>
              <a:xfrm>
                <a:off x="7767341" y="1195755"/>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3</a:t>
                </a:r>
              </a:p>
            </p:txBody>
          </p:sp>
        </p:grpSp>
        <p:grpSp>
          <p:nvGrpSpPr>
            <p:cNvPr id="14" name="Group 13"/>
            <p:cNvGrpSpPr/>
            <p:nvPr/>
          </p:nvGrpSpPr>
          <p:grpSpPr>
            <a:xfrm>
              <a:off x="2019250" y="2159914"/>
              <a:ext cx="5532662" cy="1142416"/>
              <a:chOff x="2019250" y="2159914"/>
              <a:chExt cx="5532662" cy="1142416"/>
            </a:xfrm>
          </p:grpSpPr>
          <p:cxnSp>
            <p:nvCxnSpPr>
              <p:cNvPr id="165" name="Connector: Curved 164"/>
              <p:cNvCxnSpPr>
                <a:stCxn id="59" idx="3"/>
                <a:endCxn id="121" idx="1"/>
              </p:cNvCxnSpPr>
              <p:nvPr/>
            </p:nvCxnSpPr>
            <p:spPr>
              <a:xfrm flipV="1">
                <a:off x="2019250" y="2159914"/>
                <a:ext cx="5532662" cy="1142416"/>
              </a:xfrm>
              <a:prstGeom prst="curvedConnector3">
                <a:avLst>
                  <a:gd name="adj1" fmla="val 84326"/>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2" name="Rectangle 101"/>
              <p:cNvSpPr/>
              <p:nvPr/>
            </p:nvSpPr>
            <p:spPr>
              <a:xfrm>
                <a:off x="5978631" y="2499322"/>
                <a:ext cx="1280160" cy="457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sz="1400" dirty="0"/>
                  <a:t>New Incident</a:t>
                </a:r>
              </a:p>
            </p:txBody>
          </p:sp>
        </p:grpSp>
      </p:grpSp>
      <p:grpSp>
        <p:nvGrpSpPr>
          <p:cNvPr id="18" name="02-aad"/>
          <p:cNvGrpSpPr/>
          <p:nvPr/>
        </p:nvGrpSpPr>
        <p:grpSpPr>
          <a:xfrm>
            <a:off x="440140" y="4216730"/>
            <a:ext cx="1958433" cy="2328532"/>
            <a:chOff x="440140" y="4216730"/>
            <a:chExt cx="1958433" cy="2328532"/>
          </a:xfrm>
        </p:grpSpPr>
        <p:cxnSp>
          <p:nvCxnSpPr>
            <p:cNvPr id="26" name="Straight Arrow Connector 25"/>
            <p:cNvCxnSpPr>
              <a:stCxn id="59" idx="2"/>
              <a:endCxn id="53" idx="0"/>
            </p:cNvCxnSpPr>
            <p:nvPr/>
          </p:nvCxnSpPr>
          <p:spPr>
            <a:xfrm>
              <a:off x="1333450" y="4216730"/>
              <a:ext cx="0" cy="499732"/>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440140" y="4497729"/>
              <a:ext cx="1958433" cy="2047533"/>
              <a:chOff x="440140" y="4497729"/>
              <a:chExt cx="1958433" cy="2047533"/>
            </a:xfrm>
          </p:grpSpPr>
          <p:grpSp>
            <p:nvGrpSpPr>
              <p:cNvPr id="133" name="Group 132"/>
              <p:cNvGrpSpPr/>
              <p:nvPr/>
            </p:nvGrpSpPr>
            <p:grpSpPr>
              <a:xfrm>
                <a:off x="585720" y="4716462"/>
                <a:ext cx="1495461" cy="1828800"/>
                <a:chOff x="752981" y="4758923"/>
                <a:chExt cx="1495461" cy="1828800"/>
              </a:xfrm>
            </p:grpSpPr>
            <p:sp>
              <p:nvSpPr>
                <p:cNvPr id="53" name="Rectangle: Rounded Corners 52"/>
                <p:cNvSpPr/>
                <p:nvPr/>
              </p:nvSpPr>
              <p:spPr bwMode="auto">
                <a:xfrm>
                  <a:off x="814911" y="4758923"/>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2" name="Group 131"/>
                <p:cNvGrpSpPr/>
                <p:nvPr/>
              </p:nvGrpSpPr>
              <p:grpSpPr>
                <a:xfrm>
                  <a:off x="752981" y="5150998"/>
                  <a:ext cx="1495461" cy="1044650"/>
                  <a:chOff x="1048762" y="4886049"/>
                  <a:chExt cx="1495461" cy="1044650"/>
                </a:xfrm>
              </p:grpSpPr>
              <p:pic>
                <p:nvPicPr>
                  <p:cNvPr id="91" name="Picture 4"/>
                  <p:cNvPicPr>
                    <a:picLocks noChangeAspect="1"/>
                  </p:cNvPicPr>
                  <p:nvPr/>
                </p:nvPicPr>
                <p:blipFill>
                  <a:blip r:embed="rId1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21855" y="5383011"/>
                    <a:ext cx="5492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TextBox 97"/>
                  <p:cNvSpPr txBox="1"/>
                  <p:nvPr/>
                </p:nvSpPr>
                <p:spPr>
                  <a:xfrm>
                    <a:off x="1048762" y="4886049"/>
                    <a:ext cx="1495461"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AD</a:t>
                    </a:r>
                  </a:p>
                </p:txBody>
              </p:sp>
            </p:grpSp>
          </p:grpSp>
          <p:sp>
            <p:nvSpPr>
              <p:cNvPr id="54" name="Oval 53"/>
              <p:cNvSpPr/>
              <p:nvPr/>
            </p:nvSpPr>
            <p:spPr>
              <a:xfrm>
                <a:off x="440140" y="4679391"/>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2</a:t>
                </a:r>
              </a:p>
            </p:txBody>
          </p:sp>
          <p:pic>
            <p:nvPicPr>
              <p:cNvPr id="71" name="Picture 70"/>
              <p:cNvPicPr>
                <a:picLocks noChangeAspect="1"/>
              </p:cNvPicPr>
              <p:nvPr/>
            </p:nvPicPr>
            <p:blipFill>
              <a:blip r:embed="rId15">
                <a:duotone>
                  <a:schemeClr val="accent4">
                    <a:shade val="45000"/>
                    <a:satMod val="135000"/>
                  </a:schemeClr>
                  <a:prstClr val="white"/>
                </a:duotone>
              </a:blip>
              <a:stretch>
                <a:fillRect/>
              </a:stretch>
            </p:blipFill>
            <p:spPr>
              <a:xfrm>
                <a:off x="1577998" y="4497729"/>
                <a:ext cx="820575" cy="742267"/>
              </a:xfrm>
              <a:prstGeom prst="rect">
                <a:avLst/>
              </a:prstGeom>
            </p:spPr>
          </p:pic>
        </p:grpSp>
      </p:grpSp>
      <p:grpSp>
        <p:nvGrpSpPr>
          <p:cNvPr id="12" name="01-tracker"/>
          <p:cNvGrpSpPr/>
          <p:nvPr/>
        </p:nvGrpSpPr>
        <p:grpSpPr>
          <a:xfrm>
            <a:off x="360828" y="2204519"/>
            <a:ext cx="1686070" cy="2012211"/>
            <a:chOff x="360828" y="2204519"/>
            <a:chExt cx="1686070" cy="2012211"/>
          </a:xfrm>
        </p:grpSpPr>
        <p:grpSp>
          <p:nvGrpSpPr>
            <p:cNvPr id="159" name="Group 158"/>
            <p:cNvGrpSpPr/>
            <p:nvPr/>
          </p:nvGrpSpPr>
          <p:grpSpPr>
            <a:xfrm>
              <a:off x="620002" y="2387240"/>
              <a:ext cx="1426896" cy="1829490"/>
              <a:chOff x="613668" y="2387240"/>
              <a:chExt cx="1426896" cy="1829490"/>
            </a:xfrm>
          </p:grpSpPr>
          <p:grpSp>
            <p:nvGrpSpPr>
              <p:cNvPr id="158" name="Group 157"/>
              <p:cNvGrpSpPr/>
              <p:nvPr/>
            </p:nvGrpSpPr>
            <p:grpSpPr>
              <a:xfrm>
                <a:off x="641316" y="2387930"/>
                <a:ext cx="1371600" cy="1828800"/>
                <a:chOff x="647650" y="2387930"/>
                <a:chExt cx="1371600" cy="1828800"/>
              </a:xfrm>
            </p:grpSpPr>
            <p:sp>
              <p:nvSpPr>
                <p:cNvPr id="59" name="Rectangle: Rounded Corners 58"/>
                <p:cNvSpPr/>
                <p:nvPr/>
              </p:nvSpPr>
              <p:spPr bwMode="auto">
                <a:xfrm>
                  <a:off x="647650" y="2387930"/>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7" name="Group 156"/>
                <p:cNvGrpSpPr/>
                <p:nvPr/>
              </p:nvGrpSpPr>
              <p:grpSpPr>
                <a:xfrm>
                  <a:off x="771887" y="2577246"/>
                  <a:ext cx="1123126" cy="1450169"/>
                  <a:chOff x="771887" y="2711901"/>
                  <a:chExt cx="1123126" cy="1450169"/>
                </a:xfrm>
              </p:grpSpPr>
              <p:pic>
                <p:nvPicPr>
                  <p:cNvPr id="67" name="Picture 66"/>
                  <p:cNvPicPr>
                    <a:picLocks noChangeAspect="1"/>
                  </p:cNvPicPr>
                  <p:nvPr/>
                </p:nvPicPr>
                <p:blipFill>
                  <a:blip r:embed="rId16">
                    <a:clrChange>
                      <a:clrFrom>
                        <a:srgbClr val="FFFFFF"/>
                      </a:clrFrom>
                      <a:clrTo>
                        <a:srgbClr val="FFFFFF">
                          <a:alpha val="0"/>
                        </a:srgbClr>
                      </a:clrTo>
                    </a:clrChange>
                  </a:blip>
                  <a:stretch>
                    <a:fillRect/>
                  </a:stretch>
                </p:blipFill>
                <p:spPr>
                  <a:xfrm>
                    <a:off x="860945" y="2711901"/>
                    <a:ext cx="945010" cy="839520"/>
                  </a:xfrm>
                  <a:prstGeom prst="rect">
                    <a:avLst/>
                  </a:prstGeom>
                </p:spPr>
              </p:pic>
              <p:sp>
                <p:nvSpPr>
                  <p:cNvPr id="86" name="Rectangle 85"/>
                  <p:cNvSpPr/>
                  <p:nvPr/>
                </p:nvSpPr>
                <p:spPr>
                  <a:xfrm>
                    <a:off x="771887" y="3571139"/>
                    <a:ext cx="1123126" cy="59093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dirty="0"/>
                      <a:t>Incident Tracker</a:t>
                    </a:r>
                  </a:p>
                </p:txBody>
              </p:sp>
            </p:grpSp>
          </p:grpSp>
          <p:sp>
            <p:nvSpPr>
              <p:cNvPr id="89" name="TextBox 88"/>
              <p:cNvSpPr txBox="1"/>
              <p:nvPr/>
            </p:nvSpPr>
            <p:spPr>
              <a:xfrm>
                <a:off x="613668" y="2387240"/>
                <a:ext cx="142689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WEB SITE</a:t>
                </a:r>
              </a:p>
            </p:txBody>
          </p:sp>
        </p:grpSp>
        <p:sp>
          <p:nvSpPr>
            <p:cNvPr id="88" name="Oval 87"/>
            <p:cNvSpPr/>
            <p:nvPr/>
          </p:nvSpPr>
          <p:spPr>
            <a:xfrm>
              <a:off x="360828" y="2204519"/>
              <a:ext cx="444097" cy="426129"/>
            </a:xfrm>
            <a:prstGeom prst="ellipse">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1</a:t>
              </a:r>
            </a:p>
          </p:txBody>
        </p:sp>
      </p:grpSp>
    </p:spTree>
    <p:custDataLst>
      <p:tags r:id="rId1"/>
    </p:custDataLst>
    <p:extLst>
      <p:ext uri="{BB962C8B-B14F-4D97-AF65-F5344CB8AC3E}">
        <p14:creationId xmlns:p14="http://schemas.microsoft.com/office/powerpoint/2010/main" val="2800457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Services Covered in this </a:t>
            </a:r>
            <a:r>
              <a:rPr lang="en-US" dirty="0" err="1"/>
              <a:t>DevCamp</a:t>
            </a:r>
            <a:endParaRPr lang="en-US" dirty="0"/>
          </a:p>
        </p:txBody>
      </p:sp>
      <p:sp>
        <p:nvSpPr>
          <p:cNvPr id="4" name="Text Placeholder 3"/>
          <p:cNvSpPr>
            <a:spLocks noGrp="1"/>
          </p:cNvSpPr>
          <p:nvPr>
            <p:ph type="body" sz="quarter" idx="10"/>
          </p:nvPr>
        </p:nvSpPr>
        <p:spPr>
          <a:xfrm>
            <a:off x="275482" y="1212850"/>
            <a:ext cx="5485621" cy="5084469"/>
          </a:xfrm>
        </p:spPr>
        <p:txBody>
          <a:bodyPr/>
          <a:lstStyle/>
          <a:p>
            <a:r>
              <a:rPr lang="en-US" dirty="0"/>
              <a:t>Azure</a:t>
            </a:r>
          </a:p>
          <a:p>
            <a:pPr lvl="1"/>
            <a:r>
              <a:rPr lang="en-US" dirty="0"/>
              <a:t>Azure Resource Manager</a:t>
            </a:r>
          </a:p>
          <a:p>
            <a:pPr lvl="1"/>
            <a:r>
              <a:rPr lang="en-US" dirty="0"/>
              <a:t>Virtual Machines (Windows)</a:t>
            </a:r>
          </a:p>
          <a:p>
            <a:pPr lvl="1"/>
            <a:r>
              <a:rPr lang="en-US" dirty="0"/>
              <a:t>Azure AD</a:t>
            </a:r>
          </a:p>
          <a:p>
            <a:pPr lvl="1"/>
            <a:r>
              <a:rPr lang="en-US" dirty="0"/>
              <a:t>Web Applications</a:t>
            </a:r>
          </a:p>
          <a:p>
            <a:pPr lvl="1"/>
            <a:r>
              <a:rPr lang="en-US" dirty="0"/>
              <a:t>API Apps</a:t>
            </a:r>
          </a:p>
          <a:p>
            <a:pPr lvl="1"/>
            <a:r>
              <a:rPr lang="en-US" dirty="0"/>
              <a:t>App Insights</a:t>
            </a:r>
          </a:p>
          <a:p>
            <a:pPr lvl="1"/>
            <a:r>
              <a:rPr lang="en-US" dirty="0"/>
              <a:t>Redis Cache</a:t>
            </a:r>
          </a:p>
          <a:p>
            <a:pPr lvl="1"/>
            <a:r>
              <a:rPr lang="en-US" dirty="0"/>
              <a:t>Cosmos DB</a:t>
            </a:r>
          </a:p>
          <a:p>
            <a:pPr lvl="1"/>
            <a:r>
              <a:rPr lang="en-US" dirty="0" err="1"/>
              <a:t>DevTest</a:t>
            </a:r>
            <a:r>
              <a:rPr lang="en-US" dirty="0"/>
              <a:t> Labs</a:t>
            </a:r>
          </a:p>
          <a:p>
            <a:pPr lvl="1"/>
            <a:r>
              <a:rPr lang="en-US" dirty="0"/>
              <a:t>Bots</a:t>
            </a:r>
          </a:p>
          <a:p>
            <a:pPr lvl="1"/>
            <a:r>
              <a:rPr lang="en-US" dirty="0"/>
              <a:t>IOT</a:t>
            </a:r>
          </a:p>
          <a:p>
            <a:pPr lvl="1"/>
            <a:endParaRPr lang="en-US" dirty="0"/>
          </a:p>
          <a:p>
            <a:pPr lvl="1"/>
            <a:endParaRPr lang="en-US" dirty="0"/>
          </a:p>
        </p:txBody>
      </p:sp>
      <p:sp>
        <p:nvSpPr>
          <p:cNvPr id="5" name="Text Placeholder 4"/>
          <p:cNvSpPr>
            <a:spLocks noGrp="1"/>
          </p:cNvSpPr>
          <p:nvPr>
            <p:ph type="body" sz="quarter" idx="11"/>
          </p:nvPr>
        </p:nvSpPr>
        <p:spPr>
          <a:xfrm>
            <a:off x="6675374" y="1212849"/>
            <a:ext cx="5485621" cy="5287601"/>
          </a:xfrm>
        </p:spPr>
        <p:txBody>
          <a:bodyPr/>
          <a:lstStyle/>
          <a:p>
            <a:r>
              <a:rPr lang="en-US" dirty="0"/>
              <a:t>Office 365</a:t>
            </a:r>
          </a:p>
          <a:p>
            <a:pPr lvl="1"/>
            <a:r>
              <a:rPr lang="en-US" dirty="0"/>
              <a:t>Microsoft Graph API</a:t>
            </a:r>
          </a:p>
          <a:p>
            <a:endParaRPr lang="en-US" sz="2000" dirty="0"/>
          </a:p>
          <a:p>
            <a:r>
              <a:rPr lang="en-US" dirty="0"/>
              <a:t>Visual Studio Team Services</a:t>
            </a:r>
          </a:p>
          <a:p>
            <a:pPr lvl="1"/>
            <a:r>
              <a:rPr lang="en-US" dirty="0"/>
              <a:t>Source Control integration (GIT)</a:t>
            </a:r>
          </a:p>
          <a:p>
            <a:pPr lvl="1"/>
            <a:r>
              <a:rPr lang="en-US" dirty="0"/>
              <a:t>Continuous Integration &amp; Delivery</a:t>
            </a:r>
          </a:p>
          <a:p>
            <a:pPr lvl="1"/>
            <a:endParaRPr lang="en-US" dirty="0"/>
          </a:p>
          <a:p>
            <a:pPr lvl="1">
              <a:spcBef>
                <a:spcPts val="1224"/>
              </a:spcBef>
              <a:buClr>
                <a:srgbClr val="505050"/>
              </a:buClr>
            </a:pPr>
            <a:r>
              <a:rPr lang="en-US" sz="3600" dirty="0">
                <a:gradFill>
                  <a:gsLst>
                    <a:gs pos="1250">
                      <a:srgbClr val="32145A"/>
                    </a:gs>
                    <a:gs pos="99000">
                      <a:srgbClr val="32145A"/>
                    </a:gs>
                  </a:gsLst>
                  <a:lin ang="5400000" scaled="0"/>
                </a:gradFill>
                <a:latin typeface="Segoe UI Light"/>
              </a:rPr>
              <a:t>Power BI</a:t>
            </a:r>
          </a:p>
          <a:p>
            <a:pPr lvl="1"/>
            <a:r>
              <a:rPr lang="en-US" dirty="0">
                <a:gradFill>
                  <a:gsLst>
                    <a:gs pos="1250">
                      <a:srgbClr val="505050"/>
                    </a:gs>
                    <a:gs pos="100000">
                      <a:srgbClr val="505050"/>
                    </a:gs>
                  </a:gsLst>
                  <a:lin ang="5400000" scaled="0"/>
                </a:gradFill>
              </a:rPr>
              <a:t>Reports, data sources</a:t>
            </a:r>
          </a:p>
          <a:p>
            <a:pPr lvl="1"/>
            <a:endParaRPr lang="en-US" dirty="0"/>
          </a:p>
          <a:p>
            <a:pPr lvl="1"/>
            <a:endParaRPr lang="en-US" dirty="0"/>
          </a:p>
        </p:txBody>
      </p:sp>
    </p:spTree>
    <p:extLst>
      <p:ext uri="{BB962C8B-B14F-4D97-AF65-F5344CB8AC3E}">
        <p14:creationId xmlns:p14="http://schemas.microsoft.com/office/powerpoint/2010/main" val="7975489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Hands On Labs</a:t>
            </a:r>
          </a:p>
        </p:txBody>
      </p:sp>
    </p:spTree>
    <p:extLst>
      <p:ext uri="{BB962C8B-B14F-4D97-AF65-F5344CB8AC3E}">
        <p14:creationId xmlns:p14="http://schemas.microsoft.com/office/powerpoint/2010/main" val="141748339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416320"/>
          </a:xfrm>
        </p:spPr>
        <p:txBody>
          <a:bodyPr/>
          <a:lstStyle/>
          <a:p>
            <a:r>
              <a:rPr lang="en-US" dirty="0"/>
              <a:t>Create O365 Developer Tenant</a:t>
            </a:r>
          </a:p>
          <a:p>
            <a:r>
              <a:rPr lang="en-US" dirty="0"/>
              <a:t>Connect Azure subscription (Pass or Trial)</a:t>
            </a:r>
          </a:p>
          <a:p>
            <a:r>
              <a:rPr lang="en-US" dirty="0"/>
              <a:t>Take prepared image or run locally, walk through the tools that are available for your platform</a:t>
            </a:r>
          </a:p>
          <a:p>
            <a:pPr lvl="1"/>
            <a:r>
              <a:rPr lang="en-US" dirty="0"/>
              <a:t>.NET, Node.JS, Java | Windows. </a:t>
            </a:r>
          </a:p>
          <a:p>
            <a:r>
              <a:rPr lang="en-US" dirty="0"/>
              <a:t>Run ARM Template to scaffold out resources</a:t>
            </a:r>
          </a:p>
        </p:txBody>
      </p:sp>
      <p:sp>
        <p:nvSpPr>
          <p:cNvPr id="3" name="Title 2"/>
          <p:cNvSpPr>
            <a:spLocks noGrp="1"/>
          </p:cNvSpPr>
          <p:nvPr>
            <p:ph type="title"/>
          </p:nvPr>
        </p:nvSpPr>
        <p:spPr/>
        <p:txBody>
          <a:bodyPr/>
          <a:lstStyle/>
          <a:p>
            <a:r>
              <a:rPr lang="en-US"/>
              <a:t>HOL 1: Setting up your developer environment</a:t>
            </a:r>
            <a:endParaRPr lang="en-US" dirty="0"/>
          </a:p>
        </p:txBody>
      </p:sp>
    </p:spTree>
    <p:extLst>
      <p:ext uri="{BB962C8B-B14F-4D97-AF65-F5344CB8AC3E}">
        <p14:creationId xmlns:p14="http://schemas.microsoft.com/office/powerpoint/2010/main" val="4222031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339650"/>
          </a:xfrm>
        </p:spPr>
        <p:txBody>
          <a:bodyPr/>
          <a:lstStyle/>
          <a:p>
            <a:r>
              <a:rPr lang="en-US" dirty="0"/>
              <a:t>Starting with provisioned resource group</a:t>
            </a:r>
          </a:p>
          <a:p>
            <a:r>
              <a:rPr lang="en-US" dirty="0"/>
              <a:t>Select front end app (.NET/Node.js/Java)</a:t>
            </a:r>
          </a:p>
          <a:p>
            <a:r>
              <a:rPr lang="en-US" dirty="0"/>
              <a:t>Connect to deployed API</a:t>
            </a:r>
          </a:p>
          <a:p>
            <a:r>
              <a:rPr lang="en-US" dirty="0"/>
              <a:t>Add blob storage</a:t>
            </a:r>
          </a:p>
          <a:p>
            <a:r>
              <a:rPr lang="en-US" dirty="0"/>
              <a:t>Add queueing</a:t>
            </a:r>
          </a:p>
          <a:p>
            <a:r>
              <a:rPr lang="en-US" dirty="0"/>
              <a:t>Add </a:t>
            </a:r>
            <a:r>
              <a:rPr lang="en-US" dirty="0" err="1"/>
              <a:t>Redis</a:t>
            </a:r>
            <a:r>
              <a:rPr lang="en-US" dirty="0"/>
              <a:t> cache</a:t>
            </a:r>
          </a:p>
          <a:p>
            <a:r>
              <a:rPr lang="en-US" dirty="0"/>
              <a:t>Stretch: Image resizing with Azure Functions</a:t>
            </a:r>
          </a:p>
        </p:txBody>
      </p:sp>
      <p:sp>
        <p:nvSpPr>
          <p:cNvPr id="2" name="Title 1"/>
          <p:cNvSpPr>
            <a:spLocks noGrp="1"/>
          </p:cNvSpPr>
          <p:nvPr>
            <p:ph type="title"/>
          </p:nvPr>
        </p:nvSpPr>
        <p:spPr/>
        <p:txBody>
          <a:bodyPr/>
          <a:lstStyle/>
          <a:p>
            <a:r>
              <a:rPr lang="en-US"/>
              <a:t>HOL 2: Building modern cloud apps</a:t>
            </a:r>
            <a:endParaRPr lang="en-US" dirty="0"/>
          </a:p>
        </p:txBody>
      </p:sp>
    </p:spTree>
    <p:extLst>
      <p:ext uri="{BB962C8B-B14F-4D97-AF65-F5344CB8AC3E}">
        <p14:creationId xmlns:p14="http://schemas.microsoft.com/office/powerpoint/2010/main" val="103508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5302250"/>
          </a:xfrm>
        </p:spPr>
        <p:txBody>
          <a:bodyPr>
            <a:normAutofit/>
          </a:bodyPr>
          <a:lstStyle/>
          <a:p>
            <a:r>
              <a:rPr lang="en-US" dirty="0"/>
              <a:t>Create AAD Application</a:t>
            </a:r>
          </a:p>
          <a:p>
            <a:r>
              <a:rPr lang="en-US" dirty="0"/>
              <a:t>Add authentication to app</a:t>
            </a:r>
          </a:p>
          <a:p>
            <a:r>
              <a:rPr lang="en-US" dirty="0"/>
              <a:t>Add profile page</a:t>
            </a:r>
          </a:p>
          <a:p>
            <a:r>
              <a:rPr lang="en-US" dirty="0"/>
              <a:t>Add graph API call to get user data for profile page</a:t>
            </a:r>
          </a:p>
          <a:p>
            <a:r>
              <a:rPr lang="en-US" dirty="0"/>
              <a:t>Populate first &amp; last name of the new incident form with first name &amp; last name from Graph/token</a:t>
            </a:r>
          </a:p>
          <a:p>
            <a:r>
              <a:rPr lang="en-US" dirty="0"/>
              <a:t>Send Email via Graph on new incident creation</a:t>
            </a:r>
          </a:p>
          <a:p>
            <a:r>
              <a:rPr lang="en-US" dirty="0"/>
              <a:t>Stretch: Add calendar event on new incident creation</a:t>
            </a:r>
          </a:p>
        </p:txBody>
      </p:sp>
      <p:sp>
        <p:nvSpPr>
          <p:cNvPr id="2" name="Title 1"/>
          <p:cNvSpPr>
            <a:spLocks noGrp="1"/>
          </p:cNvSpPr>
          <p:nvPr>
            <p:ph type="title"/>
          </p:nvPr>
        </p:nvSpPr>
        <p:spPr/>
        <p:txBody>
          <a:bodyPr>
            <a:normAutofit fontScale="90000"/>
          </a:bodyPr>
          <a:lstStyle/>
          <a:p>
            <a:r>
              <a:rPr lang="en-US" dirty="0"/>
              <a:t>HOL 3: Identity with Azure AD and Office 365 APIs</a:t>
            </a:r>
          </a:p>
        </p:txBody>
      </p:sp>
    </p:spTree>
    <p:extLst>
      <p:ext uri="{BB962C8B-B14F-4D97-AF65-F5344CB8AC3E}">
        <p14:creationId xmlns:p14="http://schemas.microsoft.com/office/powerpoint/2010/main" val="28906234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3730252"/>
          </a:xfrm>
        </p:spPr>
        <p:txBody>
          <a:bodyPr/>
          <a:lstStyle/>
          <a:p>
            <a:r>
              <a:rPr lang="en-US" dirty="0"/>
              <a:t>Create Visual Studio Team Services (VSTS) Online account</a:t>
            </a:r>
          </a:p>
          <a:p>
            <a:r>
              <a:rPr lang="en-US" dirty="0"/>
              <a:t>Create </a:t>
            </a:r>
            <a:r>
              <a:rPr lang="en-US" dirty="0" err="1"/>
              <a:t>Git</a:t>
            </a:r>
            <a:r>
              <a:rPr lang="en-US" dirty="0"/>
              <a:t> repository</a:t>
            </a:r>
          </a:p>
          <a:p>
            <a:r>
              <a:rPr lang="en-US" dirty="0"/>
              <a:t>Clone </a:t>
            </a:r>
            <a:r>
              <a:rPr lang="en-US" dirty="0" err="1"/>
              <a:t>Git</a:t>
            </a:r>
            <a:r>
              <a:rPr lang="en-US" dirty="0"/>
              <a:t> repo locally</a:t>
            </a:r>
          </a:p>
          <a:p>
            <a:r>
              <a:rPr lang="en-US" dirty="0"/>
              <a:t>Push code into VSTS</a:t>
            </a:r>
          </a:p>
          <a:p>
            <a:r>
              <a:rPr lang="en-US" dirty="0"/>
              <a:t>Create CI pipeline for build</a:t>
            </a:r>
          </a:p>
          <a:p>
            <a:r>
              <a:rPr lang="en-US" dirty="0"/>
              <a:t>Ends with published artifacts</a:t>
            </a:r>
          </a:p>
        </p:txBody>
      </p:sp>
      <p:sp>
        <p:nvSpPr>
          <p:cNvPr id="2" name="Title 1"/>
          <p:cNvSpPr>
            <a:spLocks noGrp="1"/>
          </p:cNvSpPr>
          <p:nvPr>
            <p:ph type="title"/>
          </p:nvPr>
        </p:nvSpPr>
        <p:spPr/>
        <p:txBody>
          <a:bodyPr/>
          <a:lstStyle/>
          <a:p>
            <a:r>
              <a:rPr lang="en-US"/>
              <a:t>HOL 4: DevOps with Azure and VSTS</a:t>
            </a:r>
            <a:endParaRPr lang="en-US" dirty="0"/>
          </a:p>
        </p:txBody>
      </p:sp>
    </p:spTree>
    <p:extLst>
      <p:ext uri="{BB962C8B-B14F-4D97-AF65-F5344CB8AC3E}">
        <p14:creationId xmlns:p14="http://schemas.microsoft.com/office/powerpoint/2010/main" val="3481618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Introduction</a:t>
            </a:r>
          </a:p>
        </p:txBody>
      </p:sp>
      <p:sp>
        <p:nvSpPr>
          <p:cNvPr id="3" name="Text Placeholder 2"/>
          <p:cNvSpPr>
            <a:spLocks noGrp="1"/>
          </p:cNvSpPr>
          <p:nvPr>
            <p:ph type="body" sz="quarter" idx="10"/>
          </p:nvPr>
        </p:nvSpPr>
        <p:spPr>
          <a:xfrm>
            <a:off x="274638" y="1212850"/>
            <a:ext cx="11887200" cy="4462760"/>
          </a:xfrm>
        </p:spPr>
        <p:txBody>
          <a:bodyPr/>
          <a:lstStyle/>
          <a:p>
            <a:r>
              <a:rPr lang="en-US" dirty="0"/>
              <a:t>Who am I?</a:t>
            </a:r>
          </a:p>
          <a:p>
            <a:r>
              <a:rPr lang="en-US" dirty="0"/>
              <a:t>Who are you?</a:t>
            </a:r>
          </a:p>
          <a:p>
            <a:pPr lvl="1"/>
            <a:r>
              <a:rPr lang="en-US" dirty="0"/>
              <a:t>Company and role</a:t>
            </a:r>
          </a:p>
          <a:p>
            <a:pPr lvl="1"/>
            <a:r>
              <a:rPr lang="en-US" dirty="0"/>
              <a:t>Experience with cloud</a:t>
            </a:r>
          </a:p>
          <a:p>
            <a:pPr lvl="1"/>
            <a:endParaRPr lang="en-US" dirty="0"/>
          </a:p>
          <a:p>
            <a:pPr lvl="1"/>
            <a:r>
              <a:rPr lang="en-US" dirty="0"/>
              <a:t>What is your platform of choice?</a:t>
            </a:r>
          </a:p>
          <a:p>
            <a:pPr lvl="1"/>
            <a:r>
              <a:rPr lang="en-US" dirty="0"/>
              <a:t>What are you looking to learn?</a:t>
            </a:r>
          </a:p>
          <a:p>
            <a:endParaRPr lang="en-US" dirty="0"/>
          </a:p>
          <a:p>
            <a:r>
              <a:rPr lang="en-US" dirty="0"/>
              <a:t>What is Azure?</a:t>
            </a:r>
          </a:p>
        </p:txBody>
      </p:sp>
    </p:spTree>
    <p:extLst>
      <p:ext uri="{BB962C8B-B14F-4D97-AF65-F5344CB8AC3E}">
        <p14:creationId xmlns:p14="http://schemas.microsoft.com/office/powerpoint/2010/main" val="2985744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3120854"/>
          </a:xfrm>
        </p:spPr>
        <p:txBody>
          <a:bodyPr/>
          <a:lstStyle/>
          <a:p>
            <a:r>
              <a:rPr lang="en-US" dirty="0"/>
              <a:t>Create ARM template for web app in VS</a:t>
            </a:r>
          </a:p>
          <a:p>
            <a:r>
              <a:rPr lang="en-US" dirty="0"/>
              <a:t>Deploy using VSTS</a:t>
            </a:r>
          </a:p>
          <a:p>
            <a:r>
              <a:rPr lang="en-US" dirty="0"/>
              <a:t>Create 1 Production environment</a:t>
            </a:r>
          </a:p>
          <a:p>
            <a:r>
              <a:rPr lang="en-US" dirty="0"/>
              <a:t>Configure Continuous deployment</a:t>
            </a:r>
          </a:p>
          <a:p>
            <a:endParaRPr lang="en-US" dirty="0"/>
          </a:p>
        </p:txBody>
      </p:sp>
      <p:sp>
        <p:nvSpPr>
          <p:cNvPr id="2" name="Title 1"/>
          <p:cNvSpPr>
            <a:spLocks noGrp="1"/>
          </p:cNvSpPr>
          <p:nvPr>
            <p:ph type="title"/>
          </p:nvPr>
        </p:nvSpPr>
        <p:spPr/>
        <p:txBody>
          <a:bodyPr/>
          <a:lstStyle/>
          <a:p>
            <a:r>
              <a:rPr lang="en-US"/>
              <a:t>HOL 5: Infrastructure as code with (ARM)</a:t>
            </a:r>
            <a:endParaRPr lang="en-US" dirty="0"/>
          </a:p>
        </p:txBody>
      </p:sp>
    </p:spTree>
    <p:extLst>
      <p:ext uri="{BB962C8B-B14F-4D97-AF65-F5344CB8AC3E}">
        <p14:creationId xmlns:p14="http://schemas.microsoft.com/office/powerpoint/2010/main" val="3620859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542782"/>
          </a:xfrm>
        </p:spPr>
        <p:txBody>
          <a:bodyPr/>
          <a:lstStyle/>
          <a:p>
            <a:r>
              <a:rPr lang="en-US" dirty="0"/>
              <a:t>Add App Insights resource to Azure</a:t>
            </a:r>
          </a:p>
          <a:p>
            <a:r>
              <a:rPr lang="en-US" dirty="0"/>
              <a:t>Add App Insights to application server side</a:t>
            </a:r>
          </a:p>
          <a:p>
            <a:pPr lvl="1"/>
            <a:r>
              <a:rPr lang="en-US" dirty="0"/>
              <a:t>Monitor the API call</a:t>
            </a:r>
          </a:p>
          <a:p>
            <a:r>
              <a:rPr lang="en-US" dirty="0"/>
              <a:t>Add client side library</a:t>
            </a:r>
          </a:p>
          <a:p>
            <a:pPr lvl="1"/>
            <a:r>
              <a:rPr lang="en-US" dirty="0"/>
              <a:t>Dashboard custom event to capture dashboard views</a:t>
            </a:r>
          </a:p>
          <a:p>
            <a:r>
              <a:rPr lang="en-US" dirty="0"/>
              <a:t>Create availability test that test the dashboard</a:t>
            </a:r>
          </a:p>
          <a:p>
            <a:r>
              <a:rPr lang="en-US" dirty="0"/>
              <a:t>Stretch - Create custom metric around the API call</a:t>
            </a:r>
          </a:p>
          <a:p>
            <a:endParaRPr lang="en-US" dirty="0"/>
          </a:p>
        </p:txBody>
      </p:sp>
      <p:sp>
        <p:nvSpPr>
          <p:cNvPr id="2" name="Title 1"/>
          <p:cNvSpPr>
            <a:spLocks noGrp="1"/>
          </p:cNvSpPr>
          <p:nvPr>
            <p:ph type="title"/>
          </p:nvPr>
        </p:nvSpPr>
        <p:spPr/>
        <p:txBody>
          <a:bodyPr>
            <a:normAutofit fontScale="90000"/>
          </a:bodyPr>
          <a:lstStyle/>
          <a:p>
            <a:r>
              <a:rPr lang="en-US" dirty="0"/>
              <a:t>HOL 6: Monitoring applications with App Insights</a:t>
            </a:r>
          </a:p>
          <a:p>
            <a:endParaRPr lang="en-US" dirty="0"/>
          </a:p>
          <a:p>
            <a:endParaRPr lang="en-US" dirty="0"/>
          </a:p>
        </p:txBody>
      </p:sp>
    </p:spTree>
    <p:extLst>
      <p:ext uri="{BB962C8B-B14F-4D97-AF65-F5344CB8AC3E}">
        <p14:creationId xmlns:p14="http://schemas.microsoft.com/office/powerpoint/2010/main" val="2211970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619452"/>
          </a:xfrm>
        </p:spPr>
        <p:txBody>
          <a:bodyPr/>
          <a:lstStyle/>
          <a:p>
            <a:r>
              <a:rPr lang="en-US" dirty="0"/>
              <a:t>Set up the developing environment to support the creation of bot applications</a:t>
            </a:r>
          </a:p>
          <a:p>
            <a:r>
              <a:rPr lang="en-US" dirty="0"/>
              <a:t>Create your own bot from scratch</a:t>
            </a:r>
          </a:p>
          <a:p>
            <a:r>
              <a:rPr lang="en-US" dirty="0"/>
              <a:t>Create your own bot using Azure Bot Service</a:t>
            </a:r>
          </a:p>
          <a:p>
            <a:r>
              <a:rPr lang="en-US" dirty="0"/>
              <a:t>Hosting your bot in Azure</a:t>
            </a:r>
          </a:p>
          <a:p>
            <a:endParaRPr lang="en-US" dirty="0"/>
          </a:p>
        </p:txBody>
      </p:sp>
      <p:sp>
        <p:nvSpPr>
          <p:cNvPr id="3" name="Title 2"/>
          <p:cNvSpPr>
            <a:spLocks noGrp="1"/>
          </p:cNvSpPr>
          <p:nvPr>
            <p:ph type="title"/>
          </p:nvPr>
        </p:nvSpPr>
        <p:spPr/>
        <p:txBody>
          <a:bodyPr/>
          <a:lstStyle/>
          <a:p>
            <a:r>
              <a:rPr lang="en-US" dirty="0"/>
              <a:t>HOL 7 – Cognitive </a:t>
            </a:r>
            <a:r>
              <a:rPr lang="en-US"/>
              <a:t>Services and Bots</a:t>
            </a:r>
            <a:endParaRPr lang="en-US" dirty="0"/>
          </a:p>
        </p:txBody>
      </p:sp>
    </p:spTree>
    <p:extLst>
      <p:ext uri="{BB962C8B-B14F-4D97-AF65-F5344CB8AC3E}">
        <p14:creationId xmlns:p14="http://schemas.microsoft.com/office/powerpoint/2010/main" val="55835924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558445"/>
          </a:xfrm>
        </p:spPr>
        <p:txBody>
          <a:bodyPr/>
          <a:lstStyle/>
          <a:p>
            <a:pPr marL="0" indent="0">
              <a:buNone/>
            </a:pPr>
            <a:r>
              <a:rPr lang="en-US" dirty="0" err="1"/>
              <a:t>PowerBI</a:t>
            </a:r>
            <a:endParaRPr lang="en-US" dirty="0"/>
          </a:p>
          <a:p>
            <a:r>
              <a:rPr lang="en-US" dirty="0"/>
              <a:t>Connect to data in Cosmos DB using Power BI</a:t>
            </a:r>
          </a:p>
          <a:p>
            <a:r>
              <a:rPr lang="en-US" dirty="0"/>
              <a:t>Add a calculated column to a Power BI report</a:t>
            </a:r>
          </a:p>
          <a:p>
            <a:r>
              <a:rPr lang="en-US" dirty="0"/>
              <a:t>Publish and view a report to the Power BI service</a:t>
            </a:r>
          </a:p>
          <a:p>
            <a:pPr marL="0" indent="0">
              <a:buNone/>
            </a:pPr>
            <a:r>
              <a:rPr lang="en-US" dirty="0"/>
              <a:t>IOT</a:t>
            </a:r>
          </a:p>
          <a:p>
            <a:r>
              <a:rPr lang="en-US" dirty="0"/>
              <a:t>Install the Arduino SDK</a:t>
            </a:r>
          </a:p>
          <a:p>
            <a:r>
              <a:rPr lang="en-US" dirty="0"/>
              <a:t>Connect with VS and create connection solution</a:t>
            </a:r>
          </a:p>
          <a:p>
            <a:r>
              <a:rPr lang="en-US" dirty="0"/>
              <a:t>Deploy and Test</a:t>
            </a:r>
          </a:p>
          <a:p>
            <a:r>
              <a:rPr lang="en-US" dirty="0"/>
              <a:t>NOTE: use your phone’s Hotspot  NOT the MSFTGUEST</a:t>
            </a:r>
          </a:p>
        </p:txBody>
      </p:sp>
      <p:sp>
        <p:nvSpPr>
          <p:cNvPr id="3" name="Title 2"/>
          <p:cNvSpPr>
            <a:spLocks noGrp="1"/>
          </p:cNvSpPr>
          <p:nvPr>
            <p:ph type="title"/>
          </p:nvPr>
        </p:nvSpPr>
        <p:spPr/>
        <p:txBody>
          <a:bodyPr/>
          <a:lstStyle/>
          <a:p>
            <a:r>
              <a:rPr lang="en-US" dirty="0"/>
              <a:t>HOL 8 – Power BI / IOT</a:t>
            </a:r>
          </a:p>
        </p:txBody>
      </p:sp>
    </p:spTree>
    <p:extLst>
      <p:ext uri="{BB962C8B-B14F-4D97-AF65-F5344CB8AC3E}">
        <p14:creationId xmlns:p14="http://schemas.microsoft.com/office/powerpoint/2010/main" val="9237768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0532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Goals</a:t>
            </a:r>
          </a:p>
        </p:txBody>
      </p:sp>
      <p:sp>
        <p:nvSpPr>
          <p:cNvPr id="5" name="Text Placeholder 4"/>
          <p:cNvSpPr>
            <a:spLocks noGrp="1"/>
          </p:cNvSpPr>
          <p:nvPr>
            <p:ph type="body" sz="quarter" idx="10"/>
          </p:nvPr>
        </p:nvSpPr>
        <p:spPr>
          <a:xfrm>
            <a:off x="275481" y="1212850"/>
            <a:ext cx="11885514" cy="5016758"/>
          </a:xfrm>
        </p:spPr>
        <p:txBody>
          <a:bodyPr/>
          <a:lstStyle/>
          <a:p>
            <a:r>
              <a:rPr lang="en-US" dirty="0"/>
              <a:t>Provide a jumpstart on development for Azure and Office 365</a:t>
            </a:r>
          </a:p>
          <a:p>
            <a:r>
              <a:rPr lang="en-US" dirty="0"/>
              <a:t>Understand the options for your platform of choice</a:t>
            </a:r>
          </a:p>
          <a:p>
            <a:pPr lvl="1"/>
            <a:r>
              <a:rPr lang="en-US" dirty="0"/>
              <a:t>Windows, Linux, OSX</a:t>
            </a:r>
          </a:p>
          <a:p>
            <a:endParaRPr lang="en-US" dirty="0"/>
          </a:p>
          <a:p>
            <a:r>
              <a:rPr lang="en-US" dirty="0"/>
              <a:t>What is Azure? What is the Microsoft Cloud?</a:t>
            </a:r>
          </a:p>
          <a:p>
            <a:endParaRPr lang="en-US" dirty="0"/>
          </a:p>
          <a:p>
            <a:r>
              <a:rPr lang="en-US" dirty="0"/>
              <a:t>CODE, CODE, CODE</a:t>
            </a:r>
          </a:p>
        </p:txBody>
      </p:sp>
    </p:spTree>
    <p:extLst>
      <p:ext uri="{BB962C8B-B14F-4D97-AF65-F5344CB8AC3E}">
        <p14:creationId xmlns:p14="http://schemas.microsoft.com/office/powerpoint/2010/main" val="822752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Oval 58"/>
          <p:cNvSpPr/>
          <p:nvPr/>
        </p:nvSpPr>
        <p:spPr bwMode="auto">
          <a:xfrm>
            <a:off x="461752"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PRODUCTIVITY</a:t>
            </a:r>
          </a:p>
        </p:txBody>
      </p:sp>
      <p:sp>
        <p:nvSpPr>
          <p:cNvPr id="63" name="Oval 62"/>
          <p:cNvSpPr/>
          <p:nvPr/>
        </p:nvSpPr>
        <p:spPr bwMode="auto">
          <a:xfrm>
            <a:off x="2768578"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BUSINESS</a:t>
            </a:r>
            <a:b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b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APPS</a:t>
            </a:r>
          </a:p>
        </p:txBody>
      </p:sp>
      <p:sp>
        <p:nvSpPr>
          <p:cNvPr id="64" name="Oval 63"/>
          <p:cNvSpPr/>
          <p:nvPr/>
        </p:nvSpPr>
        <p:spPr bwMode="auto">
          <a:xfrm>
            <a:off x="5075399"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SECURITY &amp;</a:t>
            </a:r>
            <a:b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b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MANAGEMENT</a:t>
            </a:r>
          </a:p>
        </p:txBody>
      </p:sp>
      <p:sp>
        <p:nvSpPr>
          <p:cNvPr id="65" name="Oval 64"/>
          <p:cNvSpPr/>
          <p:nvPr/>
        </p:nvSpPr>
        <p:spPr bwMode="auto">
          <a:xfrm>
            <a:off x="7382222"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DATA &amp;</a:t>
            </a:r>
            <a:b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b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INTELLIGENCE</a:t>
            </a:r>
          </a:p>
        </p:txBody>
      </p:sp>
      <p:sp>
        <p:nvSpPr>
          <p:cNvPr id="66" name="Oval 65"/>
          <p:cNvSpPr/>
          <p:nvPr/>
        </p:nvSpPr>
        <p:spPr bwMode="auto">
          <a:xfrm>
            <a:off x="9689042"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APPLICATION</a:t>
            </a:r>
            <a:b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b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INNOVATION</a:t>
            </a:r>
          </a:p>
        </p:txBody>
      </p:sp>
      <p:sp>
        <p:nvSpPr>
          <p:cNvPr id="7" name="Title 1"/>
          <p:cNvSpPr txBox="1">
            <a:spLocks/>
          </p:cNvSpPr>
          <p:nvPr/>
        </p:nvSpPr>
        <p:spPr>
          <a:xfrm>
            <a:off x="277167" y="296184"/>
            <a:ext cx="11884506" cy="917314"/>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205">
              <a:defRPr/>
            </a:pPr>
            <a:r>
              <a:rPr lang="en-US" sz="4797" dirty="0"/>
              <a:t>Microsoft Cloud</a:t>
            </a:r>
          </a:p>
        </p:txBody>
      </p:sp>
      <p:sp>
        <p:nvSpPr>
          <p:cNvPr id="51" name="Business apps"/>
          <p:cNvSpPr/>
          <p:nvPr/>
        </p:nvSpPr>
        <p:spPr>
          <a:xfrm>
            <a:off x="2960534" y="2579793"/>
            <a:ext cx="1659530" cy="489620"/>
          </a:xfrm>
          <a:prstGeom prst="rect">
            <a:avLst/>
          </a:prstGeom>
        </p:spPr>
        <p:txBody>
          <a:bodyPr wrap="none">
            <a:spAutoFit/>
          </a:bodyPr>
          <a:lstStyle/>
          <a:p>
            <a:pP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Dynamics</a:t>
            </a:r>
          </a:p>
        </p:txBody>
      </p:sp>
      <p:sp>
        <p:nvSpPr>
          <p:cNvPr id="61" name="Business apps"/>
          <p:cNvSpPr/>
          <p:nvPr/>
        </p:nvSpPr>
        <p:spPr>
          <a:xfrm>
            <a:off x="606435" y="2579793"/>
            <a:ext cx="1755976" cy="489620"/>
          </a:xfrm>
          <a:prstGeom prst="rect">
            <a:avLst/>
          </a:prstGeom>
        </p:spPr>
        <p:txBody>
          <a:bodyPr wrap="none">
            <a:spAutoFit/>
          </a:bodyPr>
          <a:lstStyle/>
          <a:p>
            <a:pP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Office 365</a:t>
            </a:r>
          </a:p>
        </p:txBody>
      </p:sp>
      <p:sp>
        <p:nvSpPr>
          <p:cNvPr id="74" name="Business apps"/>
          <p:cNvSpPr/>
          <p:nvPr/>
        </p:nvSpPr>
        <p:spPr>
          <a:xfrm>
            <a:off x="4671956" y="1252141"/>
            <a:ext cx="2817711" cy="2555175"/>
          </a:xfrm>
          <a:prstGeom prst="rect">
            <a:avLst/>
          </a:prstGeom>
        </p:spPr>
        <p:txBody>
          <a:bodyPr wrap="square">
            <a:spAutoFit/>
          </a:bodyPr>
          <a:lstStyle/>
          <a:p>
            <a:pPr algn="ct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Secure Productive Enterprise &amp;</a:t>
            </a:r>
          </a:p>
          <a:p>
            <a:pPr algn="ct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Operations Management + Security</a:t>
            </a:r>
          </a:p>
        </p:txBody>
      </p:sp>
      <p:sp>
        <p:nvSpPr>
          <p:cNvPr id="83" name="Business apps"/>
          <p:cNvSpPr/>
          <p:nvPr/>
        </p:nvSpPr>
        <p:spPr>
          <a:xfrm>
            <a:off x="7382222" y="2081813"/>
            <a:ext cx="2218968" cy="1729704"/>
          </a:xfrm>
          <a:prstGeom prst="rect">
            <a:avLst/>
          </a:prstGeom>
        </p:spPr>
        <p:txBody>
          <a:bodyPr wrap="square">
            <a:spAutoFit/>
          </a:bodyPr>
          <a:lstStyle/>
          <a:p>
            <a:pPr algn="ct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Microsoft AI</a:t>
            </a:r>
          </a:p>
          <a:p>
            <a:pPr algn="ct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Cortana Intelligence Suite</a:t>
            </a:r>
          </a:p>
        </p:txBody>
      </p:sp>
      <p:sp>
        <p:nvSpPr>
          <p:cNvPr id="92" name="Business apps"/>
          <p:cNvSpPr/>
          <p:nvPr/>
        </p:nvSpPr>
        <p:spPr>
          <a:xfrm>
            <a:off x="10111838" y="2516546"/>
            <a:ext cx="1083336" cy="533560"/>
          </a:xfrm>
          <a:prstGeom prst="rect">
            <a:avLst/>
          </a:prstGeom>
        </p:spPr>
        <p:txBody>
          <a:bodyPr wrap="none">
            <a:spAutoFit/>
          </a:bodyPr>
          <a:lstStyle/>
          <a:p>
            <a:pPr algn="ctr" defTabSz="932239">
              <a:defRPr/>
            </a:pPr>
            <a:r>
              <a:rPr lang="en-US" sz="2800" kern="0" dirty="0">
                <a:gradFill>
                  <a:gsLst>
                    <a:gs pos="34821">
                      <a:schemeClr val="tx1"/>
                    </a:gs>
                    <a:gs pos="48000">
                      <a:schemeClr val="tx1"/>
                    </a:gs>
                  </a:gsLst>
                  <a:lin ang="5400000" scaled="0"/>
                </a:gradFill>
                <a:latin typeface="+mj-lt"/>
              </a:rPr>
              <a:t>Azure</a:t>
            </a:r>
          </a:p>
        </p:txBody>
      </p:sp>
    </p:spTree>
    <p:extLst>
      <p:ext uri="{BB962C8B-B14F-4D97-AF65-F5344CB8AC3E}">
        <p14:creationId xmlns:p14="http://schemas.microsoft.com/office/powerpoint/2010/main" val="1017603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55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grpId="0" nodeType="withEffect">
                                  <p:stCondLst>
                                    <p:cond delay="60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65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grpId="0" nodeType="withEffect">
                                  <p:stCondLst>
                                    <p:cond delay="700"/>
                                  </p:stCondLst>
                                  <p:childTnLst>
                                    <p:set>
                                      <p:cBhvr>
                                        <p:cTn id="14" dur="1" fill="hold">
                                          <p:stCondLst>
                                            <p:cond delay="0"/>
                                          </p:stCondLst>
                                        </p:cTn>
                                        <p:tgtEl>
                                          <p:spTgt spid="66"/>
                                        </p:tgtEl>
                                        <p:attrNameLst>
                                          <p:attrName>style.visibility</p:attrName>
                                        </p:attrNameLst>
                                      </p:cBhvr>
                                      <p:to>
                                        <p:strVal val="visible"/>
                                      </p:to>
                                    </p:set>
                                  </p:childTnLst>
                                </p:cTn>
                              </p:par>
                              <p:par>
                                <p:cTn id="15" presetID="6" presetClass="emph" presetSubtype="0" accel="100000" autoRev="1" fill="hold" grpId="1" nodeType="withEffect">
                                  <p:stCondLst>
                                    <p:cond delay="0"/>
                                  </p:stCondLst>
                                  <p:childTnLst>
                                    <p:animScale>
                                      <p:cBhvr>
                                        <p:cTn id="16" dur="500" fill="hold"/>
                                        <p:tgtEl>
                                          <p:spTgt spid="59"/>
                                        </p:tgtEl>
                                      </p:cBhvr>
                                      <p:by x="0" y="0"/>
                                    </p:animScale>
                                  </p:childTnLst>
                                </p:cTn>
                              </p:par>
                              <p:par>
                                <p:cTn id="17" presetID="6" presetClass="emph" presetSubtype="0" accel="100000" autoRev="1" fill="hold" grpId="1" nodeType="withEffect">
                                  <p:stCondLst>
                                    <p:cond delay="50"/>
                                  </p:stCondLst>
                                  <p:childTnLst>
                                    <p:animScale>
                                      <p:cBhvr>
                                        <p:cTn id="18" dur="500" fill="hold"/>
                                        <p:tgtEl>
                                          <p:spTgt spid="63"/>
                                        </p:tgtEl>
                                      </p:cBhvr>
                                      <p:by x="0" y="0"/>
                                    </p:animScale>
                                  </p:childTnLst>
                                </p:cTn>
                              </p:par>
                              <p:par>
                                <p:cTn id="19" presetID="6" presetClass="emph" presetSubtype="0" accel="100000" autoRev="1" fill="hold" grpId="1" nodeType="withEffect">
                                  <p:stCondLst>
                                    <p:cond delay="100"/>
                                  </p:stCondLst>
                                  <p:childTnLst>
                                    <p:animScale>
                                      <p:cBhvr>
                                        <p:cTn id="20" dur="500" fill="hold"/>
                                        <p:tgtEl>
                                          <p:spTgt spid="64"/>
                                        </p:tgtEl>
                                      </p:cBhvr>
                                      <p:by x="0" y="0"/>
                                    </p:animScale>
                                  </p:childTnLst>
                                </p:cTn>
                              </p:par>
                              <p:par>
                                <p:cTn id="21" presetID="6" presetClass="emph" presetSubtype="0" accel="100000" autoRev="1" fill="hold" grpId="1" nodeType="withEffect">
                                  <p:stCondLst>
                                    <p:cond delay="150"/>
                                  </p:stCondLst>
                                  <p:childTnLst>
                                    <p:animScale>
                                      <p:cBhvr>
                                        <p:cTn id="22" dur="500" fill="hold"/>
                                        <p:tgtEl>
                                          <p:spTgt spid="65"/>
                                        </p:tgtEl>
                                      </p:cBhvr>
                                      <p:by x="0" y="0"/>
                                    </p:animScale>
                                  </p:childTnLst>
                                </p:cTn>
                              </p:par>
                              <p:par>
                                <p:cTn id="23" presetID="6" presetClass="emph" presetSubtype="0" accel="100000" autoRev="1" fill="hold" grpId="1" nodeType="withEffect">
                                  <p:stCondLst>
                                    <p:cond delay="200"/>
                                  </p:stCondLst>
                                  <p:childTnLst>
                                    <p:animScale>
                                      <p:cBhvr>
                                        <p:cTn id="24" dur="500" fill="hold"/>
                                        <p:tgtEl>
                                          <p:spTgt spid="66"/>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3" grpId="0" animBg="1"/>
      <p:bldP spid="63" grpId="1" animBg="1"/>
      <p:bldP spid="64" grpId="0" animBg="1"/>
      <p:bldP spid="64" grpId="1" animBg="1"/>
      <p:bldP spid="65" grpId="0" animBg="1"/>
      <p:bldP spid="65" grpId="1" animBg="1"/>
      <p:bldP spid="66" grpId="0" animBg="1"/>
      <p:bldP spid="66"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967841" y="5012529"/>
            <a:ext cx="10435263" cy="14686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11896" rtlCol="0" anchor="ctr"/>
          <a:lstStyle/>
          <a:p>
            <a:pPr algn="ctr" defTabSz="914224">
              <a:defRPr/>
            </a:pPr>
            <a:r>
              <a:rPr lang="en-US" sz="4896" kern="0" spc="-122" dirty="0">
                <a:solidFill>
                  <a:schemeClr val="bg1"/>
                </a:solidFill>
                <a:latin typeface="Segoe UI Light" panose="020B0502040204020203" pitchFamily="34" charset="0"/>
                <a:cs typeface="Segoe UI Light" panose="020B0502040204020203" pitchFamily="34" charset="0"/>
              </a:rPr>
              <a:t>200+ Cloud Services</a:t>
            </a:r>
          </a:p>
          <a:p>
            <a:pPr algn="ctr" defTabSz="914224">
              <a:defRPr/>
            </a:pPr>
            <a:r>
              <a:rPr lang="en-US" sz="1957" kern="0" dirty="0">
                <a:solidFill>
                  <a:schemeClr val="bg1"/>
                </a:solidFill>
                <a:latin typeface="Segoe UI Light" panose="020B0502040204020203" pitchFamily="34" charset="0"/>
                <a:cs typeface="Segoe UI Light" panose="020B0502040204020203" pitchFamily="34" charset="0"/>
              </a:rPr>
              <a:t>1+ billion customers  ·  20+ million businesses  ·  90+ markets worldwide</a:t>
            </a:r>
            <a:r>
              <a:rPr lang="en-US" sz="1684" kern="0" dirty="0">
                <a:solidFill>
                  <a:schemeClr val="bg1"/>
                </a:solidFill>
                <a:latin typeface="Segoe UI Light" panose="020B0502040204020203" pitchFamily="34" charset="0"/>
                <a:cs typeface="Segoe UI Light" panose="020B0502040204020203" pitchFamily="34" charset="0"/>
              </a:rPr>
              <a:t>  </a:t>
            </a:r>
            <a:r>
              <a:rPr lang="en-US" sz="1684" kern="0" dirty="0">
                <a:solidFill>
                  <a:schemeClr val="bg1"/>
                </a:solidFill>
              </a:rPr>
              <a:t> </a:t>
            </a:r>
          </a:p>
          <a:p>
            <a:pPr algn="ctr" defTabSz="914224">
              <a:defRPr/>
            </a:pPr>
            <a:endParaRPr lang="en-US" sz="1684" kern="0" dirty="0">
              <a:solidFill>
                <a:schemeClr val="bg1"/>
              </a:solidFill>
            </a:endParaRPr>
          </a:p>
        </p:txBody>
      </p:sp>
      <p:sp>
        <p:nvSpPr>
          <p:cNvPr id="31" name="Rectangle 30"/>
          <p:cNvSpPr/>
          <p:nvPr/>
        </p:nvSpPr>
        <p:spPr>
          <a:xfrm>
            <a:off x="3844622" y="634124"/>
            <a:ext cx="2797413" cy="139870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0000"/>
              </a:lnSpc>
              <a:defRPr/>
            </a:pPr>
            <a:r>
              <a:rPr lang="en-US" sz="3426" kern="0" dirty="0">
                <a:solidFill>
                  <a:schemeClr val="bg1"/>
                </a:solidFill>
                <a:latin typeface="Segoe UI Semibold" panose="020B0702040204020203" pitchFamily="34" charset="0"/>
                <a:cs typeface="Segoe UI Semibold" panose="020B0702040204020203" pitchFamily="34" charset="0"/>
              </a:rPr>
              <a:t>50+</a:t>
            </a:r>
            <a:r>
              <a:rPr lang="en-US" sz="2936" kern="0" dirty="0">
                <a:solidFill>
                  <a:schemeClr val="bg1"/>
                </a:solidFill>
                <a:latin typeface="Segoe UI Semibold" panose="020B0702040204020203" pitchFamily="34" charset="0"/>
                <a:cs typeface="Segoe UI Semibold" panose="020B0702040204020203" pitchFamily="34" charset="0"/>
              </a:rPr>
              <a:t> </a:t>
            </a:r>
            <a:r>
              <a:rPr lang="en-US" sz="2448" kern="0" dirty="0">
                <a:solidFill>
                  <a:schemeClr val="bg1"/>
                </a:solidFill>
                <a:latin typeface="Segoe UI Light" panose="020B0502040204020203" pitchFamily="34" charset="0"/>
                <a:cs typeface="Segoe UI Light" panose="020B0502040204020203" pitchFamily="34" charset="0"/>
              </a:rPr>
              <a:t>billion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minutes of connections                 handled each month</a:t>
            </a:r>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47245" y="2935524"/>
            <a:ext cx="995639" cy="439033"/>
          </a:xfrm>
          <a:prstGeom prst="rect">
            <a:avLst/>
          </a:prstGeom>
        </p:spPr>
      </p:pic>
      <p:sp>
        <p:nvSpPr>
          <p:cNvPr id="33" name="Rectangle 32"/>
          <p:cNvSpPr/>
          <p:nvPr/>
        </p:nvSpPr>
        <p:spPr>
          <a:xfrm>
            <a:off x="8605688" y="3543338"/>
            <a:ext cx="2797413" cy="139870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3426" kern="0" dirty="0">
                <a:solidFill>
                  <a:schemeClr val="bg1"/>
                </a:solidFill>
                <a:latin typeface="Segoe UI Semibold" panose="020B0702040204020203" pitchFamily="34" charset="0"/>
                <a:cs typeface="Segoe UI Semibold" panose="020B0702040204020203" pitchFamily="34" charset="0"/>
              </a:rPr>
              <a:t>18+ </a:t>
            </a:r>
            <a:r>
              <a:rPr lang="en-US" sz="2936" kern="0" dirty="0">
                <a:solidFill>
                  <a:schemeClr val="bg1"/>
                </a:solidFill>
                <a:latin typeface="Segoe UI Light" panose="020B0502040204020203" pitchFamily="34" charset="0"/>
                <a:cs typeface="Segoe UI Light" panose="020B0502040204020203" pitchFamily="34" charset="0"/>
              </a:rPr>
              <a:t>billion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Active Directory authentications per week</a:t>
            </a:r>
          </a:p>
        </p:txBody>
      </p:sp>
      <p:sp>
        <p:nvSpPr>
          <p:cNvPr id="35" name="Rectangle 34"/>
          <p:cNvSpPr/>
          <p:nvPr/>
        </p:nvSpPr>
        <p:spPr>
          <a:xfrm>
            <a:off x="10037967" y="639481"/>
            <a:ext cx="1365137" cy="13987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85%</a:t>
            </a:r>
          </a:p>
          <a:p>
            <a:pPr algn="ctr" defTabSz="914224">
              <a:lnSpc>
                <a:spcPct val="85000"/>
              </a:lnSpc>
              <a:defRPr/>
            </a:pPr>
            <a:r>
              <a:rPr lang="en-US" sz="1684" kern="0" dirty="0">
                <a:solidFill>
                  <a:schemeClr val="bg1"/>
                </a:solidFill>
                <a:latin typeface="Segoe UI Light" panose="020B0502040204020203" pitchFamily="34" charset="0"/>
                <a:cs typeface="Segoe UI Light" panose="020B0502040204020203" pitchFamily="34" charset="0"/>
              </a:rPr>
              <a:t>Fortune 500 users</a:t>
            </a:r>
          </a:p>
          <a:p>
            <a:pPr algn="ctr" defTabSz="914224">
              <a:lnSpc>
                <a:spcPct val="85000"/>
              </a:lnSpc>
              <a:defRPr/>
            </a:pPr>
            <a:endParaRPr lang="en-US" sz="1684" kern="0" dirty="0">
              <a:solidFill>
                <a:schemeClr val="bg1"/>
              </a:solidFill>
              <a:latin typeface="Segoe UI Light" panose="020B0502040204020203" pitchFamily="34" charset="0"/>
              <a:cs typeface="Segoe UI Light" panose="020B0502040204020203" pitchFamily="34" charset="0"/>
            </a:endParaRPr>
          </a:p>
          <a:p>
            <a:pPr algn="ctr" defTabSz="914224">
              <a:lnSpc>
                <a:spcPct val="85000"/>
              </a:lnSpc>
              <a:defRPr/>
            </a:pPr>
            <a:r>
              <a:rPr lang="en-US" sz="1684" kern="0" dirty="0">
                <a:solidFill>
                  <a:schemeClr val="bg1"/>
                </a:solidFill>
                <a:latin typeface="Segoe UI Light" panose="020B0502040204020203" pitchFamily="34" charset="0"/>
                <a:cs typeface="Segoe UI Light" panose="020B0502040204020203" pitchFamily="34" charset="0"/>
              </a:rPr>
              <a:t>  </a:t>
            </a:r>
          </a:p>
        </p:txBody>
      </p:sp>
      <p:sp>
        <p:nvSpPr>
          <p:cNvPr id="34" name="Rectangle 33"/>
          <p:cNvSpPr/>
          <p:nvPr/>
        </p:nvSpPr>
        <p:spPr>
          <a:xfrm>
            <a:off x="8605693" y="639481"/>
            <a:ext cx="1365137" cy="139870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250+ </a:t>
            </a:r>
            <a:r>
              <a:rPr lang="en-US" sz="1684"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active users</a:t>
            </a:r>
          </a:p>
        </p:txBody>
      </p:sp>
      <p:pic>
        <p:nvPicPr>
          <p:cNvPr id="5" name="Picture 4"/>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641479" y="493989"/>
            <a:ext cx="1956697" cy="4448057"/>
          </a:xfrm>
          <a:prstGeom prst="rect">
            <a:avLst/>
          </a:prstGeom>
        </p:spPr>
      </p:pic>
      <p:sp>
        <p:nvSpPr>
          <p:cNvPr id="43" name="Rectangle 42"/>
          <p:cNvSpPr/>
          <p:nvPr/>
        </p:nvSpPr>
        <p:spPr>
          <a:xfrm>
            <a:off x="969198" y="2084744"/>
            <a:ext cx="2797413" cy="1398706"/>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2.4+ </a:t>
            </a:r>
            <a:r>
              <a:rPr lang="en-US" sz="1684"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emails per day</a:t>
            </a:r>
          </a:p>
        </p:txBody>
      </p:sp>
      <p:sp>
        <p:nvSpPr>
          <p:cNvPr id="2" name="Rectangle 1"/>
          <p:cNvSpPr/>
          <p:nvPr/>
        </p:nvSpPr>
        <p:spPr>
          <a:xfrm>
            <a:off x="969198" y="639481"/>
            <a:ext cx="2797413" cy="139870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3672" kern="0" dirty="0">
                <a:solidFill>
                  <a:schemeClr val="bg1"/>
                </a:solidFill>
                <a:latin typeface="Segoe UI Semibold" panose="020B0702040204020203" pitchFamily="34" charset="0"/>
                <a:cs typeface="Segoe UI Semibold" panose="020B0702040204020203" pitchFamily="34" charset="0"/>
              </a:rPr>
              <a:t>7+ </a:t>
            </a:r>
            <a:r>
              <a:rPr lang="en-US" sz="3426" kern="0" dirty="0">
                <a:solidFill>
                  <a:schemeClr val="bg1"/>
                </a:solidFill>
                <a:latin typeface="Segoe UI Light" panose="020B0502040204020203" pitchFamily="34" charset="0"/>
                <a:cs typeface="Segoe UI Light" panose="020B0502040204020203" pitchFamily="34" charset="0"/>
              </a:rPr>
              <a:t>billion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worldwide queries each month</a:t>
            </a:r>
          </a:p>
        </p:txBody>
      </p:sp>
      <p:sp>
        <p:nvSpPr>
          <p:cNvPr id="30" name="Rectangle 29"/>
          <p:cNvSpPr/>
          <p:nvPr/>
        </p:nvSpPr>
        <p:spPr>
          <a:xfrm>
            <a:off x="3844622" y="2084744"/>
            <a:ext cx="2797413" cy="139870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0000"/>
              </a:lnSpc>
              <a:defRPr/>
            </a:pPr>
            <a:r>
              <a:rPr lang="en-US" sz="3426" kern="0" dirty="0">
                <a:solidFill>
                  <a:schemeClr val="bg1"/>
                </a:solidFill>
                <a:latin typeface="Segoe UI Semibold" panose="020B0702040204020203" pitchFamily="34" charset="0"/>
                <a:cs typeface="Segoe UI Semibold" panose="020B0702040204020203" pitchFamily="34" charset="0"/>
              </a:rPr>
              <a:t>30+ </a:t>
            </a:r>
            <a:r>
              <a:rPr lang="en-US" sz="2448" kern="0" dirty="0">
                <a:solidFill>
                  <a:schemeClr val="bg1"/>
                </a:solidFill>
                <a:latin typeface="Segoe UI Light" panose="020B0502040204020203" pitchFamily="34" charset="0"/>
                <a:cs typeface="Segoe UI Light" panose="020B0502040204020203" pitchFamily="34" charset="0"/>
              </a:rPr>
              <a:t>trillion</a:t>
            </a:r>
          </a:p>
          <a:p>
            <a:pPr algn="ctr" defTabSz="914224">
              <a:lnSpc>
                <a:spcPct val="80000"/>
              </a:lnSpc>
              <a:defRPr/>
            </a:pPr>
            <a:r>
              <a:rPr lang="en-US" sz="1712" kern="0" dirty="0">
                <a:solidFill>
                  <a:schemeClr val="bg1"/>
                </a:solidFill>
                <a:latin typeface="Segoe UI Light" panose="020B0502040204020203" pitchFamily="34" charset="0"/>
                <a:cs typeface="Segoe UI Light" panose="020B0502040204020203" pitchFamily="34" charset="0"/>
              </a:rPr>
              <a:t>objects stored</a:t>
            </a:r>
          </a:p>
        </p:txBody>
      </p:sp>
      <p:sp>
        <p:nvSpPr>
          <p:cNvPr id="39" name="Rectangle 38"/>
          <p:cNvSpPr/>
          <p:nvPr/>
        </p:nvSpPr>
        <p:spPr>
          <a:xfrm>
            <a:off x="3844622" y="3543338"/>
            <a:ext cx="2797413" cy="1398706"/>
          </a:xfrm>
          <a:prstGeom prst="rect">
            <a:avLst/>
          </a:prstGeom>
          <a:solidFill>
            <a:srgbClr val="F2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endParaRPr lang="en-US" sz="1469" kern="0" dirty="0">
              <a:solidFill>
                <a:schemeClr val="bg1"/>
              </a:solidFill>
              <a:latin typeface="Segoe UI Light" panose="020B0502040204020203" pitchFamily="34" charset="0"/>
              <a:cs typeface="Segoe UI Light" panose="020B0502040204020203" pitchFamily="34" charset="0"/>
            </a:endParaRPr>
          </a:p>
        </p:txBody>
      </p:sp>
      <p:sp>
        <p:nvSpPr>
          <p:cNvPr id="37" name="Rectangle 36"/>
          <p:cNvSpPr/>
          <p:nvPr/>
        </p:nvSpPr>
        <p:spPr>
          <a:xfrm>
            <a:off x="969201" y="3543345"/>
            <a:ext cx="1365137" cy="13987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48+ </a:t>
            </a:r>
            <a:r>
              <a:rPr lang="en-US" sz="1684"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users in          41 markets</a:t>
            </a:r>
          </a:p>
        </p:txBody>
      </p:sp>
      <p:sp>
        <p:nvSpPr>
          <p:cNvPr id="38" name="Rectangle 37"/>
          <p:cNvSpPr/>
          <p:nvPr/>
        </p:nvSpPr>
        <p:spPr>
          <a:xfrm>
            <a:off x="2401477" y="3543338"/>
            <a:ext cx="1365137" cy="139870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50+ </a:t>
            </a:r>
            <a:r>
              <a:rPr lang="en-US" sz="1684"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active users</a:t>
            </a:r>
          </a:p>
        </p:txBody>
      </p:sp>
      <p:sp>
        <p:nvSpPr>
          <p:cNvPr id="29" name="Rectangle 28"/>
          <p:cNvSpPr/>
          <p:nvPr/>
        </p:nvSpPr>
        <p:spPr>
          <a:xfrm>
            <a:off x="8599989" y="2090630"/>
            <a:ext cx="2797413" cy="1398706"/>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0000"/>
              </a:lnSpc>
              <a:defRPr/>
            </a:pPr>
            <a:r>
              <a:rPr lang="en-US" sz="3426" kern="0" dirty="0">
                <a:solidFill>
                  <a:schemeClr val="bg1"/>
                </a:solidFill>
                <a:latin typeface="Segoe UI Semibold" panose="020B0702040204020203" pitchFamily="34" charset="0"/>
                <a:cs typeface="Segoe UI Semibold" panose="020B0702040204020203" pitchFamily="34" charset="0"/>
              </a:rPr>
              <a:t>3.5+</a:t>
            </a:r>
            <a:r>
              <a:rPr lang="en-US" sz="2203" kern="0" dirty="0">
                <a:solidFill>
                  <a:schemeClr val="bg1"/>
                </a:solidFill>
                <a:latin typeface="Segoe UI Semibold" panose="020B0702040204020203" pitchFamily="34" charset="0"/>
                <a:cs typeface="Segoe UI Semibold" panose="020B0702040204020203" pitchFamily="34" charset="0"/>
              </a:rPr>
              <a:t> </a:t>
            </a:r>
            <a:r>
              <a:rPr lang="en-US" sz="2448"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712" kern="0" dirty="0">
                <a:solidFill>
                  <a:schemeClr val="bg1"/>
                </a:solidFill>
                <a:latin typeface="Segoe UI Light" panose="020B0502040204020203" pitchFamily="34" charset="0"/>
                <a:cs typeface="Segoe UI Light" panose="020B0502040204020203" pitchFamily="34" charset="0"/>
              </a:rPr>
              <a:t>subscribers</a:t>
            </a:r>
          </a:p>
        </p:txBody>
      </p:sp>
      <p:sp>
        <p:nvSpPr>
          <p:cNvPr id="18" name="Rectangle 17"/>
          <p:cNvSpPr/>
          <p:nvPr/>
        </p:nvSpPr>
        <p:spPr>
          <a:xfrm>
            <a:off x="3844627" y="3552329"/>
            <a:ext cx="2779638" cy="661879"/>
          </a:xfrm>
          <a:prstGeom prst="rect">
            <a:avLst/>
          </a:prstGeom>
        </p:spPr>
        <p:txBody>
          <a:bodyPr wrap="square">
            <a:spAutoFit/>
          </a:bodyPr>
          <a:lstStyle/>
          <a:p>
            <a:pPr algn="ctr" defTabSz="914224">
              <a:lnSpc>
                <a:spcPct val="85000"/>
              </a:lnSpc>
              <a:defRPr/>
            </a:pPr>
            <a:r>
              <a:rPr lang="en-US" sz="2644" kern="0" dirty="0">
                <a:solidFill>
                  <a:schemeClr val="bg1"/>
                </a:solidFill>
                <a:latin typeface="Segoe UI Semibold" panose="020B0702040204020203" pitchFamily="34" charset="0"/>
                <a:cs typeface="Segoe UI Semibold" panose="020B0702040204020203" pitchFamily="34" charset="0"/>
              </a:rPr>
              <a:t>400+ </a:t>
            </a:r>
            <a:r>
              <a:rPr lang="en-US" sz="2448"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0000"/>
              </a:lnSpc>
              <a:defRPr/>
            </a:pPr>
            <a:r>
              <a:rPr lang="en-US" sz="1712" kern="0" dirty="0">
                <a:solidFill>
                  <a:schemeClr val="bg1"/>
                </a:solidFill>
                <a:latin typeface="Segoe UI Light" panose="020B0502040204020203" pitchFamily="34" charset="0"/>
                <a:cs typeface="Segoe UI Light" panose="020B0502040204020203" pitchFamily="34" charset="0"/>
              </a:rPr>
              <a:t>active users</a:t>
            </a:r>
          </a:p>
        </p:txBody>
      </p:sp>
      <p:pic>
        <p:nvPicPr>
          <p:cNvPr id="4" name="Picture 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724318" y="1732139"/>
            <a:ext cx="1127892" cy="181293"/>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267355" y="1732139"/>
            <a:ext cx="906361" cy="188826"/>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890919" y="2764057"/>
            <a:ext cx="2215552" cy="766993"/>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773532" y="4385221"/>
            <a:ext cx="2461724" cy="570771"/>
          </a:xfrm>
          <a:prstGeom prst="rect">
            <a:avLst/>
          </a:prstGeom>
        </p:spPr>
      </p:pic>
      <p:pic>
        <p:nvPicPr>
          <p:cNvPr id="36" name="Picture 3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012467" y="2926862"/>
            <a:ext cx="2461724" cy="570771"/>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840503" y="1593404"/>
            <a:ext cx="805654" cy="355259"/>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814017" y="1499209"/>
            <a:ext cx="1107775" cy="425629"/>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511896" y="2829529"/>
            <a:ext cx="1712018" cy="511380"/>
          </a:xfrm>
          <a:prstGeom prst="rect">
            <a:avLst/>
          </a:prstGeom>
        </p:spPr>
      </p:pic>
      <p:pic>
        <p:nvPicPr>
          <p:cNvPr id="16" name="Picture 15"/>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42016" y="4453748"/>
            <a:ext cx="1409896" cy="498077"/>
          </a:xfrm>
          <a:prstGeom prst="rect">
            <a:avLst/>
          </a:prstGeom>
        </p:spPr>
      </p:pic>
      <p:pic>
        <p:nvPicPr>
          <p:cNvPr id="17" name="Picture 16"/>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475241" y="4394392"/>
            <a:ext cx="1208482" cy="434454"/>
          </a:xfrm>
          <a:prstGeom prst="rect">
            <a:avLst/>
          </a:prstGeom>
        </p:spPr>
      </p:pic>
      <p:pic>
        <p:nvPicPr>
          <p:cNvPr id="24" name="Picture 23"/>
          <p:cNvPicPr>
            <a:picLocks noChangeAspect="1"/>
          </p:cNvPicPr>
          <p:nvPr/>
        </p:nvPicPr>
        <p:blipFill>
          <a:blip r:embed="rId14" cstate="print">
            <a:biLevel thresh="25000"/>
            <a:extLst>
              <a:ext uri="{28A0092B-C50C-407E-A947-70E740481C1C}">
                <a14:useLocalDpi xmlns:a14="http://schemas.microsoft.com/office/drawing/2010/main"/>
              </a:ext>
            </a:extLst>
          </a:blip>
          <a:stretch>
            <a:fillRect/>
          </a:stretch>
        </p:blipFill>
        <p:spPr>
          <a:xfrm>
            <a:off x="4163547" y="4375559"/>
            <a:ext cx="2215552" cy="631084"/>
          </a:xfrm>
          <a:prstGeom prst="rect">
            <a:avLst/>
          </a:prstGeom>
        </p:spPr>
      </p:pic>
    </p:spTree>
    <p:extLst>
      <p:ext uri="{BB962C8B-B14F-4D97-AF65-F5344CB8AC3E}">
        <p14:creationId xmlns:p14="http://schemas.microsoft.com/office/powerpoint/2010/main" val="308802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p:cNvSpPr/>
          <p:nvPr/>
        </p:nvSpPr>
        <p:spPr bwMode="auto">
          <a:xfrm>
            <a:off x="8289350" y="496"/>
            <a:ext cx="4146243" cy="69940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4" name="TextBox 133"/>
          <p:cNvSpPr txBox="1"/>
          <p:nvPr/>
        </p:nvSpPr>
        <p:spPr>
          <a:xfrm>
            <a:off x="8255151" y="1983732"/>
            <a:ext cx="3955978" cy="3814109"/>
          </a:xfrm>
          <a:prstGeom prst="rect">
            <a:avLst/>
          </a:prstGeom>
          <a:noFill/>
        </p:spPr>
        <p:txBody>
          <a:bodyPr wrap="square" lIns="182828" tIns="146262" rIns="182828" bIns="146262" rtlCol="0">
            <a:spAutoFit/>
          </a:bodyPr>
          <a:lstStyle/>
          <a:p>
            <a:pPr algn="ctr" defTabSz="932384">
              <a:spcAft>
                <a:spcPts val="600"/>
              </a:spcAft>
              <a:defRPr/>
            </a:pPr>
            <a:r>
              <a:rPr lang="en-US" sz="7996">
                <a:solidFill>
                  <a:srgbClr val="FFFFFF"/>
                </a:solidFill>
                <a:latin typeface="Segoe UI Semilight"/>
                <a:ea typeface="Adobe Gothic Std B" panose="020B0800000000000000" pitchFamily="34" charset="-128"/>
                <a:cs typeface="Segoe UI Semibold" panose="020B0702040204020203" pitchFamily="34" charset="0"/>
              </a:rPr>
              <a:t>&gt;</a:t>
            </a:r>
            <a:r>
              <a:rPr lang="en-US" sz="11523" kern="0">
                <a:solidFill>
                  <a:srgbClr val="FFFFFF"/>
                </a:solidFill>
                <a:latin typeface="Segoe UI Semilight"/>
                <a:ea typeface="MS PGothic" panose="020B0600070205080204" pitchFamily="34" charset="-128"/>
                <a:cs typeface="Segoe UI Semibold" panose="020B0702040204020203" pitchFamily="34" charset="0"/>
              </a:rPr>
              <a:t>90</a:t>
            </a:r>
            <a:r>
              <a:rPr lang="en-US" sz="8157">
                <a:solidFill>
                  <a:srgbClr val="FFFFFF"/>
                </a:solidFill>
                <a:latin typeface="Segoe UI Semilight"/>
                <a:ea typeface="MS PGothic" panose="020B0600070205080204" pitchFamily="34" charset="-128"/>
                <a:cs typeface="Segoe UI Semibold" panose="020B0702040204020203" pitchFamily="34" charset="0"/>
              </a:rPr>
              <a:t>%</a:t>
            </a:r>
            <a:r>
              <a:rPr lang="en-US" sz="11523">
                <a:solidFill>
                  <a:srgbClr val="FFFFFF"/>
                </a:solidFill>
                <a:latin typeface="Segoe UI Semilight"/>
                <a:ea typeface="MS PGothic" panose="020B0600070205080204" pitchFamily="34" charset="-128"/>
                <a:cs typeface="Segoe UI Semibold" panose="020B0702040204020203" pitchFamily="34" charset="0"/>
              </a:rPr>
              <a:t> </a:t>
            </a:r>
            <a:br>
              <a:rPr lang="en-US" sz="5998">
                <a:solidFill>
                  <a:srgbClr val="FFFFFF"/>
                </a:solidFill>
                <a:latin typeface="Segoe UI Semilight"/>
                <a:ea typeface="MS PGothic" panose="020B0600070205080204" pitchFamily="34" charset="-128"/>
                <a:cs typeface="Segoe UI Semibold" panose="020B0702040204020203" pitchFamily="34" charset="0"/>
              </a:rPr>
            </a:br>
            <a:r>
              <a:rPr lang="en-US" sz="3199">
                <a:solidFill>
                  <a:srgbClr val="FFFFFF"/>
                </a:solidFill>
                <a:latin typeface="Segoe UI Light"/>
                <a:ea typeface="MS PGothic" panose="020B0600070205080204" pitchFamily="34" charset="-128"/>
                <a:cs typeface="Segoe UI Semibold" panose="020B0702040204020203" pitchFamily="34" charset="0"/>
              </a:rPr>
              <a:t>of Fortune 500 use Microsoft Cloud</a:t>
            </a:r>
            <a:endParaRPr lang="en-US" sz="3199">
              <a:solidFill>
                <a:srgbClr val="FFFFFF"/>
              </a:solidFill>
              <a:latin typeface="Segoe UI Light"/>
              <a:ea typeface="MS PGothic" panose="020B0600070205080204" pitchFamily="34" charset="-128"/>
            </a:endParaRPr>
          </a:p>
          <a:p>
            <a:pPr algn="ctr" defTabSz="932384">
              <a:spcAft>
                <a:spcPts val="600"/>
              </a:spcAft>
              <a:defRPr/>
            </a:pPr>
            <a:endParaRPr lang="en-US" sz="3998">
              <a:solidFill>
                <a:srgbClr val="FFFFFF"/>
              </a:solidFill>
              <a:latin typeface="Segoe UI Semilight"/>
              <a:ea typeface="MS PGothic" panose="020B0600070205080204" pitchFamily="34" charset="-128"/>
            </a:endParaRPr>
          </a:p>
        </p:txBody>
      </p:sp>
      <p:grpSp>
        <p:nvGrpSpPr>
          <p:cNvPr id="3" name="Group 2"/>
          <p:cNvGrpSpPr/>
          <p:nvPr/>
        </p:nvGrpSpPr>
        <p:grpSpPr>
          <a:xfrm>
            <a:off x="37372" y="658244"/>
            <a:ext cx="7930158" cy="5670431"/>
            <a:chOff x="35778" y="645396"/>
            <a:chExt cx="7775371" cy="5559751"/>
          </a:xfrm>
        </p:grpSpPr>
        <p:pic>
          <p:nvPicPr>
            <p:cNvPr id="76" name="Picture 75"/>
            <p:cNvPicPr>
              <a:picLocks noChangeAspect="1"/>
            </p:cNvPicPr>
            <p:nvPr/>
          </p:nvPicPr>
          <p:blipFill rotWithShape="1">
            <a:blip r:embed="rId3" cstate="print">
              <a:extLst>
                <a:ext uri="{28A0092B-C50C-407E-A947-70E740481C1C}">
                  <a14:useLocalDpi xmlns:a14="http://schemas.microsoft.com/office/drawing/2010/main" val="0"/>
                </a:ext>
              </a:extLst>
            </a:blip>
            <a:srcRect t="22764"/>
            <a:stretch/>
          </p:blipFill>
          <p:spPr>
            <a:xfrm>
              <a:off x="35778" y="753573"/>
              <a:ext cx="1566489" cy="720783"/>
            </a:xfrm>
            <a:prstGeom prst="rect">
              <a:avLst/>
            </a:prstGeom>
          </p:spPr>
        </p:pic>
        <p:pic>
          <p:nvPicPr>
            <p:cNvPr id="79" name="Picture 2" descr="http://logok.org/wp-content/uploads/2014/05/Walmart-Logo-slog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0291" y="681948"/>
              <a:ext cx="1152045" cy="864033"/>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28062" y="645396"/>
              <a:ext cx="1249515" cy="937136"/>
            </a:xfrm>
            <a:prstGeom prst="rect">
              <a:avLst/>
            </a:prstGeom>
          </p:spPr>
        </p:pic>
        <p:pic>
          <p:nvPicPr>
            <p:cNvPr id="82" name="Picture 81"/>
            <p:cNvPicPr>
              <a:picLocks noChangeAspect="1"/>
            </p:cNvPicPr>
            <p:nvPr/>
          </p:nvPicPr>
          <p:blipFill>
            <a:blip r:embed="rId6">
              <a:clrChange>
                <a:clrFrom>
                  <a:srgbClr val="FFFFFF"/>
                </a:clrFrom>
                <a:clrTo>
                  <a:srgbClr val="FFFFFF">
                    <a:alpha val="0"/>
                  </a:srgbClr>
                </a:clrTo>
              </a:clrChange>
            </a:blip>
            <a:stretch>
              <a:fillRect/>
            </a:stretch>
          </p:blipFill>
          <p:spPr>
            <a:xfrm>
              <a:off x="5608171" y="933123"/>
              <a:ext cx="621354" cy="361683"/>
            </a:xfrm>
            <a:prstGeom prst="rect">
              <a:avLst/>
            </a:prstGeom>
          </p:spPr>
        </p:pic>
        <p:pic>
          <p:nvPicPr>
            <p:cNvPr id="83" name="Picture 8" descr="http://logok.org/wp-content/uploads/2014/07/Samsung-logo-2015-Nob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44027" y="1918015"/>
              <a:ext cx="1067122" cy="80034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52470" y="1005516"/>
              <a:ext cx="1050237" cy="216897"/>
            </a:xfrm>
            <a:prstGeom prst="rect">
              <a:avLst/>
            </a:prstGeom>
          </p:spPr>
        </p:pic>
        <p:pic>
          <p:nvPicPr>
            <p:cNvPr id="85" name="Picture 8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2968" y="2183765"/>
              <a:ext cx="1012109" cy="268841"/>
            </a:xfrm>
            <a:prstGeom prst="rect">
              <a:avLst/>
            </a:prstGeom>
          </p:spPr>
        </p:pic>
        <p:pic>
          <p:nvPicPr>
            <p:cNvPr id="89" name="Picture 8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146505" y="2148241"/>
              <a:ext cx="1012628" cy="339889"/>
            </a:xfrm>
            <a:prstGeom prst="rect">
              <a:avLst/>
            </a:prstGeom>
          </p:spPr>
        </p:pic>
        <p:pic>
          <p:nvPicPr>
            <p:cNvPr id="92" name="Picture 9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1951" y="3421008"/>
              <a:ext cx="1114143" cy="254751"/>
            </a:xfrm>
            <a:prstGeom prst="rect">
              <a:avLst/>
            </a:prstGeom>
          </p:spPr>
        </p:pic>
        <p:pic>
          <p:nvPicPr>
            <p:cNvPr id="93" name="Picture 9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619858" y="3485476"/>
              <a:ext cx="981250" cy="186331"/>
            </a:xfrm>
            <a:prstGeom prst="rect">
              <a:avLst/>
            </a:prstGeom>
          </p:spPr>
        </p:pic>
        <p:pic>
          <p:nvPicPr>
            <p:cNvPr id="98" name="Picture 9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913011" y="3506533"/>
              <a:ext cx="986604" cy="144216"/>
            </a:xfrm>
            <a:prstGeom prst="rect">
              <a:avLst/>
            </a:prstGeom>
          </p:spPr>
        </p:pic>
        <p:pic>
          <p:nvPicPr>
            <p:cNvPr id="100" name="Picture 2" descr="http://pngimg.com/upload/car_logo_PNG1666.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192254" y="3401977"/>
              <a:ext cx="921131" cy="353329"/>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765074" y="3433779"/>
              <a:ext cx="1025029" cy="289724"/>
            </a:xfrm>
            <a:prstGeom prst="rect">
              <a:avLst/>
            </a:prstGeom>
          </p:spPr>
        </p:pic>
        <p:pic>
          <p:nvPicPr>
            <p:cNvPr id="104" name="Picture 10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7605" y="4441857"/>
              <a:ext cx="642834" cy="642834"/>
            </a:xfrm>
            <a:prstGeom prst="rect">
              <a:avLst/>
            </a:prstGeom>
          </p:spPr>
        </p:pic>
        <p:pic>
          <p:nvPicPr>
            <p:cNvPr id="110" name="Picture 4" descr="https://upload.wikimedia.org/wikipedia/commons/a/ab/Logo_EY.gif"/>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336916" y="4409462"/>
              <a:ext cx="631806" cy="707624"/>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1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355876" y="4492920"/>
              <a:ext cx="1125945" cy="540709"/>
            </a:xfrm>
            <a:prstGeom prst="rect">
              <a:avLst/>
            </a:prstGeom>
          </p:spPr>
        </p:pic>
        <p:pic>
          <p:nvPicPr>
            <p:cNvPr id="115" name="Picture 114"/>
            <p:cNvPicPr>
              <a:picLocks noChangeAspect="1"/>
            </p:cNvPicPr>
            <p:nvPr/>
          </p:nvPicPr>
          <p:blipFill>
            <a:blip r:embed="rId19">
              <a:clrChange>
                <a:clrFrom>
                  <a:srgbClr val="FFFFFF"/>
                </a:clrFrom>
                <a:clrTo>
                  <a:srgbClr val="FFFFFF">
                    <a:alpha val="0"/>
                  </a:srgbClr>
                </a:clrTo>
              </a:clrChange>
            </a:blip>
            <a:stretch>
              <a:fillRect/>
            </a:stretch>
          </p:blipFill>
          <p:spPr>
            <a:xfrm>
              <a:off x="1662715" y="5586585"/>
              <a:ext cx="895536" cy="436725"/>
            </a:xfrm>
            <a:prstGeom prst="rect">
              <a:avLst/>
            </a:prstGeom>
          </p:spPr>
        </p:pic>
        <p:pic>
          <p:nvPicPr>
            <p:cNvPr id="116" name="Picture 115"/>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892394" y="5591028"/>
              <a:ext cx="1027839" cy="427838"/>
            </a:xfrm>
            <a:prstGeom prst="rect">
              <a:avLst/>
            </a:prstGeom>
          </p:spPr>
        </p:pic>
        <p:pic>
          <p:nvPicPr>
            <p:cNvPr id="117" name="Picture 11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163044" y="5676482"/>
              <a:ext cx="979550" cy="256931"/>
            </a:xfrm>
            <a:prstGeom prst="rect">
              <a:avLst/>
            </a:prstGeom>
          </p:spPr>
        </p:pic>
        <p:pic>
          <p:nvPicPr>
            <p:cNvPr id="118" name="Picture 117"/>
            <p:cNvPicPr>
              <a:picLocks noChangeAspect="1"/>
            </p:cNvPicPr>
            <p:nvPr/>
          </p:nvPicPr>
          <p:blipFill>
            <a:blip r:embed="rId22">
              <a:clrChange>
                <a:clrFrom>
                  <a:srgbClr val="FFFFFF"/>
                </a:clrFrom>
                <a:clrTo>
                  <a:srgbClr val="FFFFFF">
                    <a:alpha val="0"/>
                  </a:srgbClr>
                </a:clrTo>
              </a:clrChange>
            </a:blip>
            <a:stretch>
              <a:fillRect/>
            </a:stretch>
          </p:blipFill>
          <p:spPr>
            <a:xfrm>
              <a:off x="5464544" y="5628184"/>
              <a:ext cx="908609" cy="353527"/>
            </a:xfrm>
            <a:prstGeom prst="rect">
              <a:avLst/>
            </a:prstGeom>
          </p:spPr>
        </p:pic>
        <p:pic>
          <p:nvPicPr>
            <p:cNvPr id="120" name="Picture 2" descr="https://upload.wikimedia.org/wikipedia/commons/thumb/6/67/Alaska_Airlines_Logo.svg/2000px-Alaska_Airlines_Logo.svg.png"/>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777559" y="4599264"/>
              <a:ext cx="1000059" cy="328020"/>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2" descr="http://www.hunterssupport.com/hunters/images/Lufthansa.png"/>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398168" y="2222223"/>
              <a:ext cx="1041361" cy="191924"/>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2846511" y="2060698"/>
              <a:ext cx="1119604" cy="514974"/>
            </a:xfrm>
            <a:prstGeom prst="rect">
              <a:avLst/>
            </a:prstGeom>
          </p:spPr>
        </p:pic>
        <p:pic>
          <p:nvPicPr>
            <p:cNvPr id="80" name="Picture 79"/>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2886650" y="4635697"/>
              <a:ext cx="1039327" cy="255155"/>
            </a:xfrm>
            <a:prstGeom prst="rect">
              <a:avLst/>
            </a:prstGeom>
          </p:spPr>
        </p:pic>
        <p:pic>
          <p:nvPicPr>
            <p:cNvPr id="86" name="Picture 85"/>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630762" y="4673267"/>
              <a:ext cx="959442" cy="180014"/>
            </a:xfrm>
            <a:prstGeom prst="rect">
              <a:avLst/>
            </a:prstGeom>
          </p:spPr>
        </p:pic>
        <p:pic>
          <p:nvPicPr>
            <p:cNvPr id="88" name="Picture 87"/>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815838" y="819319"/>
              <a:ext cx="589290" cy="589290"/>
            </a:xfrm>
            <a:prstGeom prst="rect">
              <a:avLst/>
            </a:prstGeom>
          </p:spPr>
        </p:pic>
        <p:pic>
          <p:nvPicPr>
            <p:cNvPr id="90" name="Picture 89"/>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93496" y="5669710"/>
              <a:ext cx="1051052" cy="270474"/>
            </a:xfrm>
            <a:prstGeom prst="rect">
              <a:avLst/>
            </a:prstGeom>
          </p:spPr>
        </p:pic>
        <p:pic>
          <p:nvPicPr>
            <p:cNvPr id="2" name="Picture 1"/>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08927" y="3168720"/>
              <a:ext cx="819842" cy="819842"/>
            </a:xfrm>
            <a:prstGeom prst="rect">
              <a:avLst/>
            </a:prstGeom>
          </p:spPr>
        </p:pic>
        <p:pic>
          <p:nvPicPr>
            <p:cNvPr id="4" name="Picture 3"/>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6906671" y="5404747"/>
              <a:ext cx="741835" cy="800400"/>
            </a:xfrm>
            <a:prstGeom prst="rect">
              <a:avLst/>
            </a:prstGeom>
          </p:spPr>
        </p:pic>
        <p:pic>
          <p:nvPicPr>
            <p:cNvPr id="78" name="Picture 77"/>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471483" y="1838934"/>
              <a:ext cx="1278001" cy="958502"/>
            </a:xfrm>
            <a:prstGeom prst="rect">
              <a:avLst/>
            </a:prstGeom>
          </p:spPr>
        </p:pic>
      </p:grpSp>
      <p:cxnSp>
        <p:nvCxnSpPr>
          <p:cNvPr id="105" name="Straight Connector 104"/>
          <p:cNvCxnSpPr/>
          <p:nvPr/>
        </p:nvCxnSpPr>
        <p:spPr>
          <a:xfrm>
            <a:off x="1522414" y="750890"/>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V="1">
            <a:off x="304193"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2803669" y="750890"/>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V="1">
            <a:off x="1577733"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4105699" y="750890"/>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V="1">
            <a:off x="2887478"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5386953" y="750890"/>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V="1">
            <a:off x="4161018"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6706956" y="750890"/>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5488736"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V="1">
            <a:off x="6762276"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1522414" y="192993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V="1">
            <a:off x="304193"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2803669" y="192993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1577733"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4105699" y="192993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V="1">
            <a:off x="2887478"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5386953" y="192993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V="1">
            <a:off x="4161018"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6706956" y="192993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V="1">
            <a:off x="5488736"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V="1">
            <a:off x="6762276"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1522414" y="314631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304193"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2803669" y="314631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V="1">
            <a:off x="1577733"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4105699" y="314631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V="1">
            <a:off x="2887478"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5386953" y="314631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flipV="1">
            <a:off x="4161018"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6706956" y="314631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88736"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V="1">
            <a:off x="6762276"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1522414" y="434961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flipV="1">
            <a:off x="304193"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2803669" y="434961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V="1">
            <a:off x="1577733"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4105699" y="434961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flipV="1">
            <a:off x="2887478"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5386953" y="434961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flipV="1">
            <a:off x="4161018"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6706956" y="434961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V="1">
            <a:off x="5488736"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flipV="1">
            <a:off x="6762276"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522414" y="552415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2803669" y="552415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4105699" y="552415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5386953" y="552415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6706956" y="552415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497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0" nodeType="with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additive="base">
                                        <p:cTn id="7" dur="1000" fill="hold"/>
                                        <p:tgtEl>
                                          <p:spTgt spid="99"/>
                                        </p:tgtEl>
                                        <p:attrNameLst>
                                          <p:attrName>ppt_x</p:attrName>
                                        </p:attrNameLst>
                                      </p:cBhvr>
                                      <p:tavLst>
                                        <p:tav tm="0">
                                          <p:val>
                                            <p:strVal val="1+#ppt_w/2"/>
                                          </p:val>
                                        </p:tav>
                                        <p:tav tm="100000">
                                          <p:val>
                                            <p:strVal val="#ppt_x"/>
                                          </p:val>
                                        </p:tav>
                                      </p:tavLst>
                                    </p:anim>
                                    <p:anim calcmode="lin" valueType="num">
                                      <p:cBhvr additive="base">
                                        <p:cTn id="8" dur="1000" fill="hold"/>
                                        <p:tgtEl>
                                          <p:spTgt spid="9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134"/>
                                        </p:tgtEl>
                                        <p:attrNameLst>
                                          <p:attrName>style.visibility</p:attrName>
                                        </p:attrNameLst>
                                      </p:cBhvr>
                                      <p:to>
                                        <p:strVal val="visible"/>
                                      </p:to>
                                    </p:set>
                                    <p:animEffect transition="in" filter="fade">
                                      <p:cBhvr>
                                        <p:cTn id="11" dur="300"/>
                                        <p:tgtEl>
                                          <p:spTgt spid="134"/>
                                        </p:tgtEl>
                                      </p:cBhvr>
                                    </p:animEffect>
                                  </p:childTnLst>
                                </p:cTn>
                              </p:par>
                              <p:par>
                                <p:cTn id="12" presetID="35" presetClass="path" presetSubtype="0" decel="100000" fill="hold" grpId="1" nodeType="withEffect">
                                  <p:stCondLst>
                                    <p:cond delay="400"/>
                                  </p:stCondLst>
                                  <p:childTnLst>
                                    <p:animMotion origin="layout" path="M -0.05553 0.00023 L 3.65586E-6 0.00023 " pathEditMode="relative" rAng="0" ptsTypes="AA">
                                      <p:cBhvr>
                                        <p:cTn id="13" dur="400" fill="hold"/>
                                        <p:tgtEl>
                                          <p:spTgt spid="134"/>
                                        </p:tgtEl>
                                        <p:attrNameLst>
                                          <p:attrName>ppt_x</p:attrName>
                                          <p:attrName>ppt_y</p:attrName>
                                        </p:attrNameLst>
                                      </p:cBhvr>
                                      <p:rCtr x="2770" y="0"/>
                                    </p:animMotion>
                                  </p:childTnLst>
                                </p:cTn>
                              </p:par>
                              <p:par>
                                <p:cTn id="14" presetID="10" presetClass="entr" presetSubtype="0" fill="hold" nodeType="withEffect">
                                  <p:stCondLst>
                                    <p:cond delay="4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6" presetClass="entr" presetSubtype="42" fill="hold" nodeType="withEffect">
                                  <p:stCondLst>
                                    <p:cond delay="400"/>
                                  </p:stCondLst>
                                  <p:childTnLst>
                                    <p:set>
                                      <p:cBhvr>
                                        <p:cTn id="18" dur="1" fill="hold">
                                          <p:stCondLst>
                                            <p:cond delay="0"/>
                                          </p:stCondLst>
                                        </p:cTn>
                                        <p:tgtEl>
                                          <p:spTgt spid="105"/>
                                        </p:tgtEl>
                                        <p:attrNameLst>
                                          <p:attrName>style.visibility</p:attrName>
                                        </p:attrNameLst>
                                      </p:cBhvr>
                                      <p:to>
                                        <p:strVal val="visible"/>
                                      </p:to>
                                    </p:set>
                                    <p:animEffect transition="in" filter="barn(outHorizontal)">
                                      <p:cBhvr>
                                        <p:cTn id="19" dur="500"/>
                                        <p:tgtEl>
                                          <p:spTgt spid="105"/>
                                        </p:tgtEl>
                                      </p:cBhvr>
                                    </p:animEffect>
                                  </p:childTnLst>
                                </p:cTn>
                              </p:par>
                              <p:par>
                                <p:cTn id="20" presetID="16" presetClass="entr" presetSubtype="37" fill="hold" nodeType="withEffect">
                                  <p:stCondLst>
                                    <p:cond delay="400"/>
                                  </p:stCondLst>
                                  <p:childTnLst>
                                    <p:set>
                                      <p:cBhvr>
                                        <p:cTn id="21" dur="1" fill="hold">
                                          <p:stCondLst>
                                            <p:cond delay="0"/>
                                          </p:stCondLst>
                                        </p:cTn>
                                        <p:tgtEl>
                                          <p:spTgt spid="114"/>
                                        </p:tgtEl>
                                        <p:attrNameLst>
                                          <p:attrName>style.visibility</p:attrName>
                                        </p:attrNameLst>
                                      </p:cBhvr>
                                      <p:to>
                                        <p:strVal val="visible"/>
                                      </p:to>
                                    </p:set>
                                    <p:animEffect transition="in" filter="barn(outVertical)">
                                      <p:cBhvr>
                                        <p:cTn id="22" dur="500"/>
                                        <p:tgtEl>
                                          <p:spTgt spid="114"/>
                                        </p:tgtEl>
                                      </p:cBhvr>
                                    </p:animEffect>
                                  </p:childTnLst>
                                </p:cTn>
                              </p:par>
                              <p:par>
                                <p:cTn id="23" presetID="16" presetClass="entr" presetSubtype="42" fill="hold" nodeType="withEffect">
                                  <p:stCondLst>
                                    <p:cond delay="400"/>
                                  </p:stCondLst>
                                  <p:childTnLst>
                                    <p:set>
                                      <p:cBhvr>
                                        <p:cTn id="24" dur="1" fill="hold">
                                          <p:stCondLst>
                                            <p:cond delay="0"/>
                                          </p:stCondLst>
                                        </p:cTn>
                                        <p:tgtEl>
                                          <p:spTgt spid="129"/>
                                        </p:tgtEl>
                                        <p:attrNameLst>
                                          <p:attrName>style.visibility</p:attrName>
                                        </p:attrNameLst>
                                      </p:cBhvr>
                                      <p:to>
                                        <p:strVal val="visible"/>
                                      </p:to>
                                    </p:set>
                                    <p:animEffect transition="in" filter="barn(outHorizontal)">
                                      <p:cBhvr>
                                        <p:cTn id="25" dur="500"/>
                                        <p:tgtEl>
                                          <p:spTgt spid="129"/>
                                        </p:tgtEl>
                                      </p:cBhvr>
                                    </p:animEffect>
                                  </p:childTnLst>
                                </p:cTn>
                              </p:par>
                              <p:par>
                                <p:cTn id="26" presetID="16" presetClass="entr" presetSubtype="37" fill="hold" nodeType="withEffect">
                                  <p:stCondLst>
                                    <p:cond delay="400"/>
                                  </p:stCondLst>
                                  <p:childTnLst>
                                    <p:set>
                                      <p:cBhvr>
                                        <p:cTn id="27" dur="1" fill="hold">
                                          <p:stCondLst>
                                            <p:cond delay="0"/>
                                          </p:stCondLst>
                                        </p:cTn>
                                        <p:tgtEl>
                                          <p:spTgt spid="130"/>
                                        </p:tgtEl>
                                        <p:attrNameLst>
                                          <p:attrName>style.visibility</p:attrName>
                                        </p:attrNameLst>
                                      </p:cBhvr>
                                      <p:to>
                                        <p:strVal val="visible"/>
                                      </p:to>
                                    </p:set>
                                    <p:animEffect transition="in" filter="barn(outVertical)">
                                      <p:cBhvr>
                                        <p:cTn id="28" dur="500"/>
                                        <p:tgtEl>
                                          <p:spTgt spid="130"/>
                                        </p:tgtEl>
                                      </p:cBhvr>
                                    </p:animEffect>
                                  </p:childTnLst>
                                </p:cTn>
                              </p:par>
                              <p:par>
                                <p:cTn id="29" presetID="16" presetClass="entr" presetSubtype="42" fill="hold" nodeType="withEffect">
                                  <p:stCondLst>
                                    <p:cond delay="400"/>
                                  </p:stCondLst>
                                  <p:childTnLst>
                                    <p:set>
                                      <p:cBhvr>
                                        <p:cTn id="30" dur="1" fill="hold">
                                          <p:stCondLst>
                                            <p:cond delay="0"/>
                                          </p:stCondLst>
                                        </p:cTn>
                                        <p:tgtEl>
                                          <p:spTgt spid="131"/>
                                        </p:tgtEl>
                                        <p:attrNameLst>
                                          <p:attrName>style.visibility</p:attrName>
                                        </p:attrNameLst>
                                      </p:cBhvr>
                                      <p:to>
                                        <p:strVal val="visible"/>
                                      </p:to>
                                    </p:set>
                                    <p:animEffect transition="in" filter="barn(outHorizontal)">
                                      <p:cBhvr>
                                        <p:cTn id="31" dur="500"/>
                                        <p:tgtEl>
                                          <p:spTgt spid="131"/>
                                        </p:tgtEl>
                                      </p:cBhvr>
                                    </p:animEffect>
                                  </p:childTnLst>
                                </p:cTn>
                              </p:par>
                              <p:par>
                                <p:cTn id="32" presetID="16" presetClass="entr" presetSubtype="37" fill="hold" nodeType="withEffect">
                                  <p:stCondLst>
                                    <p:cond delay="400"/>
                                  </p:stCondLst>
                                  <p:childTnLst>
                                    <p:set>
                                      <p:cBhvr>
                                        <p:cTn id="33" dur="1" fill="hold">
                                          <p:stCondLst>
                                            <p:cond delay="0"/>
                                          </p:stCondLst>
                                        </p:cTn>
                                        <p:tgtEl>
                                          <p:spTgt spid="132"/>
                                        </p:tgtEl>
                                        <p:attrNameLst>
                                          <p:attrName>style.visibility</p:attrName>
                                        </p:attrNameLst>
                                      </p:cBhvr>
                                      <p:to>
                                        <p:strVal val="visible"/>
                                      </p:to>
                                    </p:set>
                                    <p:animEffect transition="in" filter="barn(outVertical)">
                                      <p:cBhvr>
                                        <p:cTn id="34" dur="500"/>
                                        <p:tgtEl>
                                          <p:spTgt spid="132"/>
                                        </p:tgtEl>
                                      </p:cBhvr>
                                    </p:animEffect>
                                  </p:childTnLst>
                                </p:cTn>
                              </p:par>
                              <p:par>
                                <p:cTn id="35" presetID="16" presetClass="entr" presetSubtype="42" fill="hold" nodeType="withEffect">
                                  <p:stCondLst>
                                    <p:cond delay="400"/>
                                  </p:stCondLst>
                                  <p:childTnLst>
                                    <p:set>
                                      <p:cBhvr>
                                        <p:cTn id="36" dur="1" fill="hold">
                                          <p:stCondLst>
                                            <p:cond delay="0"/>
                                          </p:stCondLst>
                                        </p:cTn>
                                        <p:tgtEl>
                                          <p:spTgt spid="133"/>
                                        </p:tgtEl>
                                        <p:attrNameLst>
                                          <p:attrName>style.visibility</p:attrName>
                                        </p:attrNameLst>
                                      </p:cBhvr>
                                      <p:to>
                                        <p:strVal val="visible"/>
                                      </p:to>
                                    </p:set>
                                    <p:animEffect transition="in" filter="barn(outHorizontal)">
                                      <p:cBhvr>
                                        <p:cTn id="37" dur="500"/>
                                        <p:tgtEl>
                                          <p:spTgt spid="133"/>
                                        </p:tgtEl>
                                      </p:cBhvr>
                                    </p:animEffect>
                                  </p:childTnLst>
                                </p:cTn>
                              </p:par>
                              <p:par>
                                <p:cTn id="38" presetID="16" presetClass="entr" presetSubtype="37" fill="hold" nodeType="withEffect">
                                  <p:stCondLst>
                                    <p:cond delay="400"/>
                                  </p:stCondLst>
                                  <p:childTnLst>
                                    <p:set>
                                      <p:cBhvr>
                                        <p:cTn id="39" dur="1" fill="hold">
                                          <p:stCondLst>
                                            <p:cond delay="0"/>
                                          </p:stCondLst>
                                        </p:cTn>
                                        <p:tgtEl>
                                          <p:spTgt spid="135"/>
                                        </p:tgtEl>
                                        <p:attrNameLst>
                                          <p:attrName>style.visibility</p:attrName>
                                        </p:attrNameLst>
                                      </p:cBhvr>
                                      <p:to>
                                        <p:strVal val="visible"/>
                                      </p:to>
                                    </p:set>
                                    <p:animEffect transition="in" filter="barn(outVertical)">
                                      <p:cBhvr>
                                        <p:cTn id="40" dur="500"/>
                                        <p:tgtEl>
                                          <p:spTgt spid="135"/>
                                        </p:tgtEl>
                                      </p:cBhvr>
                                    </p:animEffect>
                                  </p:childTnLst>
                                </p:cTn>
                              </p:par>
                              <p:par>
                                <p:cTn id="41" presetID="16" presetClass="entr" presetSubtype="42" fill="hold" nodeType="withEffect">
                                  <p:stCondLst>
                                    <p:cond delay="400"/>
                                  </p:stCondLst>
                                  <p:childTnLst>
                                    <p:set>
                                      <p:cBhvr>
                                        <p:cTn id="42" dur="1" fill="hold">
                                          <p:stCondLst>
                                            <p:cond delay="0"/>
                                          </p:stCondLst>
                                        </p:cTn>
                                        <p:tgtEl>
                                          <p:spTgt spid="136"/>
                                        </p:tgtEl>
                                        <p:attrNameLst>
                                          <p:attrName>style.visibility</p:attrName>
                                        </p:attrNameLst>
                                      </p:cBhvr>
                                      <p:to>
                                        <p:strVal val="visible"/>
                                      </p:to>
                                    </p:set>
                                    <p:animEffect transition="in" filter="barn(outHorizontal)">
                                      <p:cBhvr>
                                        <p:cTn id="43" dur="500"/>
                                        <p:tgtEl>
                                          <p:spTgt spid="136"/>
                                        </p:tgtEl>
                                      </p:cBhvr>
                                    </p:animEffect>
                                  </p:childTnLst>
                                </p:cTn>
                              </p:par>
                              <p:par>
                                <p:cTn id="44" presetID="16" presetClass="entr" presetSubtype="37" fill="hold" nodeType="withEffect">
                                  <p:stCondLst>
                                    <p:cond delay="400"/>
                                  </p:stCondLst>
                                  <p:childTnLst>
                                    <p:set>
                                      <p:cBhvr>
                                        <p:cTn id="45" dur="1" fill="hold">
                                          <p:stCondLst>
                                            <p:cond delay="0"/>
                                          </p:stCondLst>
                                        </p:cTn>
                                        <p:tgtEl>
                                          <p:spTgt spid="137"/>
                                        </p:tgtEl>
                                        <p:attrNameLst>
                                          <p:attrName>style.visibility</p:attrName>
                                        </p:attrNameLst>
                                      </p:cBhvr>
                                      <p:to>
                                        <p:strVal val="visible"/>
                                      </p:to>
                                    </p:set>
                                    <p:animEffect transition="in" filter="barn(outVertical)">
                                      <p:cBhvr>
                                        <p:cTn id="46" dur="500"/>
                                        <p:tgtEl>
                                          <p:spTgt spid="137"/>
                                        </p:tgtEl>
                                      </p:cBhvr>
                                    </p:animEffect>
                                  </p:childTnLst>
                                </p:cTn>
                              </p:par>
                              <p:par>
                                <p:cTn id="47" presetID="16" presetClass="entr" presetSubtype="37" fill="hold" nodeType="withEffect">
                                  <p:stCondLst>
                                    <p:cond delay="400"/>
                                  </p:stCondLst>
                                  <p:childTnLst>
                                    <p:set>
                                      <p:cBhvr>
                                        <p:cTn id="48" dur="1" fill="hold">
                                          <p:stCondLst>
                                            <p:cond delay="0"/>
                                          </p:stCondLst>
                                        </p:cTn>
                                        <p:tgtEl>
                                          <p:spTgt spid="139"/>
                                        </p:tgtEl>
                                        <p:attrNameLst>
                                          <p:attrName>style.visibility</p:attrName>
                                        </p:attrNameLst>
                                      </p:cBhvr>
                                      <p:to>
                                        <p:strVal val="visible"/>
                                      </p:to>
                                    </p:set>
                                    <p:animEffect transition="in" filter="barn(outVertical)">
                                      <p:cBhvr>
                                        <p:cTn id="49" dur="500"/>
                                        <p:tgtEl>
                                          <p:spTgt spid="139"/>
                                        </p:tgtEl>
                                      </p:cBhvr>
                                    </p:animEffect>
                                  </p:childTnLst>
                                </p:cTn>
                              </p:par>
                              <p:par>
                                <p:cTn id="50" presetID="16" presetClass="entr" presetSubtype="42" fill="hold" nodeType="withEffect">
                                  <p:stCondLst>
                                    <p:cond delay="400"/>
                                  </p:stCondLst>
                                  <p:childTnLst>
                                    <p:set>
                                      <p:cBhvr>
                                        <p:cTn id="51" dur="1" fill="hold">
                                          <p:stCondLst>
                                            <p:cond delay="0"/>
                                          </p:stCondLst>
                                        </p:cTn>
                                        <p:tgtEl>
                                          <p:spTgt spid="140"/>
                                        </p:tgtEl>
                                        <p:attrNameLst>
                                          <p:attrName>style.visibility</p:attrName>
                                        </p:attrNameLst>
                                      </p:cBhvr>
                                      <p:to>
                                        <p:strVal val="visible"/>
                                      </p:to>
                                    </p:set>
                                    <p:animEffect transition="in" filter="barn(outHorizontal)">
                                      <p:cBhvr>
                                        <p:cTn id="52" dur="500"/>
                                        <p:tgtEl>
                                          <p:spTgt spid="140"/>
                                        </p:tgtEl>
                                      </p:cBhvr>
                                    </p:animEffect>
                                  </p:childTnLst>
                                </p:cTn>
                              </p:par>
                              <p:par>
                                <p:cTn id="53" presetID="16" presetClass="entr" presetSubtype="37" fill="hold" nodeType="withEffect">
                                  <p:stCondLst>
                                    <p:cond delay="400"/>
                                  </p:stCondLst>
                                  <p:childTnLst>
                                    <p:set>
                                      <p:cBhvr>
                                        <p:cTn id="54" dur="1" fill="hold">
                                          <p:stCondLst>
                                            <p:cond delay="0"/>
                                          </p:stCondLst>
                                        </p:cTn>
                                        <p:tgtEl>
                                          <p:spTgt spid="141"/>
                                        </p:tgtEl>
                                        <p:attrNameLst>
                                          <p:attrName>style.visibility</p:attrName>
                                        </p:attrNameLst>
                                      </p:cBhvr>
                                      <p:to>
                                        <p:strVal val="visible"/>
                                      </p:to>
                                    </p:set>
                                    <p:animEffect transition="in" filter="barn(outVertical)">
                                      <p:cBhvr>
                                        <p:cTn id="55" dur="500"/>
                                        <p:tgtEl>
                                          <p:spTgt spid="141"/>
                                        </p:tgtEl>
                                      </p:cBhvr>
                                    </p:animEffect>
                                  </p:childTnLst>
                                </p:cTn>
                              </p:par>
                              <p:par>
                                <p:cTn id="56" presetID="16" presetClass="entr" presetSubtype="42" fill="hold" nodeType="withEffect">
                                  <p:stCondLst>
                                    <p:cond delay="400"/>
                                  </p:stCondLst>
                                  <p:childTnLst>
                                    <p:set>
                                      <p:cBhvr>
                                        <p:cTn id="57" dur="1" fill="hold">
                                          <p:stCondLst>
                                            <p:cond delay="0"/>
                                          </p:stCondLst>
                                        </p:cTn>
                                        <p:tgtEl>
                                          <p:spTgt spid="142"/>
                                        </p:tgtEl>
                                        <p:attrNameLst>
                                          <p:attrName>style.visibility</p:attrName>
                                        </p:attrNameLst>
                                      </p:cBhvr>
                                      <p:to>
                                        <p:strVal val="visible"/>
                                      </p:to>
                                    </p:set>
                                    <p:animEffect transition="in" filter="barn(outHorizontal)">
                                      <p:cBhvr>
                                        <p:cTn id="58" dur="500"/>
                                        <p:tgtEl>
                                          <p:spTgt spid="142"/>
                                        </p:tgtEl>
                                      </p:cBhvr>
                                    </p:animEffect>
                                  </p:childTnLst>
                                </p:cTn>
                              </p:par>
                              <p:par>
                                <p:cTn id="59" presetID="16" presetClass="entr" presetSubtype="37" fill="hold" nodeType="withEffect">
                                  <p:stCondLst>
                                    <p:cond delay="400"/>
                                  </p:stCondLst>
                                  <p:childTnLst>
                                    <p:set>
                                      <p:cBhvr>
                                        <p:cTn id="60" dur="1" fill="hold">
                                          <p:stCondLst>
                                            <p:cond delay="0"/>
                                          </p:stCondLst>
                                        </p:cTn>
                                        <p:tgtEl>
                                          <p:spTgt spid="143"/>
                                        </p:tgtEl>
                                        <p:attrNameLst>
                                          <p:attrName>style.visibility</p:attrName>
                                        </p:attrNameLst>
                                      </p:cBhvr>
                                      <p:to>
                                        <p:strVal val="visible"/>
                                      </p:to>
                                    </p:set>
                                    <p:animEffect transition="in" filter="barn(outVertical)">
                                      <p:cBhvr>
                                        <p:cTn id="61" dur="500"/>
                                        <p:tgtEl>
                                          <p:spTgt spid="143"/>
                                        </p:tgtEl>
                                      </p:cBhvr>
                                    </p:animEffect>
                                  </p:childTnLst>
                                </p:cTn>
                              </p:par>
                              <p:par>
                                <p:cTn id="62" presetID="16" presetClass="entr" presetSubtype="42" fill="hold" nodeType="withEffect">
                                  <p:stCondLst>
                                    <p:cond delay="400"/>
                                  </p:stCondLst>
                                  <p:childTnLst>
                                    <p:set>
                                      <p:cBhvr>
                                        <p:cTn id="63" dur="1" fill="hold">
                                          <p:stCondLst>
                                            <p:cond delay="0"/>
                                          </p:stCondLst>
                                        </p:cTn>
                                        <p:tgtEl>
                                          <p:spTgt spid="144"/>
                                        </p:tgtEl>
                                        <p:attrNameLst>
                                          <p:attrName>style.visibility</p:attrName>
                                        </p:attrNameLst>
                                      </p:cBhvr>
                                      <p:to>
                                        <p:strVal val="visible"/>
                                      </p:to>
                                    </p:set>
                                    <p:animEffect transition="in" filter="barn(outHorizontal)">
                                      <p:cBhvr>
                                        <p:cTn id="64" dur="500"/>
                                        <p:tgtEl>
                                          <p:spTgt spid="144"/>
                                        </p:tgtEl>
                                      </p:cBhvr>
                                    </p:animEffect>
                                  </p:childTnLst>
                                </p:cTn>
                              </p:par>
                              <p:par>
                                <p:cTn id="65" presetID="16" presetClass="entr" presetSubtype="37" fill="hold" nodeType="withEffect">
                                  <p:stCondLst>
                                    <p:cond delay="400"/>
                                  </p:stCondLst>
                                  <p:childTnLst>
                                    <p:set>
                                      <p:cBhvr>
                                        <p:cTn id="66" dur="1" fill="hold">
                                          <p:stCondLst>
                                            <p:cond delay="0"/>
                                          </p:stCondLst>
                                        </p:cTn>
                                        <p:tgtEl>
                                          <p:spTgt spid="145"/>
                                        </p:tgtEl>
                                        <p:attrNameLst>
                                          <p:attrName>style.visibility</p:attrName>
                                        </p:attrNameLst>
                                      </p:cBhvr>
                                      <p:to>
                                        <p:strVal val="visible"/>
                                      </p:to>
                                    </p:set>
                                    <p:animEffect transition="in" filter="barn(outVertical)">
                                      <p:cBhvr>
                                        <p:cTn id="67" dur="500"/>
                                        <p:tgtEl>
                                          <p:spTgt spid="145"/>
                                        </p:tgtEl>
                                      </p:cBhvr>
                                    </p:animEffect>
                                  </p:childTnLst>
                                </p:cTn>
                              </p:par>
                              <p:par>
                                <p:cTn id="68" presetID="16" presetClass="entr" presetSubtype="42" fill="hold" nodeType="withEffect">
                                  <p:stCondLst>
                                    <p:cond delay="400"/>
                                  </p:stCondLst>
                                  <p:childTnLst>
                                    <p:set>
                                      <p:cBhvr>
                                        <p:cTn id="69" dur="1" fill="hold">
                                          <p:stCondLst>
                                            <p:cond delay="0"/>
                                          </p:stCondLst>
                                        </p:cTn>
                                        <p:tgtEl>
                                          <p:spTgt spid="146"/>
                                        </p:tgtEl>
                                        <p:attrNameLst>
                                          <p:attrName>style.visibility</p:attrName>
                                        </p:attrNameLst>
                                      </p:cBhvr>
                                      <p:to>
                                        <p:strVal val="visible"/>
                                      </p:to>
                                    </p:set>
                                    <p:animEffect transition="in" filter="barn(outHorizontal)">
                                      <p:cBhvr>
                                        <p:cTn id="70" dur="500"/>
                                        <p:tgtEl>
                                          <p:spTgt spid="146"/>
                                        </p:tgtEl>
                                      </p:cBhvr>
                                    </p:animEffect>
                                  </p:childTnLst>
                                </p:cTn>
                              </p:par>
                              <p:par>
                                <p:cTn id="71" presetID="16" presetClass="entr" presetSubtype="37" fill="hold" nodeType="withEffect">
                                  <p:stCondLst>
                                    <p:cond delay="400"/>
                                  </p:stCondLst>
                                  <p:childTnLst>
                                    <p:set>
                                      <p:cBhvr>
                                        <p:cTn id="72" dur="1" fill="hold">
                                          <p:stCondLst>
                                            <p:cond delay="0"/>
                                          </p:stCondLst>
                                        </p:cTn>
                                        <p:tgtEl>
                                          <p:spTgt spid="147"/>
                                        </p:tgtEl>
                                        <p:attrNameLst>
                                          <p:attrName>style.visibility</p:attrName>
                                        </p:attrNameLst>
                                      </p:cBhvr>
                                      <p:to>
                                        <p:strVal val="visible"/>
                                      </p:to>
                                    </p:set>
                                    <p:animEffect transition="in" filter="barn(outVertical)">
                                      <p:cBhvr>
                                        <p:cTn id="73" dur="500"/>
                                        <p:tgtEl>
                                          <p:spTgt spid="147"/>
                                        </p:tgtEl>
                                      </p:cBhvr>
                                    </p:animEffect>
                                  </p:childTnLst>
                                </p:cTn>
                              </p:par>
                              <p:par>
                                <p:cTn id="74" presetID="16" presetClass="entr" presetSubtype="42" fill="hold" nodeType="withEffect">
                                  <p:stCondLst>
                                    <p:cond delay="400"/>
                                  </p:stCondLst>
                                  <p:childTnLst>
                                    <p:set>
                                      <p:cBhvr>
                                        <p:cTn id="75" dur="1" fill="hold">
                                          <p:stCondLst>
                                            <p:cond delay="0"/>
                                          </p:stCondLst>
                                        </p:cTn>
                                        <p:tgtEl>
                                          <p:spTgt spid="148"/>
                                        </p:tgtEl>
                                        <p:attrNameLst>
                                          <p:attrName>style.visibility</p:attrName>
                                        </p:attrNameLst>
                                      </p:cBhvr>
                                      <p:to>
                                        <p:strVal val="visible"/>
                                      </p:to>
                                    </p:set>
                                    <p:animEffect transition="in" filter="barn(outHorizontal)">
                                      <p:cBhvr>
                                        <p:cTn id="76" dur="500"/>
                                        <p:tgtEl>
                                          <p:spTgt spid="148"/>
                                        </p:tgtEl>
                                      </p:cBhvr>
                                    </p:animEffect>
                                  </p:childTnLst>
                                </p:cTn>
                              </p:par>
                              <p:par>
                                <p:cTn id="77" presetID="16" presetClass="entr" presetSubtype="37" fill="hold" nodeType="withEffect">
                                  <p:stCondLst>
                                    <p:cond delay="400"/>
                                  </p:stCondLst>
                                  <p:childTnLst>
                                    <p:set>
                                      <p:cBhvr>
                                        <p:cTn id="78" dur="1" fill="hold">
                                          <p:stCondLst>
                                            <p:cond delay="0"/>
                                          </p:stCondLst>
                                        </p:cTn>
                                        <p:tgtEl>
                                          <p:spTgt spid="149"/>
                                        </p:tgtEl>
                                        <p:attrNameLst>
                                          <p:attrName>style.visibility</p:attrName>
                                        </p:attrNameLst>
                                      </p:cBhvr>
                                      <p:to>
                                        <p:strVal val="visible"/>
                                      </p:to>
                                    </p:set>
                                    <p:animEffect transition="in" filter="barn(outVertical)">
                                      <p:cBhvr>
                                        <p:cTn id="79" dur="500"/>
                                        <p:tgtEl>
                                          <p:spTgt spid="149"/>
                                        </p:tgtEl>
                                      </p:cBhvr>
                                    </p:animEffect>
                                  </p:childTnLst>
                                </p:cTn>
                              </p:par>
                              <p:par>
                                <p:cTn id="80" presetID="16" presetClass="entr" presetSubtype="37" fill="hold" nodeType="withEffect">
                                  <p:stCondLst>
                                    <p:cond delay="400"/>
                                  </p:stCondLst>
                                  <p:childTnLst>
                                    <p:set>
                                      <p:cBhvr>
                                        <p:cTn id="81" dur="1" fill="hold">
                                          <p:stCondLst>
                                            <p:cond delay="0"/>
                                          </p:stCondLst>
                                        </p:cTn>
                                        <p:tgtEl>
                                          <p:spTgt spid="150"/>
                                        </p:tgtEl>
                                        <p:attrNameLst>
                                          <p:attrName>style.visibility</p:attrName>
                                        </p:attrNameLst>
                                      </p:cBhvr>
                                      <p:to>
                                        <p:strVal val="visible"/>
                                      </p:to>
                                    </p:set>
                                    <p:animEffect transition="in" filter="barn(outVertical)">
                                      <p:cBhvr>
                                        <p:cTn id="82" dur="500"/>
                                        <p:tgtEl>
                                          <p:spTgt spid="150"/>
                                        </p:tgtEl>
                                      </p:cBhvr>
                                    </p:animEffect>
                                  </p:childTnLst>
                                </p:cTn>
                              </p:par>
                              <p:par>
                                <p:cTn id="83" presetID="16" presetClass="entr" presetSubtype="42" fill="hold" nodeType="withEffect">
                                  <p:stCondLst>
                                    <p:cond delay="400"/>
                                  </p:stCondLst>
                                  <p:childTnLst>
                                    <p:set>
                                      <p:cBhvr>
                                        <p:cTn id="84" dur="1" fill="hold">
                                          <p:stCondLst>
                                            <p:cond delay="0"/>
                                          </p:stCondLst>
                                        </p:cTn>
                                        <p:tgtEl>
                                          <p:spTgt spid="151"/>
                                        </p:tgtEl>
                                        <p:attrNameLst>
                                          <p:attrName>style.visibility</p:attrName>
                                        </p:attrNameLst>
                                      </p:cBhvr>
                                      <p:to>
                                        <p:strVal val="visible"/>
                                      </p:to>
                                    </p:set>
                                    <p:animEffect transition="in" filter="barn(outHorizontal)">
                                      <p:cBhvr>
                                        <p:cTn id="85" dur="500"/>
                                        <p:tgtEl>
                                          <p:spTgt spid="151"/>
                                        </p:tgtEl>
                                      </p:cBhvr>
                                    </p:animEffect>
                                  </p:childTnLst>
                                </p:cTn>
                              </p:par>
                              <p:par>
                                <p:cTn id="86" presetID="16" presetClass="entr" presetSubtype="37" fill="hold" nodeType="withEffect">
                                  <p:stCondLst>
                                    <p:cond delay="400"/>
                                  </p:stCondLst>
                                  <p:childTnLst>
                                    <p:set>
                                      <p:cBhvr>
                                        <p:cTn id="87" dur="1" fill="hold">
                                          <p:stCondLst>
                                            <p:cond delay="0"/>
                                          </p:stCondLst>
                                        </p:cTn>
                                        <p:tgtEl>
                                          <p:spTgt spid="152"/>
                                        </p:tgtEl>
                                        <p:attrNameLst>
                                          <p:attrName>style.visibility</p:attrName>
                                        </p:attrNameLst>
                                      </p:cBhvr>
                                      <p:to>
                                        <p:strVal val="visible"/>
                                      </p:to>
                                    </p:set>
                                    <p:animEffect transition="in" filter="barn(outVertical)">
                                      <p:cBhvr>
                                        <p:cTn id="88" dur="500"/>
                                        <p:tgtEl>
                                          <p:spTgt spid="152"/>
                                        </p:tgtEl>
                                      </p:cBhvr>
                                    </p:animEffect>
                                  </p:childTnLst>
                                </p:cTn>
                              </p:par>
                              <p:par>
                                <p:cTn id="89" presetID="16" presetClass="entr" presetSubtype="42" fill="hold" nodeType="withEffect">
                                  <p:stCondLst>
                                    <p:cond delay="400"/>
                                  </p:stCondLst>
                                  <p:childTnLst>
                                    <p:set>
                                      <p:cBhvr>
                                        <p:cTn id="90" dur="1" fill="hold">
                                          <p:stCondLst>
                                            <p:cond delay="0"/>
                                          </p:stCondLst>
                                        </p:cTn>
                                        <p:tgtEl>
                                          <p:spTgt spid="153"/>
                                        </p:tgtEl>
                                        <p:attrNameLst>
                                          <p:attrName>style.visibility</p:attrName>
                                        </p:attrNameLst>
                                      </p:cBhvr>
                                      <p:to>
                                        <p:strVal val="visible"/>
                                      </p:to>
                                    </p:set>
                                    <p:animEffect transition="in" filter="barn(outHorizontal)">
                                      <p:cBhvr>
                                        <p:cTn id="91" dur="500"/>
                                        <p:tgtEl>
                                          <p:spTgt spid="153"/>
                                        </p:tgtEl>
                                      </p:cBhvr>
                                    </p:animEffect>
                                  </p:childTnLst>
                                </p:cTn>
                              </p:par>
                              <p:par>
                                <p:cTn id="92" presetID="16" presetClass="entr" presetSubtype="37" fill="hold" nodeType="withEffect">
                                  <p:stCondLst>
                                    <p:cond delay="400"/>
                                  </p:stCondLst>
                                  <p:childTnLst>
                                    <p:set>
                                      <p:cBhvr>
                                        <p:cTn id="93" dur="1" fill="hold">
                                          <p:stCondLst>
                                            <p:cond delay="0"/>
                                          </p:stCondLst>
                                        </p:cTn>
                                        <p:tgtEl>
                                          <p:spTgt spid="154"/>
                                        </p:tgtEl>
                                        <p:attrNameLst>
                                          <p:attrName>style.visibility</p:attrName>
                                        </p:attrNameLst>
                                      </p:cBhvr>
                                      <p:to>
                                        <p:strVal val="visible"/>
                                      </p:to>
                                    </p:set>
                                    <p:animEffect transition="in" filter="barn(outVertical)">
                                      <p:cBhvr>
                                        <p:cTn id="94" dur="500"/>
                                        <p:tgtEl>
                                          <p:spTgt spid="154"/>
                                        </p:tgtEl>
                                      </p:cBhvr>
                                    </p:animEffect>
                                  </p:childTnLst>
                                </p:cTn>
                              </p:par>
                              <p:par>
                                <p:cTn id="95" presetID="16" presetClass="entr" presetSubtype="42" fill="hold" nodeType="withEffect">
                                  <p:stCondLst>
                                    <p:cond delay="400"/>
                                  </p:stCondLst>
                                  <p:childTnLst>
                                    <p:set>
                                      <p:cBhvr>
                                        <p:cTn id="96" dur="1" fill="hold">
                                          <p:stCondLst>
                                            <p:cond delay="0"/>
                                          </p:stCondLst>
                                        </p:cTn>
                                        <p:tgtEl>
                                          <p:spTgt spid="155"/>
                                        </p:tgtEl>
                                        <p:attrNameLst>
                                          <p:attrName>style.visibility</p:attrName>
                                        </p:attrNameLst>
                                      </p:cBhvr>
                                      <p:to>
                                        <p:strVal val="visible"/>
                                      </p:to>
                                    </p:set>
                                    <p:animEffect transition="in" filter="barn(outHorizontal)">
                                      <p:cBhvr>
                                        <p:cTn id="97" dur="500"/>
                                        <p:tgtEl>
                                          <p:spTgt spid="155"/>
                                        </p:tgtEl>
                                      </p:cBhvr>
                                    </p:animEffect>
                                  </p:childTnLst>
                                </p:cTn>
                              </p:par>
                              <p:par>
                                <p:cTn id="98" presetID="16" presetClass="entr" presetSubtype="37" fill="hold" nodeType="withEffect">
                                  <p:stCondLst>
                                    <p:cond delay="400"/>
                                  </p:stCondLst>
                                  <p:childTnLst>
                                    <p:set>
                                      <p:cBhvr>
                                        <p:cTn id="99" dur="1" fill="hold">
                                          <p:stCondLst>
                                            <p:cond delay="0"/>
                                          </p:stCondLst>
                                        </p:cTn>
                                        <p:tgtEl>
                                          <p:spTgt spid="156"/>
                                        </p:tgtEl>
                                        <p:attrNameLst>
                                          <p:attrName>style.visibility</p:attrName>
                                        </p:attrNameLst>
                                      </p:cBhvr>
                                      <p:to>
                                        <p:strVal val="visible"/>
                                      </p:to>
                                    </p:set>
                                    <p:animEffect transition="in" filter="barn(outVertical)">
                                      <p:cBhvr>
                                        <p:cTn id="100" dur="500"/>
                                        <p:tgtEl>
                                          <p:spTgt spid="156"/>
                                        </p:tgtEl>
                                      </p:cBhvr>
                                    </p:animEffect>
                                  </p:childTnLst>
                                </p:cTn>
                              </p:par>
                              <p:par>
                                <p:cTn id="101" presetID="16" presetClass="entr" presetSubtype="42" fill="hold" nodeType="withEffect">
                                  <p:stCondLst>
                                    <p:cond delay="400"/>
                                  </p:stCondLst>
                                  <p:childTnLst>
                                    <p:set>
                                      <p:cBhvr>
                                        <p:cTn id="102" dur="1" fill="hold">
                                          <p:stCondLst>
                                            <p:cond delay="0"/>
                                          </p:stCondLst>
                                        </p:cTn>
                                        <p:tgtEl>
                                          <p:spTgt spid="157"/>
                                        </p:tgtEl>
                                        <p:attrNameLst>
                                          <p:attrName>style.visibility</p:attrName>
                                        </p:attrNameLst>
                                      </p:cBhvr>
                                      <p:to>
                                        <p:strVal val="visible"/>
                                      </p:to>
                                    </p:set>
                                    <p:animEffect transition="in" filter="barn(outHorizontal)">
                                      <p:cBhvr>
                                        <p:cTn id="103" dur="500"/>
                                        <p:tgtEl>
                                          <p:spTgt spid="157"/>
                                        </p:tgtEl>
                                      </p:cBhvr>
                                    </p:animEffect>
                                  </p:childTnLst>
                                </p:cTn>
                              </p:par>
                              <p:par>
                                <p:cTn id="104" presetID="16" presetClass="entr" presetSubtype="37" fill="hold" nodeType="withEffect">
                                  <p:stCondLst>
                                    <p:cond delay="400"/>
                                  </p:stCondLst>
                                  <p:childTnLst>
                                    <p:set>
                                      <p:cBhvr>
                                        <p:cTn id="105" dur="1" fill="hold">
                                          <p:stCondLst>
                                            <p:cond delay="0"/>
                                          </p:stCondLst>
                                        </p:cTn>
                                        <p:tgtEl>
                                          <p:spTgt spid="158"/>
                                        </p:tgtEl>
                                        <p:attrNameLst>
                                          <p:attrName>style.visibility</p:attrName>
                                        </p:attrNameLst>
                                      </p:cBhvr>
                                      <p:to>
                                        <p:strVal val="visible"/>
                                      </p:to>
                                    </p:set>
                                    <p:animEffect transition="in" filter="barn(outVertical)">
                                      <p:cBhvr>
                                        <p:cTn id="106" dur="500"/>
                                        <p:tgtEl>
                                          <p:spTgt spid="158"/>
                                        </p:tgtEl>
                                      </p:cBhvr>
                                    </p:animEffect>
                                  </p:childTnLst>
                                </p:cTn>
                              </p:par>
                              <p:par>
                                <p:cTn id="107" presetID="16" presetClass="entr" presetSubtype="42" fill="hold" nodeType="withEffect">
                                  <p:stCondLst>
                                    <p:cond delay="400"/>
                                  </p:stCondLst>
                                  <p:childTnLst>
                                    <p:set>
                                      <p:cBhvr>
                                        <p:cTn id="108" dur="1" fill="hold">
                                          <p:stCondLst>
                                            <p:cond delay="0"/>
                                          </p:stCondLst>
                                        </p:cTn>
                                        <p:tgtEl>
                                          <p:spTgt spid="159"/>
                                        </p:tgtEl>
                                        <p:attrNameLst>
                                          <p:attrName>style.visibility</p:attrName>
                                        </p:attrNameLst>
                                      </p:cBhvr>
                                      <p:to>
                                        <p:strVal val="visible"/>
                                      </p:to>
                                    </p:set>
                                    <p:animEffect transition="in" filter="barn(outHorizontal)">
                                      <p:cBhvr>
                                        <p:cTn id="109" dur="500"/>
                                        <p:tgtEl>
                                          <p:spTgt spid="159"/>
                                        </p:tgtEl>
                                      </p:cBhvr>
                                    </p:animEffect>
                                  </p:childTnLst>
                                </p:cTn>
                              </p:par>
                              <p:par>
                                <p:cTn id="110" presetID="16" presetClass="entr" presetSubtype="37" fill="hold" nodeType="withEffect">
                                  <p:stCondLst>
                                    <p:cond delay="400"/>
                                  </p:stCondLst>
                                  <p:childTnLst>
                                    <p:set>
                                      <p:cBhvr>
                                        <p:cTn id="111" dur="1" fill="hold">
                                          <p:stCondLst>
                                            <p:cond delay="0"/>
                                          </p:stCondLst>
                                        </p:cTn>
                                        <p:tgtEl>
                                          <p:spTgt spid="160"/>
                                        </p:tgtEl>
                                        <p:attrNameLst>
                                          <p:attrName>style.visibility</p:attrName>
                                        </p:attrNameLst>
                                      </p:cBhvr>
                                      <p:to>
                                        <p:strVal val="visible"/>
                                      </p:to>
                                    </p:set>
                                    <p:animEffect transition="in" filter="barn(outVertical)">
                                      <p:cBhvr>
                                        <p:cTn id="112" dur="500"/>
                                        <p:tgtEl>
                                          <p:spTgt spid="160"/>
                                        </p:tgtEl>
                                      </p:cBhvr>
                                    </p:animEffect>
                                  </p:childTnLst>
                                </p:cTn>
                              </p:par>
                              <p:par>
                                <p:cTn id="113" presetID="16" presetClass="entr" presetSubtype="37" fill="hold" nodeType="withEffect">
                                  <p:stCondLst>
                                    <p:cond delay="400"/>
                                  </p:stCondLst>
                                  <p:childTnLst>
                                    <p:set>
                                      <p:cBhvr>
                                        <p:cTn id="114" dur="1" fill="hold">
                                          <p:stCondLst>
                                            <p:cond delay="0"/>
                                          </p:stCondLst>
                                        </p:cTn>
                                        <p:tgtEl>
                                          <p:spTgt spid="161"/>
                                        </p:tgtEl>
                                        <p:attrNameLst>
                                          <p:attrName>style.visibility</p:attrName>
                                        </p:attrNameLst>
                                      </p:cBhvr>
                                      <p:to>
                                        <p:strVal val="visible"/>
                                      </p:to>
                                    </p:set>
                                    <p:animEffect transition="in" filter="barn(outVertical)">
                                      <p:cBhvr>
                                        <p:cTn id="115" dur="500"/>
                                        <p:tgtEl>
                                          <p:spTgt spid="161"/>
                                        </p:tgtEl>
                                      </p:cBhvr>
                                    </p:animEffect>
                                  </p:childTnLst>
                                </p:cTn>
                              </p:par>
                              <p:par>
                                <p:cTn id="116" presetID="16" presetClass="entr" presetSubtype="42" fill="hold" nodeType="withEffect">
                                  <p:stCondLst>
                                    <p:cond delay="400"/>
                                  </p:stCondLst>
                                  <p:childTnLst>
                                    <p:set>
                                      <p:cBhvr>
                                        <p:cTn id="117" dur="1" fill="hold">
                                          <p:stCondLst>
                                            <p:cond delay="0"/>
                                          </p:stCondLst>
                                        </p:cTn>
                                        <p:tgtEl>
                                          <p:spTgt spid="162"/>
                                        </p:tgtEl>
                                        <p:attrNameLst>
                                          <p:attrName>style.visibility</p:attrName>
                                        </p:attrNameLst>
                                      </p:cBhvr>
                                      <p:to>
                                        <p:strVal val="visible"/>
                                      </p:to>
                                    </p:set>
                                    <p:animEffect transition="in" filter="barn(outHorizontal)">
                                      <p:cBhvr>
                                        <p:cTn id="118" dur="500"/>
                                        <p:tgtEl>
                                          <p:spTgt spid="162"/>
                                        </p:tgtEl>
                                      </p:cBhvr>
                                    </p:animEffect>
                                  </p:childTnLst>
                                </p:cTn>
                              </p:par>
                              <p:par>
                                <p:cTn id="119" presetID="16" presetClass="entr" presetSubtype="37" fill="hold" nodeType="withEffect">
                                  <p:stCondLst>
                                    <p:cond delay="400"/>
                                  </p:stCondLst>
                                  <p:childTnLst>
                                    <p:set>
                                      <p:cBhvr>
                                        <p:cTn id="120" dur="1" fill="hold">
                                          <p:stCondLst>
                                            <p:cond delay="0"/>
                                          </p:stCondLst>
                                        </p:cTn>
                                        <p:tgtEl>
                                          <p:spTgt spid="163"/>
                                        </p:tgtEl>
                                        <p:attrNameLst>
                                          <p:attrName>style.visibility</p:attrName>
                                        </p:attrNameLst>
                                      </p:cBhvr>
                                      <p:to>
                                        <p:strVal val="visible"/>
                                      </p:to>
                                    </p:set>
                                    <p:animEffect transition="in" filter="barn(outVertical)">
                                      <p:cBhvr>
                                        <p:cTn id="121" dur="500"/>
                                        <p:tgtEl>
                                          <p:spTgt spid="163"/>
                                        </p:tgtEl>
                                      </p:cBhvr>
                                    </p:animEffect>
                                  </p:childTnLst>
                                </p:cTn>
                              </p:par>
                              <p:par>
                                <p:cTn id="122" presetID="16" presetClass="entr" presetSubtype="42" fill="hold" nodeType="withEffect">
                                  <p:stCondLst>
                                    <p:cond delay="400"/>
                                  </p:stCondLst>
                                  <p:childTnLst>
                                    <p:set>
                                      <p:cBhvr>
                                        <p:cTn id="123" dur="1" fill="hold">
                                          <p:stCondLst>
                                            <p:cond delay="0"/>
                                          </p:stCondLst>
                                        </p:cTn>
                                        <p:tgtEl>
                                          <p:spTgt spid="164"/>
                                        </p:tgtEl>
                                        <p:attrNameLst>
                                          <p:attrName>style.visibility</p:attrName>
                                        </p:attrNameLst>
                                      </p:cBhvr>
                                      <p:to>
                                        <p:strVal val="visible"/>
                                      </p:to>
                                    </p:set>
                                    <p:animEffect transition="in" filter="barn(outHorizontal)">
                                      <p:cBhvr>
                                        <p:cTn id="124" dur="500"/>
                                        <p:tgtEl>
                                          <p:spTgt spid="164"/>
                                        </p:tgtEl>
                                      </p:cBhvr>
                                    </p:animEffect>
                                  </p:childTnLst>
                                </p:cTn>
                              </p:par>
                              <p:par>
                                <p:cTn id="125" presetID="16" presetClass="entr" presetSubtype="37" fill="hold" nodeType="withEffect">
                                  <p:stCondLst>
                                    <p:cond delay="400"/>
                                  </p:stCondLst>
                                  <p:childTnLst>
                                    <p:set>
                                      <p:cBhvr>
                                        <p:cTn id="126" dur="1" fill="hold">
                                          <p:stCondLst>
                                            <p:cond delay="0"/>
                                          </p:stCondLst>
                                        </p:cTn>
                                        <p:tgtEl>
                                          <p:spTgt spid="165"/>
                                        </p:tgtEl>
                                        <p:attrNameLst>
                                          <p:attrName>style.visibility</p:attrName>
                                        </p:attrNameLst>
                                      </p:cBhvr>
                                      <p:to>
                                        <p:strVal val="visible"/>
                                      </p:to>
                                    </p:set>
                                    <p:animEffect transition="in" filter="barn(outVertical)">
                                      <p:cBhvr>
                                        <p:cTn id="127" dur="500"/>
                                        <p:tgtEl>
                                          <p:spTgt spid="165"/>
                                        </p:tgtEl>
                                      </p:cBhvr>
                                    </p:animEffect>
                                  </p:childTnLst>
                                </p:cTn>
                              </p:par>
                              <p:par>
                                <p:cTn id="128" presetID="16" presetClass="entr" presetSubtype="42" fill="hold" nodeType="withEffect">
                                  <p:stCondLst>
                                    <p:cond delay="400"/>
                                  </p:stCondLst>
                                  <p:childTnLst>
                                    <p:set>
                                      <p:cBhvr>
                                        <p:cTn id="129" dur="1" fill="hold">
                                          <p:stCondLst>
                                            <p:cond delay="0"/>
                                          </p:stCondLst>
                                        </p:cTn>
                                        <p:tgtEl>
                                          <p:spTgt spid="166"/>
                                        </p:tgtEl>
                                        <p:attrNameLst>
                                          <p:attrName>style.visibility</p:attrName>
                                        </p:attrNameLst>
                                      </p:cBhvr>
                                      <p:to>
                                        <p:strVal val="visible"/>
                                      </p:to>
                                    </p:set>
                                    <p:animEffect transition="in" filter="barn(outHorizontal)">
                                      <p:cBhvr>
                                        <p:cTn id="130" dur="500"/>
                                        <p:tgtEl>
                                          <p:spTgt spid="166"/>
                                        </p:tgtEl>
                                      </p:cBhvr>
                                    </p:animEffect>
                                  </p:childTnLst>
                                </p:cTn>
                              </p:par>
                              <p:par>
                                <p:cTn id="131" presetID="16" presetClass="entr" presetSubtype="37" fill="hold" nodeType="withEffect">
                                  <p:stCondLst>
                                    <p:cond delay="400"/>
                                  </p:stCondLst>
                                  <p:childTnLst>
                                    <p:set>
                                      <p:cBhvr>
                                        <p:cTn id="132" dur="1" fill="hold">
                                          <p:stCondLst>
                                            <p:cond delay="0"/>
                                          </p:stCondLst>
                                        </p:cTn>
                                        <p:tgtEl>
                                          <p:spTgt spid="167"/>
                                        </p:tgtEl>
                                        <p:attrNameLst>
                                          <p:attrName>style.visibility</p:attrName>
                                        </p:attrNameLst>
                                      </p:cBhvr>
                                      <p:to>
                                        <p:strVal val="visible"/>
                                      </p:to>
                                    </p:set>
                                    <p:animEffect transition="in" filter="barn(outVertical)">
                                      <p:cBhvr>
                                        <p:cTn id="133" dur="500"/>
                                        <p:tgtEl>
                                          <p:spTgt spid="167"/>
                                        </p:tgtEl>
                                      </p:cBhvr>
                                    </p:animEffect>
                                  </p:childTnLst>
                                </p:cTn>
                              </p:par>
                              <p:par>
                                <p:cTn id="134" presetID="16" presetClass="entr" presetSubtype="42" fill="hold" nodeType="withEffect">
                                  <p:stCondLst>
                                    <p:cond delay="400"/>
                                  </p:stCondLst>
                                  <p:childTnLst>
                                    <p:set>
                                      <p:cBhvr>
                                        <p:cTn id="135" dur="1" fill="hold">
                                          <p:stCondLst>
                                            <p:cond delay="0"/>
                                          </p:stCondLst>
                                        </p:cTn>
                                        <p:tgtEl>
                                          <p:spTgt spid="168"/>
                                        </p:tgtEl>
                                        <p:attrNameLst>
                                          <p:attrName>style.visibility</p:attrName>
                                        </p:attrNameLst>
                                      </p:cBhvr>
                                      <p:to>
                                        <p:strVal val="visible"/>
                                      </p:to>
                                    </p:set>
                                    <p:animEffect transition="in" filter="barn(outHorizontal)">
                                      <p:cBhvr>
                                        <p:cTn id="136" dur="500"/>
                                        <p:tgtEl>
                                          <p:spTgt spid="168"/>
                                        </p:tgtEl>
                                      </p:cBhvr>
                                    </p:animEffect>
                                  </p:childTnLst>
                                </p:cTn>
                              </p:par>
                              <p:par>
                                <p:cTn id="137" presetID="16" presetClass="entr" presetSubtype="37" fill="hold" nodeType="withEffect">
                                  <p:stCondLst>
                                    <p:cond delay="400"/>
                                  </p:stCondLst>
                                  <p:childTnLst>
                                    <p:set>
                                      <p:cBhvr>
                                        <p:cTn id="138" dur="1" fill="hold">
                                          <p:stCondLst>
                                            <p:cond delay="0"/>
                                          </p:stCondLst>
                                        </p:cTn>
                                        <p:tgtEl>
                                          <p:spTgt spid="169"/>
                                        </p:tgtEl>
                                        <p:attrNameLst>
                                          <p:attrName>style.visibility</p:attrName>
                                        </p:attrNameLst>
                                      </p:cBhvr>
                                      <p:to>
                                        <p:strVal val="visible"/>
                                      </p:to>
                                    </p:set>
                                    <p:animEffect transition="in" filter="barn(outVertical)">
                                      <p:cBhvr>
                                        <p:cTn id="139" dur="500"/>
                                        <p:tgtEl>
                                          <p:spTgt spid="169"/>
                                        </p:tgtEl>
                                      </p:cBhvr>
                                    </p:animEffect>
                                  </p:childTnLst>
                                </p:cTn>
                              </p:par>
                              <p:par>
                                <p:cTn id="140" presetID="16" presetClass="entr" presetSubtype="42" fill="hold" nodeType="withEffect">
                                  <p:stCondLst>
                                    <p:cond delay="400"/>
                                  </p:stCondLst>
                                  <p:childTnLst>
                                    <p:set>
                                      <p:cBhvr>
                                        <p:cTn id="141" dur="1" fill="hold">
                                          <p:stCondLst>
                                            <p:cond delay="0"/>
                                          </p:stCondLst>
                                        </p:cTn>
                                        <p:tgtEl>
                                          <p:spTgt spid="170"/>
                                        </p:tgtEl>
                                        <p:attrNameLst>
                                          <p:attrName>style.visibility</p:attrName>
                                        </p:attrNameLst>
                                      </p:cBhvr>
                                      <p:to>
                                        <p:strVal val="visible"/>
                                      </p:to>
                                    </p:set>
                                    <p:animEffect transition="in" filter="barn(outHorizontal)">
                                      <p:cBhvr>
                                        <p:cTn id="142" dur="500"/>
                                        <p:tgtEl>
                                          <p:spTgt spid="170"/>
                                        </p:tgtEl>
                                      </p:cBhvr>
                                    </p:animEffect>
                                  </p:childTnLst>
                                </p:cTn>
                              </p:par>
                              <p:par>
                                <p:cTn id="143" presetID="16" presetClass="entr" presetSubtype="37" fill="hold" nodeType="withEffect">
                                  <p:stCondLst>
                                    <p:cond delay="400"/>
                                  </p:stCondLst>
                                  <p:childTnLst>
                                    <p:set>
                                      <p:cBhvr>
                                        <p:cTn id="144" dur="1" fill="hold">
                                          <p:stCondLst>
                                            <p:cond delay="0"/>
                                          </p:stCondLst>
                                        </p:cTn>
                                        <p:tgtEl>
                                          <p:spTgt spid="171"/>
                                        </p:tgtEl>
                                        <p:attrNameLst>
                                          <p:attrName>style.visibility</p:attrName>
                                        </p:attrNameLst>
                                      </p:cBhvr>
                                      <p:to>
                                        <p:strVal val="visible"/>
                                      </p:to>
                                    </p:set>
                                    <p:animEffect transition="in" filter="barn(outVertical)">
                                      <p:cBhvr>
                                        <p:cTn id="145" dur="500"/>
                                        <p:tgtEl>
                                          <p:spTgt spid="171"/>
                                        </p:tgtEl>
                                      </p:cBhvr>
                                    </p:animEffect>
                                  </p:childTnLst>
                                </p:cTn>
                              </p:par>
                              <p:par>
                                <p:cTn id="146" presetID="16" presetClass="entr" presetSubtype="37" fill="hold" nodeType="withEffect">
                                  <p:stCondLst>
                                    <p:cond delay="400"/>
                                  </p:stCondLst>
                                  <p:childTnLst>
                                    <p:set>
                                      <p:cBhvr>
                                        <p:cTn id="147" dur="1" fill="hold">
                                          <p:stCondLst>
                                            <p:cond delay="0"/>
                                          </p:stCondLst>
                                        </p:cTn>
                                        <p:tgtEl>
                                          <p:spTgt spid="172"/>
                                        </p:tgtEl>
                                        <p:attrNameLst>
                                          <p:attrName>style.visibility</p:attrName>
                                        </p:attrNameLst>
                                      </p:cBhvr>
                                      <p:to>
                                        <p:strVal val="visible"/>
                                      </p:to>
                                    </p:set>
                                    <p:animEffect transition="in" filter="barn(outVertical)">
                                      <p:cBhvr>
                                        <p:cTn id="148" dur="500"/>
                                        <p:tgtEl>
                                          <p:spTgt spid="172"/>
                                        </p:tgtEl>
                                      </p:cBhvr>
                                    </p:animEffect>
                                  </p:childTnLst>
                                </p:cTn>
                              </p:par>
                              <p:par>
                                <p:cTn id="149" presetID="16" presetClass="entr" presetSubtype="42" fill="hold" nodeType="withEffect">
                                  <p:stCondLst>
                                    <p:cond delay="400"/>
                                  </p:stCondLst>
                                  <p:childTnLst>
                                    <p:set>
                                      <p:cBhvr>
                                        <p:cTn id="150" dur="1" fill="hold">
                                          <p:stCondLst>
                                            <p:cond delay="0"/>
                                          </p:stCondLst>
                                        </p:cTn>
                                        <p:tgtEl>
                                          <p:spTgt spid="173"/>
                                        </p:tgtEl>
                                        <p:attrNameLst>
                                          <p:attrName>style.visibility</p:attrName>
                                        </p:attrNameLst>
                                      </p:cBhvr>
                                      <p:to>
                                        <p:strVal val="visible"/>
                                      </p:to>
                                    </p:set>
                                    <p:animEffect transition="in" filter="barn(outHorizontal)">
                                      <p:cBhvr>
                                        <p:cTn id="151" dur="500"/>
                                        <p:tgtEl>
                                          <p:spTgt spid="173"/>
                                        </p:tgtEl>
                                      </p:cBhvr>
                                    </p:animEffect>
                                  </p:childTnLst>
                                </p:cTn>
                              </p:par>
                              <p:par>
                                <p:cTn id="152" presetID="16" presetClass="entr" presetSubtype="42" fill="hold" nodeType="withEffect">
                                  <p:stCondLst>
                                    <p:cond delay="400"/>
                                  </p:stCondLst>
                                  <p:childTnLst>
                                    <p:set>
                                      <p:cBhvr>
                                        <p:cTn id="153" dur="1" fill="hold">
                                          <p:stCondLst>
                                            <p:cond delay="0"/>
                                          </p:stCondLst>
                                        </p:cTn>
                                        <p:tgtEl>
                                          <p:spTgt spid="175"/>
                                        </p:tgtEl>
                                        <p:attrNameLst>
                                          <p:attrName>style.visibility</p:attrName>
                                        </p:attrNameLst>
                                      </p:cBhvr>
                                      <p:to>
                                        <p:strVal val="visible"/>
                                      </p:to>
                                    </p:set>
                                    <p:animEffect transition="in" filter="barn(outHorizontal)">
                                      <p:cBhvr>
                                        <p:cTn id="154" dur="500"/>
                                        <p:tgtEl>
                                          <p:spTgt spid="175"/>
                                        </p:tgtEl>
                                      </p:cBhvr>
                                    </p:animEffect>
                                  </p:childTnLst>
                                </p:cTn>
                              </p:par>
                              <p:par>
                                <p:cTn id="155" presetID="16" presetClass="entr" presetSubtype="42" fill="hold" nodeType="withEffect">
                                  <p:stCondLst>
                                    <p:cond delay="400"/>
                                  </p:stCondLst>
                                  <p:childTnLst>
                                    <p:set>
                                      <p:cBhvr>
                                        <p:cTn id="156" dur="1" fill="hold">
                                          <p:stCondLst>
                                            <p:cond delay="0"/>
                                          </p:stCondLst>
                                        </p:cTn>
                                        <p:tgtEl>
                                          <p:spTgt spid="177"/>
                                        </p:tgtEl>
                                        <p:attrNameLst>
                                          <p:attrName>style.visibility</p:attrName>
                                        </p:attrNameLst>
                                      </p:cBhvr>
                                      <p:to>
                                        <p:strVal val="visible"/>
                                      </p:to>
                                    </p:set>
                                    <p:animEffect transition="in" filter="barn(outHorizontal)">
                                      <p:cBhvr>
                                        <p:cTn id="157" dur="500"/>
                                        <p:tgtEl>
                                          <p:spTgt spid="177"/>
                                        </p:tgtEl>
                                      </p:cBhvr>
                                    </p:animEffect>
                                  </p:childTnLst>
                                </p:cTn>
                              </p:par>
                              <p:par>
                                <p:cTn id="158" presetID="16" presetClass="entr" presetSubtype="42" fill="hold" nodeType="withEffect">
                                  <p:stCondLst>
                                    <p:cond delay="400"/>
                                  </p:stCondLst>
                                  <p:childTnLst>
                                    <p:set>
                                      <p:cBhvr>
                                        <p:cTn id="159" dur="1" fill="hold">
                                          <p:stCondLst>
                                            <p:cond delay="0"/>
                                          </p:stCondLst>
                                        </p:cTn>
                                        <p:tgtEl>
                                          <p:spTgt spid="179"/>
                                        </p:tgtEl>
                                        <p:attrNameLst>
                                          <p:attrName>style.visibility</p:attrName>
                                        </p:attrNameLst>
                                      </p:cBhvr>
                                      <p:to>
                                        <p:strVal val="visible"/>
                                      </p:to>
                                    </p:set>
                                    <p:animEffect transition="in" filter="barn(outHorizontal)">
                                      <p:cBhvr>
                                        <p:cTn id="160" dur="500"/>
                                        <p:tgtEl>
                                          <p:spTgt spid="179"/>
                                        </p:tgtEl>
                                      </p:cBhvr>
                                    </p:animEffect>
                                  </p:childTnLst>
                                </p:cTn>
                              </p:par>
                              <p:par>
                                <p:cTn id="161" presetID="16" presetClass="entr" presetSubtype="42" fill="hold" nodeType="withEffect">
                                  <p:stCondLst>
                                    <p:cond delay="400"/>
                                  </p:stCondLst>
                                  <p:childTnLst>
                                    <p:set>
                                      <p:cBhvr>
                                        <p:cTn id="162" dur="1" fill="hold">
                                          <p:stCondLst>
                                            <p:cond delay="0"/>
                                          </p:stCondLst>
                                        </p:cTn>
                                        <p:tgtEl>
                                          <p:spTgt spid="181"/>
                                        </p:tgtEl>
                                        <p:attrNameLst>
                                          <p:attrName>style.visibility</p:attrName>
                                        </p:attrNameLst>
                                      </p:cBhvr>
                                      <p:to>
                                        <p:strVal val="visible"/>
                                      </p:to>
                                    </p:set>
                                    <p:animEffect transition="in" filter="barn(outHorizontal)">
                                      <p:cBhvr>
                                        <p:cTn id="163"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34" grpId="0"/>
      <p:bldP spid="134"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map">
            <a:extLst>
              <a:ext uri="{FF2B5EF4-FFF2-40B4-BE49-F238E27FC236}">
                <a16:creationId xmlns:a16="http://schemas.microsoft.com/office/drawing/2014/main" id="{3693DD08-7DA5-44E4-B3AA-91519EED6DF2}"/>
              </a:ext>
            </a:extLst>
          </p:cNvPr>
          <p:cNvSpPr>
            <a:spLocks noEditPoints="1"/>
          </p:cNvSpPr>
          <p:nvPr/>
        </p:nvSpPr>
        <p:spPr bwMode="auto">
          <a:xfrm>
            <a:off x="1280938" y="-7938"/>
            <a:ext cx="11185699" cy="5203334"/>
          </a:xfrm>
          <a:custGeom>
            <a:avLst/>
            <a:gdLst>
              <a:gd name="T0" fmla="*/ 2843 w 3260"/>
              <a:gd name="T1" fmla="*/ 1040 h 1694"/>
              <a:gd name="T2" fmla="*/ 2706 w 3260"/>
              <a:gd name="T3" fmla="*/ 1121 h 1694"/>
              <a:gd name="T4" fmla="*/ 3101 w 3260"/>
              <a:gd name="T5" fmla="*/ 1119 h 1694"/>
              <a:gd name="T6" fmla="*/ 1330 w 3260"/>
              <a:gd name="T7" fmla="*/ 153 h 1694"/>
              <a:gd name="T8" fmla="*/ 1357 w 3260"/>
              <a:gd name="T9" fmla="*/ 41 h 1694"/>
              <a:gd name="T10" fmla="*/ 1093 w 3260"/>
              <a:gd name="T11" fmla="*/ 175 h 1694"/>
              <a:gd name="T12" fmla="*/ 1115 w 3260"/>
              <a:gd name="T13" fmla="*/ 313 h 1694"/>
              <a:gd name="T14" fmla="*/ 1909 w 3260"/>
              <a:gd name="T15" fmla="*/ 55 h 1694"/>
              <a:gd name="T16" fmla="*/ 590 w 3260"/>
              <a:gd name="T17" fmla="*/ 24 h 1694"/>
              <a:gd name="T18" fmla="*/ 897 w 3260"/>
              <a:gd name="T19" fmla="*/ 944 h 1694"/>
              <a:gd name="T20" fmla="*/ 622 w 3260"/>
              <a:gd name="T21" fmla="*/ 717 h 1694"/>
              <a:gd name="T22" fmla="*/ 934 w 3260"/>
              <a:gd name="T23" fmla="*/ 526 h 1694"/>
              <a:gd name="T24" fmla="*/ 900 w 3260"/>
              <a:gd name="T25" fmla="*/ 310 h 1694"/>
              <a:gd name="T26" fmla="*/ 808 w 3260"/>
              <a:gd name="T27" fmla="*/ 172 h 1694"/>
              <a:gd name="T28" fmla="*/ 687 w 3260"/>
              <a:gd name="T29" fmla="*/ 121 h 1694"/>
              <a:gd name="T30" fmla="*/ 152 w 3260"/>
              <a:gd name="T31" fmla="*/ 11 h 1694"/>
              <a:gd name="T32" fmla="*/ 118 w 3260"/>
              <a:gd name="T33" fmla="*/ 222 h 1694"/>
              <a:gd name="T34" fmla="*/ 327 w 3260"/>
              <a:gd name="T35" fmla="*/ 321 h 1694"/>
              <a:gd name="T36" fmla="*/ 406 w 3260"/>
              <a:gd name="T37" fmla="*/ 761 h 1694"/>
              <a:gd name="T38" fmla="*/ 749 w 3260"/>
              <a:gd name="T39" fmla="*/ 1186 h 1694"/>
              <a:gd name="T40" fmla="*/ 886 w 3260"/>
              <a:gd name="T41" fmla="*/ 1643 h 1694"/>
              <a:gd name="T42" fmla="*/ 3236 w 3260"/>
              <a:gd name="T43" fmla="*/ 1515 h 1694"/>
              <a:gd name="T44" fmla="*/ 2763 w 3260"/>
              <a:gd name="T45" fmla="*/ 958 h 1694"/>
              <a:gd name="T46" fmla="*/ 2590 w 3260"/>
              <a:gd name="T47" fmla="*/ 854 h 1694"/>
              <a:gd name="T48" fmla="*/ 2698 w 3260"/>
              <a:gd name="T49" fmla="*/ 572 h 1694"/>
              <a:gd name="T50" fmla="*/ 2898 w 3260"/>
              <a:gd name="T51" fmla="*/ 132 h 1694"/>
              <a:gd name="T52" fmla="*/ 2300 w 3260"/>
              <a:gd name="T53" fmla="*/ 3 h 1694"/>
              <a:gd name="T54" fmla="*/ 1991 w 3260"/>
              <a:gd name="T55" fmla="*/ 151 h 1694"/>
              <a:gd name="T56" fmla="*/ 1720 w 3260"/>
              <a:gd name="T57" fmla="*/ 141 h 1694"/>
              <a:gd name="T58" fmla="*/ 1548 w 3260"/>
              <a:gd name="T59" fmla="*/ 310 h 1694"/>
              <a:gd name="T60" fmla="*/ 1697 w 3260"/>
              <a:gd name="T61" fmla="*/ 325 h 1694"/>
              <a:gd name="T62" fmla="*/ 1491 w 3260"/>
              <a:gd name="T63" fmla="*/ 562 h 1694"/>
              <a:gd name="T64" fmla="*/ 1768 w 3260"/>
              <a:gd name="T65" fmla="*/ 594 h 1694"/>
              <a:gd name="T66" fmla="*/ 1719 w 3260"/>
              <a:gd name="T67" fmla="*/ 686 h 1694"/>
              <a:gd name="T68" fmla="*/ 1682 w 3260"/>
              <a:gd name="T69" fmla="*/ 1394 h 1694"/>
              <a:gd name="T70" fmla="*/ 1850 w 3260"/>
              <a:gd name="T71" fmla="*/ 731 h 1694"/>
              <a:gd name="T72" fmla="*/ 2233 w 3260"/>
              <a:gd name="T73" fmla="*/ 809 h 1694"/>
              <a:gd name="T74" fmla="*/ 2002 w 3260"/>
              <a:gd name="T75" fmla="*/ 527 h 1694"/>
              <a:gd name="T76" fmla="*/ 2891 w 3260"/>
              <a:gd name="T77" fmla="*/ 1163 h 1694"/>
              <a:gd name="T78" fmla="*/ 2926 w 3260"/>
              <a:gd name="T79" fmla="*/ 1501 h 1694"/>
              <a:gd name="T80" fmla="*/ 293 w 3260"/>
              <a:gd name="T81" fmla="*/ 349 h 1694"/>
              <a:gd name="T82" fmla="*/ 2003 w 3260"/>
              <a:gd name="T83" fmla="*/ 1218 h 1694"/>
              <a:gd name="T84" fmla="*/ 1312 w 3260"/>
              <a:gd name="T85" fmla="*/ 233 h 1694"/>
              <a:gd name="T86" fmla="*/ 131 w 3260"/>
              <a:gd name="T87" fmla="*/ 226 h 1694"/>
              <a:gd name="T88" fmla="*/ 2836 w 3260"/>
              <a:gd name="T89" fmla="*/ 628 h 1694"/>
              <a:gd name="T90" fmla="*/ 2925 w 3260"/>
              <a:gd name="T91" fmla="*/ 1111 h 1694"/>
              <a:gd name="T92" fmla="*/ 2830 w 3260"/>
              <a:gd name="T93" fmla="*/ 367 h 1694"/>
              <a:gd name="T94" fmla="*/ 2757 w 3260"/>
              <a:gd name="T95" fmla="*/ 892 h 1694"/>
              <a:gd name="T96" fmla="*/ 2695 w 3260"/>
              <a:gd name="T97" fmla="*/ 1047 h 1694"/>
              <a:gd name="T98" fmla="*/ 2553 w 3260"/>
              <a:gd name="T99" fmla="*/ 1023 h 1694"/>
              <a:gd name="T100" fmla="*/ 1684 w 3260"/>
              <a:gd name="T101" fmla="*/ 276 h 1694"/>
              <a:gd name="T102" fmla="*/ 1744 w 3260"/>
              <a:gd name="T103" fmla="*/ 617 h 1694"/>
              <a:gd name="T104" fmla="*/ 1659 w 3260"/>
              <a:gd name="T105" fmla="*/ 156 h 1694"/>
              <a:gd name="T106" fmla="*/ 1937 w 3260"/>
              <a:gd name="T107" fmla="*/ 121 h 1694"/>
              <a:gd name="T108" fmla="*/ 940 w 3260"/>
              <a:gd name="T109" fmla="*/ 505 h 1694"/>
              <a:gd name="T110" fmla="*/ 175 w 3260"/>
              <a:gd name="T111" fmla="*/ 174 h 1694"/>
              <a:gd name="T112" fmla="*/ 1009 w 3260"/>
              <a:gd name="T113" fmla="*/ 1028 h 1694"/>
              <a:gd name="T114" fmla="*/ 1009 w 3260"/>
              <a:gd name="T115" fmla="*/ 492 h 1694"/>
              <a:gd name="T116" fmla="*/ 1464 w 3260"/>
              <a:gd name="T117" fmla="*/ 394 h 1694"/>
              <a:gd name="T118" fmla="*/ 930 w 3260"/>
              <a:gd name="T119" fmla="*/ 34 h 1694"/>
              <a:gd name="T120" fmla="*/ 884 w 3260"/>
              <a:gd name="T121" fmla="*/ 92 h 1694"/>
              <a:gd name="T122" fmla="*/ 956 w 3260"/>
              <a:gd name="T123" fmla="*/ 188 h 1694"/>
              <a:gd name="T124" fmla="*/ 950 w 3260"/>
              <a:gd name="T125" fmla="*/ 10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0" h="1694">
                <a:moveTo>
                  <a:pt x="2796" y="665"/>
                </a:moveTo>
                <a:cubicBezTo>
                  <a:pt x="2795" y="664"/>
                  <a:pt x="2795" y="664"/>
                  <a:pt x="2795" y="664"/>
                </a:cubicBezTo>
                <a:cubicBezTo>
                  <a:pt x="2794" y="665"/>
                  <a:pt x="2794" y="665"/>
                  <a:pt x="2794" y="665"/>
                </a:cubicBezTo>
                <a:cubicBezTo>
                  <a:pt x="2795" y="666"/>
                  <a:pt x="2795" y="666"/>
                  <a:pt x="2795" y="666"/>
                </a:cubicBezTo>
                <a:lnTo>
                  <a:pt x="2796" y="665"/>
                </a:lnTo>
                <a:close/>
                <a:moveTo>
                  <a:pt x="2760" y="1091"/>
                </a:moveTo>
                <a:cubicBezTo>
                  <a:pt x="2759" y="1090"/>
                  <a:pt x="2759" y="1090"/>
                  <a:pt x="2759" y="1090"/>
                </a:cubicBezTo>
                <a:cubicBezTo>
                  <a:pt x="2758" y="1089"/>
                  <a:pt x="2758" y="1089"/>
                  <a:pt x="2758" y="1089"/>
                </a:cubicBezTo>
                <a:cubicBezTo>
                  <a:pt x="2759" y="1088"/>
                  <a:pt x="2759" y="1088"/>
                  <a:pt x="2759" y="1088"/>
                </a:cubicBezTo>
                <a:cubicBezTo>
                  <a:pt x="2760" y="1087"/>
                  <a:pt x="2760" y="1087"/>
                  <a:pt x="2760" y="1087"/>
                </a:cubicBezTo>
                <a:cubicBezTo>
                  <a:pt x="2761" y="1086"/>
                  <a:pt x="2761" y="1086"/>
                  <a:pt x="2761" y="1086"/>
                </a:cubicBezTo>
                <a:cubicBezTo>
                  <a:pt x="2761" y="1087"/>
                  <a:pt x="2761" y="1087"/>
                  <a:pt x="2761" y="1087"/>
                </a:cubicBezTo>
                <a:cubicBezTo>
                  <a:pt x="2761" y="1086"/>
                  <a:pt x="2761" y="1086"/>
                  <a:pt x="2761" y="1086"/>
                </a:cubicBezTo>
                <a:cubicBezTo>
                  <a:pt x="2760" y="1085"/>
                  <a:pt x="2760" y="1085"/>
                  <a:pt x="2760" y="1085"/>
                </a:cubicBezTo>
                <a:cubicBezTo>
                  <a:pt x="2760" y="1083"/>
                  <a:pt x="2760" y="1083"/>
                  <a:pt x="2760" y="1083"/>
                </a:cubicBezTo>
                <a:cubicBezTo>
                  <a:pt x="2759" y="1083"/>
                  <a:pt x="2759" y="1083"/>
                  <a:pt x="2759" y="1083"/>
                </a:cubicBezTo>
                <a:cubicBezTo>
                  <a:pt x="2758" y="1084"/>
                  <a:pt x="2758" y="1084"/>
                  <a:pt x="2758" y="1084"/>
                </a:cubicBezTo>
                <a:cubicBezTo>
                  <a:pt x="2758" y="1087"/>
                  <a:pt x="2758" y="1087"/>
                  <a:pt x="2758" y="1087"/>
                </a:cubicBezTo>
                <a:cubicBezTo>
                  <a:pt x="2757" y="1090"/>
                  <a:pt x="2757" y="1090"/>
                  <a:pt x="2757" y="1090"/>
                </a:cubicBezTo>
                <a:cubicBezTo>
                  <a:pt x="2755" y="1093"/>
                  <a:pt x="2755" y="1093"/>
                  <a:pt x="2755" y="1093"/>
                </a:cubicBezTo>
                <a:cubicBezTo>
                  <a:pt x="2755" y="1095"/>
                  <a:pt x="2755" y="1095"/>
                  <a:pt x="2755" y="1095"/>
                </a:cubicBezTo>
                <a:cubicBezTo>
                  <a:pt x="2756" y="1095"/>
                  <a:pt x="2756" y="1095"/>
                  <a:pt x="2756" y="1095"/>
                </a:cubicBezTo>
                <a:cubicBezTo>
                  <a:pt x="2758" y="1095"/>
                  <a:pt x="2758" y="1095"/>
                  <a:pt x="2758" y="1095"/>
                </a:cubicBezTo>
                <a:cubicBezTo>
                  <a:pt x="2759" y="1093"/>
                  <a:pt x="2759" y="1093"/>
                  <a:pt x="2759" y="1093"/>
                </a:cubicBezTo>
                <a:cubicBezTo>
                  <a:pt x="2760" y="1092"/>
                  <a:pt x="2760" y="1092"/>
                  <a:pt x="2760" y="1092"/>
                </a:cubicBezTo>
                <a:cubicBezTo>
                  <a:pt x="2761" y="1091"/>
                  <a:pt x="2761" y="1091"/>
                  <a:pt x="2761" y="1091"/>
                </a:cubicBezTo>
                <a:lnTo>
                  <a:pt x="2760" y="1091"/>
                </a:lnTo>
                <a:close/>
                <a:moveTo>
                  <a:pt x="2801" y="1122"/>
                </a:moveTo>
                <a:cubicBezTo>
                  <a:pt x="2800" y="1121"/>
                  <a:pt x="2800" y="1121"/>
                  <a:pt x="2800" y="1121"/>
                </a:cubicBezTo>
                <a:cubicBezTo>
                  <a:pt x="2799" y="1122"/>
                  <a:pt x="2799" y="1122"/>
                  <a:pt x="2799" y="1122"/>
                </a:cubicBezTo>
                <a:cubicBezTo>
                  <a:pt x="2800" y="1123"/>
                  <a:pt x="2800" y="1123"/>
                  <a:pt x="2800" y="1123"/>
                </a:cubicBezTo>
                <a:lnTo>
                  <a:pt x="2801" y="1122"/>
                </a:lnTo>
                <a:close/>
                <a:moveTo>
                  <a:pt x="2756" y="1128"/>
                </a:moveTo>
                <a:cubicBezTo>
                  <a:pt x="2757" y="1127"/>
                  <a:pt x="2757" y="1127"/>
                  <a:pt x="2757" y="1127"/>
                </a:cubicBezTo>
                <a:cubicBezTo>
                  <a:pt x="2759" y="1126"/>
                  <a:pt x="2759" y="1126"/>
                  <a:pt x="2759" y="1126"/>
                </a:cubicBezTo>
                <a:cubicBezTo>
                  <a:pt x="2757" y="1126"/>
                  <a:pt x="2757" y="1126"/>
                  <a:pt x="2757" y="1126"/>
                </a:cubicBezTo>
                <a:lnTo>
                  <a:pt x="2756" y="1128"/>
                </a:lnTo>
                <a:close/>
                <a:moveTo>
                  <a:pt x="2759" y="1143"/>
                </a:moveTo>
                <a:cubicBezTo>
                  <a:pt x="2758" y="1145"/>
                  <a:pt x="2758" y="1145"/>
                  <a:pt x="2758" y="1145"/>
                </a:cubicBezTo>
                <a:cubicBezTo>
                  <a:pt x="2759" y="1145"/>
                  <a:pt x="2759" y="1145"/>
                  <a:pt x="2759" y="1145"/>
                </a:cubicBezTo>
                <a:cubicBezTo>
                  <a:pt x="2760" y="1143"/>
                  <a:pt x="2760" y="1143"/>
                  <a:pt x="2760" y="1143"/>
                </a:cubicBezTo>
                <a:lnTo>
                  <a:pt x="2759" y="1143"/>
                </a:lnTo>
                <a:close/>
                <a:moveTo>
                  <a:pt x="2759" y="1150"/>
                </a:moveTo>
                <a:cubicBezTo>
                  <a:pt x="2760" y="1148"/>
                  <a:pt x="2760" y="1148"/>
                  <a:pt x="2760" y="1148"/>
                </a:cubicBezTo>
                <a:cubicBezTo>
                  <a:pt x="2759" y="1147"/>
                  <a:pt x="2759" y="1147"/>
                  <a:pt x="2759" y="1147"/>
                </a:cubicBezTo>
                <a:cubicBezTo>
                  <a:pt x="2757" y="1148"/>
                  <a:pt x="2757" y="1148"/>
                  <a:pt x="2757" y="1148"/>
                </a:cubicBezTo>
                <a:cubicBezTo>
                  <a:pt x="2758" y="1148"/>
                  <a:pt x="2758" y="1148"/>
                  <a:pt x="2758" y="1148"/>
                </a:cubicBezTo>
                <a:cubicBezTo>
                  <a:pt x="2755" y="1150"/>
                  <a:pt x="2755" y="1150"/>
                  <a:pt x="2755" y="1150"/>
                </a:cubicBezTo>
                <a:cubicBezTo>
                  <a:pt x="2753" y="1151"/>
                  <a:pt x="2753" y="1151"/>
                  <a:pt x="2753" y="1151"/>
                </a:cubicBezTo>
                <a:cubicBezTo>
                  <a:pt x="2755" y="1152"/>
                  <a:pt x="2755" y="1152"/>
                  <a:pt x="2755" y="1152"/>
                </a:cubicBezTo>
                <a:lnTo>
                  <a:pt x="2759" y="1150"/>
                </a:lnTo>
                <a:close/>
                <a:moveTo>
                  <a:pt x="2829" y="645"/>
                </a:moveTo>
                <a:cubicBezTo>
                  <a:pt x="2832" y="646"/>
                  <a:pt x="2832" y="646"/>
                  <a:pt x="2832" y="646"/>
                </a:cubicBezTo>
                <a:cubicBezTo>
                  <a:pt x="2833" y="648"/>
                  <a:pt x="2833" y="648"/>
                  <a:pt x="2833" y="648"/>
                </a:cubicBezTo>
                <a:cubicBezTo>
                  <a:pt x="2834" y="647"/>
                  <a:pt x="2834" y="647"/>
                  <a:pt x="2834" y="647"/>
                </a:cubicBezTo>
                <a:cubicBezTo>
                  <a:pt x="2835" y="644"/>
                  <a:pt x="2835" y="644"/>
                  <a:pt x="2835" y="644"/>
                </a:cubicBezTo>
                <a:cubicBezTo>
                  <a:pt x="2837" y="642"/>
                  <a:pt x="2837" y="642"/>
                  <a:pt x="2837" y="642"/>
                </a:cubicBezTo>
                <a:cubicBezTo>
                  <a:pt x="2838" y="640"/>
                  <a:pt x="2838" y="640"/>
                  <a:pt x="2838" y="640"/>
                </a:cubicBezTo>
                <a:cubicBezTo>
                  <a:pt x="2837" y="640"/>
                  <a:pt x="2837" y="640"/>
                  <a:pt x="2837" y="640"/>
                </a:cubicBezTo>
                <a:cubicBezTo>
                  <a:pt x="2836" y="638"/>
                  <a:pt x="2836" y="638"/>
                  <a:pt x="2836" y="638"/>
                </a:cubicBezTo>
                <a:cubicBezTo>
                  <a:pt x="2834" y="636"/>
                  <a:pt x="2834" y="636"/>
                  <a:pt x="2834" y="636"/>
                </a:cubicBezTo>
                <a:cubicBezTo>
                  <a:pt x="2833" y="636"/>
                  <a:pt x="2833" y="636"/>
                  <a:pt x="2833" y="636"/>
                </a:cubicBezTo>
                <a:cubicBezTo>
                  <a:pt x="2831" y="635"/>
                  <a:pt x="2831" y="635"/>
                  <a:pt x="2831" y="635"/>
                </a:cubicBezTo>
                <a:cubicBezTo>
                  <a:pt x="2829" y="635"/>
                  <a:pt x="2829" y="635"/>
                  <a:pt x="2829" y="635"/>
                </a:cubicBezTo>
                <a:cubicBezTo>
                  <a:pt x="2826" y="637"/>
                  <a:pt x="2826" y="637"/>
                  <a:pt x="2826" y="637"/>
                </a:cubicBezTo>
                <a:cubicBezTo>
                  <a:pt x="2826" y="638"/>
                  <a:pt x="2826" y="638"/>
                  <a:pt x="2826" y="638"/>
                </a:cubicBezTo>
                <a:cubicBezTo>
                  <a:pt x="2825" y="640"/>
                  <a:pt x="2825" y="640"/>
                  <a:pt x="2825" y="640"/>
                </a:cubicBezTo>
                <a:cubicBezTo>
                  <a:pt x="2823" y="640"/>
                  <a:pt x="2823" y="640"/>
                  <a:pt x="2823" y="640"/>
                </a:cubicBezTo>
                <a:cubicBezTo>
                  <a:pt x="2822" y="642"/>
                  <a:pt x="2822" y="642"/>
                  <a:pt x="2822" y="642"/>
                </a:cubicBezTo>
                <a:cubicBezTo>
                  <a:pt x="2821" y="641"/>
                  <a:pt x="2821" y="641"/>
                  <a:pt x="2821" y="641"/>
                </a:cubicBezTo>
                <a:cubicBezTo>
                  <a:pt x="2820" y="639"/>
                  <a:pt x="2820" y="639"/>
                  <a:pt x="2820" y="639"/>
                </a:cubicBezTo>
                <a:cubicBezTo>
                  <a:pt x="2819" y="639"/>
                  <a:pt x="2819" y="639"/>
                  <a:pt x="2819" y="639"/>
                </a:cubicBezTo>
                <a:cubicBezTo>
                  <a:pt x="2816" y="642"/>
                  <a:pt x="2816" y="642"/>
                  <a:pt x="2816" y="642"/>
                </a:cubicBezTo>
                <a:cubicBezTo>
                  <a:pt x="2816" y="643"/>
                  <a:pt x="2816" y="643"/>
                  <a:pt x="2816" y="643"/>
                </a:cubicBezTo>
                <a:cubicBezTo>
                  <a:pt x="2814" y="645"/>
                  <a:pt x="2814" y="645"/>
                  <a:pt x="2814" y="645"/>
                </a:cubicBezTo>
                <a:cubicBezTo>
                  <a:pt x="2814" y="647"/>
                  <a:pt x="2814" y="647"/>
                  <a:pt x="2814" y="647"/>
                </a:cubicBezTo>
                <a:cubicBezTo>
                  <a:pt x="2817" y="647"/>
                  <a:pt x="2817" y="647"/>
                  <a:pt x="2817" y="647"/>
                </a:cubicBezTo>
                <a:cubicBezTo>
                  <a:pt x="2817" y="649"/>
                  <a:pt x="2817" y="649"/>
                  <a:pt x="2817" y="649"/>
                </a:cubicBezTo>
                <a:cubicBezTo>
                  <a:pt x="2817" y="650"/>
                  <a:pt x="2817" y="650"/>
                  <a:pt x="2817" y="650"/>
                </a:cubicBezTo>
                <a:cubicBezTo>
                  <a:pt x="2817" y="651"/>
                  <a:pt x="2817" y="651"/>
                  <a:pt x="2817" y="651"/>
                </a:cubicBezTo>
                <a:cubicBezTo>
                  <a:pt x="2818" y="653"/>
                  <a:pt x="2818" y="653"/>
                  <a:pt x="2818" y="653"/>
                </a:cubicBezTo>
                <a:cubicBezTo>
                  <a:pt x="2821" y="654"/>
                  <a:pt x="2821" y="654"/>
                  <a:pt x="2821" y="654"/>
                </a:cubicBezTo>
                <a:cubicBezTo>
                  <a:pt x="2821" y="655"/>
                  <a:pt x="2821" y="655"/>
                  <a:pt x="2821" y="655"/>
                </a:cubicBezTo>
                <a:cubicBezTo>
                  <a:pt x="2821" y="655"/>
                  <a:pt x="2821" y="655"/>
                  <a:pt x="2821" y="655"/>
                </a:cubicBezTo>
                <a:cubicBezTo>
                  <a:pt x="2822" y="655"/>
                  <a:pt x="2822" y="655"/>
                  <a:pt x="2822" y="655"/>
                </a:cubicBezTo>
                <a:cubicBezTo>
                  <a:pt x="2823" y="655"/>
                  <a:pt x="2823" y="655"/>
                  <a:pt x="2823" y="655"/>
                </a:cubicBezTo>
                <a:cubicBezTo>
                  <a:pt x="2824" y="655"/>
                  <a:pt x="2824" y="655"/>
                  <a:pt x="2824" y="655"/>
                </a:cubicBezTo>
                <a:cubicBezTo>
                  <a:pt x="2824" y="654"/>
                  <a:pt x="2824" y="654"/>
                  <a:pt x="2824" y="654"/>
                </a:cubicBezTo>
                <a:cubicBezTo>
                  <a:pt x="2822" y="652"/>
                  <a:pt x="2822" y="652"/>
                  <a:pt x="2822" y="652"/>
                </a:cubicBezTo>
                <a:cubicBezTo>
                  <a:pt x="2823" y="650"/>
                  <a:pt x="2823" y="650"/>
                  <a:pt x="2823" y="650"/>
                </a:cubicBezTo>
                <a:cubicBezTo>
                  <a:pt x="2824" y="647"/>
                  <a:pt x="2824" y="647"/>
                  <a:pt x="2824" y="647"/>
                </a:cubicBezTo>
                <a:cubicBezTo>
                  <a:pt x="2826" y="645"/>
                  <a:pt x="2826" y="645"/>
                  <a:pt x="2826" y="645"/>
                </a:cubicBezTo>
                <a:cubicBezTo>
                  <a:pt x="2827" y="644"/>
                  <a:pt x="2827" y="644"/>
                  <a:pt x="2827" y="644"/>
                </a:cubicBezTo>
                <a:lnTo>
                  <a:pt x="2829" y="645"/>
                </a:lnTo>
                <a:close/>
                <a:moveTo>
                  <a:pt x="2719" y="1139"/>
                </a:moveTo>
                <a:cubicBezTo>
                  <a:pt x="2721" y="1139"/>
                  <a:pt x="2721" y="1139"/>
                  <a:pt x="2721" y="1139"/>
                </a:cubicBezTo>
                <a:cubicBezTo>
                  <a:pt x="2723" y="1141"/>
                  <a:pt x="2723" y="1141"/>
                  <a:pt x="2723" y="1141"/>
                </a:cubicBezTo>
                <a:cubicBezTo>
                  <a:pt x="2725" y="1141"/>
                  <a:pt x="2725" y="1141"/>
                  <a:pt x="2725" y="1141"/>
                </a:cubicBezTo>
                <a:cubicBezTo>
                  <a:pt x="2726" y="1144"/>
                  <a:pt x="2726" y="1144"/>
                  <a:pt x="2726" y="1144"/>
                </a:cubicBezTo>
                <a:cubicBezTo>
                  <a:pt x="2729" y="1145"/>
                  <a:pt x="2729" y="1145"/>
                  <a:pt x="2729" y="1145"/>
                </a:cubicBezTo>
                <a:cubicBezTo>
                  <a:pt x="2732" y="1144"/>
                  <a:pt x="2732" y="1144"/>
                  <a:pt x="2732" y="1144"/>
                </a:cubicBezTo>
                <a:cubicBezTo>
                  <a:pt x="2734" y="1143"/>
                  <a:pt x="2734" y="1143"/>
                  <a:pt x="2734" y="1143"/>
                </a:cubicBezTo>
                <a:cubicBezTo>
                  <a:pt x="2734" y="1142"/>
                  <a:pt x="2734" y="1142"/>
                  <a:pt x="2734" y="1142"/>
                </a:cubicBezTo>
                <a:cubicBezTo>
                  <a:pt x="2732" y="1140"/>
                  <a:pt x="2732" y="1140"/>
                  <a:pt x="2732" y="1140"/>
                </a:cubicBezTo>
                <a:cubicBezTo>
                  <a:pt x="2731" y="1137"/>
                  <a:pt x="2731" y="1137"/>
                  <a:pt x="2731" y="1137"/>
                </a:cubicBezTo>
                <a:cubicBezTo>
                  <a:pt x="2729" y="1137"/>
                  <a:pt x="2729" y="1137"/>
                  <a:pt x="2729" y="1137"/>
                </a:cubicBezTo>
                <a:cubicBezTo>
                  <a:pt x="2728" y="1136"/>
                  <a:pt x="2728" y="1136"/>
                  <a:pt x="2728" y="1136"/>
                </a:cubicBezTo>
                <a:cubicBezTo>
                  <a:pt x="2726" y="1134"/>
                  <a:pt x="2726" y="1134"/>
                  <a:pt x="2726" y="1134"/>
                </a:cubicBezTo>
                <a:cubicBezTo>
                  <a:pt x="2724" y="1136"/>
                  <a:pt x="2724" y="1136"/>
                  <a:pt x="2724" y="1136"/>
                </a:cubicBezTo>
                <a:cubicBezTo>
                  <a:pt x="2722" y="1136"/>
                  <a:pt x="2722" y="1136"/>
                  <a:pt x="2722" y="1136"/>
                </a:cubicBezTo>
                <a:cubicBezTo>
                  <a:pt x="2719" y="1133"/>
                  <a:pt x="2719" y="1133"/>
                  <a:pt x="2719" y="1133"/>
                </a:cubicBezTo>
                <a:cubicBezTo>
                  <a:pt x="2715" y="1136"/>
                  <a:pt x="2715" y="1136"/>
                  <a:pt x="2715" y="1136"/>
                </a:cubicBezTo>
                <a:cubicBezTo>
                  <a:pt x="2715" y="1137"/>
                  <a:pt x="2715" y="1137"/>
                  <a:pt x="2715" y="1137"/>
                </a:cubicBezTo>
                <a:cubicBezTo>
                  <a:pt x="2716" y="1139"/>
                  <a:pt x="2716" y="1139"/>
                  <a:pt x="2716" y="1139"/>
                </a:cubicBezTo>
                <a:lnTo>
                  <a:pt x="2719" y="1139"/>
                </a:lnTo>
                <a:close/>
                <a:moveTo>
                  <a:pt x="2833" y="633"/>
                </a:moveTo>
                <a:cubicBezTo>
                  <a:pt x="2833" y="632"/>
                  <a:pt x="2833" y="632"/>
                  <a:pt x="2833" y="632"/>
                </a:cubicBezTo>
                <a:cubicBezTo>
                  <a:pt x="2831" y="632"/>
                  <a:pt x="2831" y="632"/>
                  <a:pt x="2831" y="632"/>
                </a:cubicBezTo>
                <a:cubicBezTo>
                  <a:pt x="2830" y="634"/>
                  <a:pt x="2830" y="634"/>
                  <a:pt x="2830" y="634"/>
                </a:cubicBezTo>
                <a:cubicBezTo>
                  <a:pt x="2831" y="634"/>
                  <a:pt x="2831" y="634"/>
                  <a:pt x="2831" y="634"/>
                </a:cubicBezTo>
                <a:lnTo>
                  <a:pt x="2833" y="633"/>
                </a:lnTo>
                <a:close/>
                <a:moveTo>
                  <a:pt x="2810" y="685"/>
                </a:moveTo>
                <a:cubicBezTo>
                  <a:pt x="2810" y="683"/>
                  <a:pt x="2810" y="683"/>
                  <a:pt x="2810" y="683"/>
                </a:cubicBezTo>
                <a:cubicBezTo>
                  <a:pt x="2809" y="682"/>
                  <a:pt x="2809" y="682"/>
                  <a:pt x="2809" y="682"/>
                </a:cubicBezTo>
                <a:cubicBezTo>
                  <a:pt x="2809" y="684"/>
                  <a:pt x="2809" y="684"/>
                  <a:pt x="2809" y="684"/>
                </a:cubicBezTo>
                <a:cubicBezTo>
                  <a:pt x="2809" y="687"/>
                  <a:pt x="2809" y="687"/>
                  <a:pt x="2809" y="687"/>
                </a:cubicBezTo>
                <a:cubicBezTo>
                  <a:pt x="2810" y="687"/>
                  <a:pt x="2810" y="687"/>
                  <a:pt x="2810" y="687"/>
                </a:cubicBezTo>
                <a:lnTo>
                  <a:pt x="2810" y="685"/>
                </a:lnTo>
                <a:close/>
                <a:moveTo>
                  <a:pt x="2803" y="1044"/>
                </a:moveTo>
                <a:cubicBezTo>
                  <a:pt x="2802" y="1044"/>
                  <a:pt x="2802" y="1044"/>
                  <a:pt x="2802" y="1044"/>
                </a:cubicBezTo>
                <a:cubicBezTo>
                  <a:pt x="2801" y="1045"/>
                  <a:pt x="2801" y="1045"/>
                  <a:pt x="2801" y="1045"/>
                </a:cubicBezTo>
                <a:cubicBezTo>
                  <a:pt x="2803" y="1046"/>
                  <a:pt x="2803" y="1046"/>
                  <a:pt x="2803" y="1046"/>
                </a:cubicBezTo>
                <a:lnTo>
                  <a:pt x="2803" y="1044"/>
                </a:lnTo>
                <a:close/>
                <a:moveTo>
                  <a:pt x="2818" y="1026"/>
                </a:moveTo>
                <a:cubicBezTo>
                  <a:pt x="2819" y="1022"/>
                  <a:pt x="2819" y="1022"/>
                  <a:pt x="2819" y="1022"/>
                </a:cubicBezTo>
                <a:cubicBezTo>
                  <a:pt x="2819" y="1021"/>
                  <a:pt x="2819" y="1021"/>
                  <a:pt x="2819" y="1021"/>
                </a:cubicBezTo>
                <a:cubicBezTo>
                  <a:pt x="2818" y="1019"/>
                  <a:pt x="2818" y="1019"/>
                  <a:pt x="2818" y="1019"/>
                </a:cubicBezTo>
                <a:cubicBezTo>
                  <a:pt x="2815" y="1021"/>
                  <a:pt x="2815" y="1021"/>
                  <a:pt x="2815" y="1021"/>
                </a:cubicBezTo>
                <a:cubicBezTo>
                  <a:pt x="2812" y="1022"/>
                  <a:pt x="2812" y="1022"/>
                  <a:pt x="2812" y="1022"/>
                </a:cubicBezTo>
                <a:cubicBezTo>
                  <a:pt x="2812" y="1024"/>
                  <a:pt x="2812" y="1024"/>
                  <a:pt x="2812" y="1024"/>
                </a:cubicBezTo>
                <a:cubicBezTo>
                  <a:pt x="2813" y="1024"/>
                  <a:pt x="2813" y="1024"/>
                  <a:pt x="2813" y="1024"/>
                </a:cubicBezTo>
                <a:cubicBezTo>
                  <a:pt x="2812" y="1025"/>
                  <a:pt x="2812" y="1025"/>
                  <a:pt x="2812" y="1025"/>
                </a:cubicBezTo>
                <a:cubicBezTo>
                  <a:pt x="2810" y="1025"/>
                  <a:pt x="2810" y="1025"/>
                  <a:pt x="2810" y="1025"/>
                </a:cubicBezTo>
                <a:cubicBezTo>
                  <a:pt x="2809" y="1027"/>
                  <a:pt x="2809" y="1027"/>
                  <a:pt x="2809" y="1027"/>
                </a:cubicBezTo>
                <a:cubicBezTo>
                  <a:pt x="2808" y="1027"/>
                  <a:pt x="2808" y="1027"/>
                  <a:pt x="2808" y="1027"/>
                </a:cubicBezTo>
                <a:cubicBezTo>
                  <a:pt x="2807" y="1026"/>
                  <a:pt x="2807" y="1026"/>
                  <a:pt x="2807" y="1026"/>
                </a:cubicBezTo>
                <a:cubicBezTo>
                  <a:pt x="2809" y="1024"/>
                  <a:pt x="2809" y="1024"/>
                  <a:pt x="2809" y="1024"/>
                </a:cubicBezTo>
                <a:cubicBezTo>
                  <a:pt x="2810" y="1024"/>
                  <a:pt x="2810" y="1024"/>
                  <a:pt x="2810" y="1024"/>
                </a:cubicBezTo>
                <a:cubicBezTo>
                  <a:pt x="2811" y="1021"/>
                  <a:pt x="2811" y="1021"/>
                  <a:pt x="2811" y="1021"/>
                </a:cubicBezTo>
                <a:cubicBezTo>
                  <a:pt x="2811" y="1018"/>
                  <a:pt x="2811" y="1018"/>
                  <a:pt x="2811" y="1018"/>
                </a:cubicBezTo>
                <a:cubicBezTo>
                  <a:pt x="2809" y="1018"/>
                  <a:pt x="2809" y="1018"/>
                  <a:pt x="2809" y="1018"/>
                </a:cubicBezTo>
                <a:cubicBezTo>
                  <a:pt x="2809" y="1017"/>
                  <a:pt x="2809" y="1017"/>
                  <a:pt x="2809" y="1017"/>
                </a:cubicBezTo>
                <a:cubicBezTo>
                  <a:pt x="2811" y="1015"/>
                  <a:pt x="2811" y="1015"/>
                  <a:pt x="2811" y="1015"/>
                </a:cubicBezTo>
                <a:cubicBezTo>
                  <a:pt x="2811" y="1013"/>
                  <a:pt x="2811" y="1013"/>
                  <a:pt x="2811" y="1013"/>
                </a:cubicBezTo>
                <a:cubicBezTo>
                  <a:pt x="2810" y="1014"/>
                  <a:pt x="2810" y="1014"/>
                  <a:pt x="2810" y="1014"/>
                </a:cubicBezTo>
                <a:cubicBezTo>
                  <a:pt x="2807" y="1017"/>
                  <a:pt x="2807" y="1017"/>
                  <a:pt x="2807" y="1017"/>
                </a:cubicBezTo>
                <a:cubicBezTo>
                  <a:pt x="2806" y="1019"/>
                  <a:pt x="2806" y="1019"/>
                  <a:pt x="2806" y="1019"/>
                </a:cubicBezTo>
                <a:cubicBezTo>
                  <a:pt x="2806" y="1022"/>
                  <a:pt x="2806" y="1022"/>
                  <a:pt x="2806" y="1022"/>
                </a:cubicBezTo>
                <a:cubicBezTo>
                  <a:pt x="2805" y="1023"/>
                  <a:pt x="2805" y="1023"/>
                  <a:pt x="2805" y="1023"/>
                </a:cubicBezTo>
                <a:cubicBezTo>
                  <a:pt x="2804" y="1025"/>
                  <a:pt x="2804" y="1025"/>
                  <a:pt x="2804" y="1025"/>
                </a:cubicBezTo>
                <a:cubicBezTo>
                  <a:pt x="2805" y="1027"/>
                  <a:pt x="2805" y="1027"/>
                  <a:pt x="2805" y="1027"/>
                </a:cubicBezTo>
                <a:cubicBezTo>
                  <a:pt x="2807" y="1029"/>
                  <a:pt x="2807" y="1029"/>
                  <a:pt x="2807" y="1029"/>
                </a:cubicBezTo>
                <a:cubicBezTo>
                  <a:pt x="2806" y="1030"/>
                  <a:pt x="2806" y="1030"/>
                  <a:pt x="2806" y="1030"/>
                </a:cubicBezTo>
                <a:cubicBezTo>
                  <a:pt x="2805" y="1032"/>
                  <a:pt x="2805" y="1032"/>
                  <a:pt x="2805" y="1032"/>
                </a:cubicBezTo>
                <a:cubicBezTo>
                  <a:pt x="2807" y="1034"/>
                  <a:pt x="2807" y="1034"/>
                  <a:pt x="2807" y="1034"/>
                </a:cubicBezTo>
                <a:cubicBezTo>
                  <a:pt x="2807" y="1035"/>
                  <a:pt x="2807" y="1035"/>
                  <a:pt x="2807" y="1035"/>
                </a:cubicBezTo>
                <a:cubicBezTo>
                  <a:pt x="2808" y="1036"/>
                  <a:pt x="2808" y="1036"/>
                  <a:pt x="2808" y="1036"/>
                </a:cubicBezTo>
                <a:cubicBezTo>
                  <a:pt x="2807" y="1038"/>
                  <a:pt x="2807" y="1038"/>
                  <a:pt x="2807" y="1038"/>
                </a:cubicBezTo>
                <a:cubicBezTo>
                  <a:pt x="2808" y="1041"/>
                  <a:pt x="2808" y="1041"/>
                  <a:pt x="2808" y="1041"/>
                </a:cubicBezTo>
                <a:cubicBezTo>
                  <a:pt x="2810" y="1042"/>
                  <a:pt x="2810" y="1042"/>
                  <a:pt x="2810" y="1042"/>
                </a:cubicBezTo>
                <a:cubicBezTo>
                  <a:pt x="2812" y="1045"/>
                  <a:pt x="2812" y="1045"/>
                  <a:pt x="2812" y="1045"/>
                </a:cubicBezTo>
                <a:cubicBezTo>
                  <a:pt x="2813" y="1046"/>
                  <a:pt x="2813" y="1046"/>
                  <a:pt x="2813" y="1046"/>
                </a:cubicBezTo>
                <a:cubicBezTo>
                  <a:pt x="2814" y="1048"/>
                  <a:pt x="2814" y="1048"/>
                  <a:pt x="2814" y="1048"/>
                </a:cubicBezTo>
                <a:cubicBezTo>
                  <a:pt x="2814" y="1046"/>
                  <a:pt x="2814" y="1046"/>
                  <a:pt x="2814" y="1046"/>
                </a:cubicBezTo>
                <a:cubicBezTo>
                  <a:pt x="2815" y="1046"/>
                  <a:pt x="2815" y="1046"/>
                  <a:pt x="2815" y="1046"/>
                </a:cubicBezTo>
                <a:cubicBezTo>
                  <a:pt x="2814" y="1045"/>
                  <a:pt x="2814" y="1045"/>
                  <a:pt x="2814" y="1045"/>
                </a:cubicBezTo>
                <a:cubicBezTo>
                  <a:pt x="2812" y="1043"/>
                  <a:pt x="2812" y="1043"/>
                  <a:pt x="2812" y="1043"/>
                </a:cubicBezTo>
                <a:cubicBezTo>
                  <a:pt x="2811" y="1040"/>
                  <a:pt x="2811" y="1040"/>
                  <a:pt x="2811" y="1040"/>
                </a:cubicBezTo>
                <a:cubicBezTo>
                  <a:pt x="2809" y="1037"/>
                  <a:pt x="2809" y="1037"/>
                  <a:pt x="2809" y="1037"/>
                </a:cubicBezTo>
                <a:cubicBezTo>
                  <a:pt x="2809" y="1033"/>
                  <a:pt x="2809" y="1033"/>
                  <a:pt x="2809" y="1033"/>
                </a:cubicBezTo>
                <a:cubicBezTo>
                  <a:pt x="2811" y="1032"/>
                  <a:pt x="2811" y="1032"/>
                  <a:pt x="2811" y="1032"/>
                </a:cubicBezTo>
                <a:cubicBezTo>
                  <a:pt x="2813" y="1033"/>
                  <a:pt x="2813" y="1033"/>
                  <a:pt x="2813" y="1033"/>
                </a:cubicBezTo>
                <a:cubicBezTo>
                  <a:pt x="2816" y="1033"/>
                  <a:pt x="2816" y="1033"/>
                  <a:pt x="2816" y="1033"/>
                </a:cubicBezTo>
                <a:cubicBezTo>
                  <a:pt x="2817" y="1034"/>
                  <a:pt x="2817" y="1034"/>
                  <a:pt x="2817" y="1034"/>
                </a:cubicBezTo>
                <a:cubicBezTo>
                  <a:pt x="2819" y="1034"/>
                  <a:pt x="2819" y="1034"/>
                  <a:pt x="2819" y="1034"/>
                </a:cubicBezTo>
                <a:cubicBezTo>
                  <a:pt x="2818" y="1033"/>
                  <a:pt x="2818" y="1033"/>
                  <a:pt x="2818" y="1033"/>
                </a:cubicBezTo>
                <a:cubicBezTo>
                  <a:pt x="2818" y="1032"/>
                  <a:pt x="2818" y="1032"/>
                  <a:pt x="2818" y="1032"/>
                </a:cubicBezTo>
                <a:cubicBezTo>
                  <a:pt x="2815" y="1030"/>
                  <a:pt x="2815" y="1030"/>
                  <a:pt x="2815" y="1030"/>
                </a:cubicBezTo>
                <a:cubicBezTo>
                  <a:pt x="2814" y="1030"/>
                  <a:pt x="2814" y="1030"/>
                  <a:pt x="2814" y="1030"/>
                </a:cubicBezTo>
                <a:cubicBezTo>
                  <a:pt x="2813" y="1028"/>
                  <a:pt x="2813" y="1028"/>
                  <a:pt x="2813" y="1028"/>
                </a:cubicBezTo>
                <a:cubicBezTo>
                  <a:pt x="2814" y="1027"/>
                  <a:pt x="2814" y="1027"/>
                  <a:pt x="2814" y="1027"/>
                </a:cubicBezTo>
                <a:lnTo>
                  <a:pt x="2818" y="1026"/>
                </a:lnTo>
                <a:close/>
                <a:moveTo>
                  <a:pt x="2802" y="1114"/>
                </a:moveTo>
                <a:cubicBezTo>
                  <a:pt x="2801" y="1115"/>
                  <a:pt x="2801" y="1115"/>
                  <a:pt x="2801" y="1115"/>
                </a:cubicBezTo>
                <a:cubicBezTo>
                  <a:pt x="2801" y="1116"/>
                  <a:pt x="2801" y="1116"/>
                  <a:pt x="2801" y="1116"/>
                </a:cubicBezTo>
                <a:cubicBezTo>
                  <a:pt x="2803" y="1115"/>
                  <a:pt x="2803" y="1115"/>
                  <a:pt x="2803" y="1115"/>
                </a:cubicBezTo>
                <a:lnTo>
                  <a:pt x="2802" y="1114"/>
                </a:lnTo>
                <a:close/>
                <a:moveTo>
                  <a:pt x="2805" y="1122"/>
                </a:moveTo>
                <a:cubicBezTo>
                  <a:pt x="2803" y="1123"/>
                  <a:pt x="2803" y="1123"/>
                  <a:pt x="2803" y="1123"/>
                </a:cubicBezTo>
                <a:cubicBezTo>
                  <a:pt x="2805" y="1123"/>
                  <a:pt x="2805" y="1123"/>
                  <a:pt x="2805" y="1123"/>
                </a:cubicBezTo>
                <a:lnTo>
                  <a:pt x="2805" y="1122"/>
                </a:lnTo>
                <a:close/>
                <a:moveTo>
                  <a:pt x="2745" y="1041"/>
                </a:moveTo>
                <a:cubicBezTo>
                  <a:pt x="2746" y="1042"/>
                  <a:pt x="2746" y="1042"/>
                  <a:pt x="2746" y="1042"/>
                </a:cubicBezTo>
                <a:cubicBezTo>
                  <a:pt x="2748" y="1042"/>
                  <a:pt x="2748" y="1042"/>
                  <a:pt x="2748" y="1042"/>
                </a:cubicBezTo>
                <a:cubicBezTo>
                  <a:pt x="2746" y="1041"/>
                  <a:pt x="2746" y="1041"/>
                  <a:pt x="2746" y="1041"/>
                </a:cubicBezTo>
                <a:lnTo>
                  <a:pt x="2745" y="1041"/>
                </a:lnTo>
                <a:close/>
                <a:moveTo>
                  <a:pt x="2761" y="1058"/>
                </a:moveTo>
                <a:cubicBezTo>
                  <a:pt x="2761" y="1058"/>
                  <a:pt x="2761" y="1056"/>
                  <a:pt x="2761" y="1056"/>
                </a:cubicBezTo>
                <a:cubicBezTo>
                  <a:pt x="2760" y="1057"/>
                  <a:pt x="2760" y="1057"/>
                  <a:pt x="2760" y="1057"/>
                </a:cubicBezTo>
                <a:lnTo>
                  <a:pt x="2761" y="1058"/>
                </a:lnTo>
                <a:close/>
                <a:moveTo>
                  <a:pt x="2766" y="1055"/>
                </a:moveTo>
                <a:cubicBezTo>
                  <a:pt x="2766" y="1053"/>
                  <a:pt x="2766" y="1053"/>
                  <a:pt x="2766" y="1053"/>
                </a:cubicBezTo>
                <a:cubicBezTo>
                  <a:pt x="2765" y="1054"/>
                  <a:pt x="2765" y="1054"/>
                  <a:pt x="2765" y="1054"/>
                </a:cubicBezTo>
                <a:lnTo>
                  <a:pt x="2766" y="1055"/>
                </a:lnTo>
                <a:close/>
                <a:moveTo>
                  <a:pt x="2763" y="1052"/>
                </a:moveTo>
                <a:cubicBezTo>
                  <a:pt x="2763" y="1053"/>
                  <a:pt x="2763" y="1053"/>
                  <a:pt x="2763" y="1053"/>
                </a:cubicBezTo>
                <a:cubicBezTo>
                  <a:pt x="2765" y="1053"/>
                  <a:pt x="2765" y="1053"/>
                  <a:pt x="2765" y="1053"/>
                </a:cubicBezTo>
                <a:cubicBezTo>
                  <a:pt x="2766" y="1051"/>
                  <a:pt x="2766" y="1051"/>
                  <a:pt x="2766" y="1051"/>
                </a:cubicBezTo>
                <a:cubicBezTo>
                  <a:pt x="2764" y="1050"/>
                  <a:pt x="2764" y="1050"/>
                  <a:pt x="2764" y="1050"/>
                </a:cubicBezTo>
                <a:cubicBezTo>
                  <a:pt x="2763" y="1051"/>
                  <a:pt x="2763" y="1051"/>
                  <a:pt x="2763" y="1051"/>
                </a:cubicBezTo>
                <a:cubicBezTo>
                  <a:pt x="2762" y="1052"/>
                  <a:pt x="2762" y="1052"/>
                  <a:pt x="2762" y="1052"/>
                </a:cubicBezTo>
                <a:cubicBezTo>
                  <a:pt x="2763" y="1050"/>
                  <a:pt x="2763" y="1050"/>
                  <a:pt x="2763" y="1050"/>
                </a:cubicBezTo>
                <a:cubicBezTo>
                  <a:pt x="2762" y="1050"/>
                  <a:pt x="2762" y="1050"/>
                  <a:pt x="2762" y="1050"/>
                </a:cubicBezTo>
                <a:cubicBezTo>
                  <a:pt x="2760" y="1049"/>
                  <a:pt x="2760" y="1049"/>
                  <a:pt x="2760" y="1049"/>
                </a:cubicBezTo>
                <a:cubicBezTo>
                  <a:pt x="2757" y="1051"/>
                  <a:pt x="2757" y="1051"/>
                  <a:pt x="2757" y="1051"/>
                </a:cubicBezTo>
                <a:cubicBezTo>
                  <a:pt x="2757" y="1053"/>
                  <a:pt x="2757" y="1053"/>
                  <a:pt x="2757" y="1053"/>
                </a:cubicBezTo>
                <a:cubicBezTo>
                  <a:pt x="2759" y="1054"/>
                  <a:pt x="2759" y="1054"/>
                  <a:pt x="2759" y="1054"/>
                </a:cubicBezTo>
                <a:cubicBezTo>
                  <a:pt x="2760" y="1053"/>
                  <a:pt x="2760" y="1053"/>
                  <a:pt x="2760" y="1053"/>
                </a:cubicBezTo>
                <a:cubicBezTo>
                  <a:pt x="2762" y="1054"/>
                  <a:pt x="2762" y="1054"/>
                  <a:pt x="2762" y="1054"/>
                </a:cubicBezTo>
                <a:lnTo>
                  <a:pt x="2763" y="1052"/>
                </a:lnTo>
                <a:close/>
                <a:moveTo>
                  <a:pt x="2781" y="1056"/>
                </a:moveTo>
                <a:cubicBezTo>
                  <a:pt x="2783" y="1057"/>
                  <a:pt x="2783" y="1057"/>
                  <a:pt x="2783" y="1057"/>
                </a:cubicBezTo>
                <a:cubicBezTo>
                  <a:pt x="2783" y="1055"/>
                  <a:pt x="2783" y="1055"/>
                  <a:pt x="2783" y="1055"/>
                </a:cubicBezTo>
                <a:cubicBezTo>
                  <a:pt x="2781" y="1054"/>
                  <a:pt x="2781" y="1054"/>
                  <a:pt x="2781" y="1054"/>
                </a:cubicBezTo>
                <a:cubicBezTo>
                  <a:pt x="2780" y="1055"/>
                  <a:pt x="2780" y="1055"/>
                  <a:pt x="2780" y="1055"/>
                </a:cubicBezTo>
                <a:cubicBezTo>
                  <a:pt x="2779" y="1055"/>
                  <a:pt x="2779" y="1055"/>
                  <a:pt x="2779" y="1055"/>
                </a:cubicBezTo>
                <a:cubicBezTo>
                  <a:pt x="2777" y="1054"/>
                  <a:pt x="2777" y="1054"/>
                  <a:pt x="2777" y="1054"/>
                </a:cubicBezTo>
                <a:cubicBezTo>
                  <a:pt x="2775" y="1055"/>
                  <a:pt x="2775" y="1055"/>
                  <a:pt x="2775" y="1055"/>
                </a:cubicBezTo>
                <a:cubicBezTo>
                  <a:pt x="2775" y="1054"/>
                  <a:pt x="2775" y="1054"/>
                  <a:pt x="2775" y="1054"/>
                </a:cubicBezTo>
                <a:cubicBezTo>
                  <a:pt x="2773" y="1056"/>
                  <a:pt x="2773" y="1056"/>
                  <a:pt x="2773" y="1056"/>
                </a:cubicBezTo>
                <a:cubicBezTo>
                  <a:pt x="2773" y="1057"/>
                  <a:pt x="2773" y="1057"/>
                  <a:pt x="2773" y="1057"/>
                </a:cubicBezTo>
                <a:cubicBezTo>
                  <a:pt x="2774" y="1058"/>
                  <a:pt x="2774" y="1058"/>
                  <a:pt x="2774" y="1058"/>
                </a:cubicBezTo>
                <a:cubicBezTo>
                  <a:pt x="2776" y="1058"/>
                  <a:pt x="2776" y="1058"/>
                  <a:pt x="2776" y="1058"/>
                </a:cubicBezTo>
                <a:cubicBezTo>
                  <a:pt x="2778" y="1057"/>
                  <a:pt x="2778" y="1057"/>
                  <a:pt x="2778" y="1057"/>
                </a:cubicBezTo>
                <a:cubicBezTo>
                  <a:pt x="2779" y="1057"/>
                  <a:pt x="2779" y="1057"/>
                  <a:pt x="2779" y="1057"/>
                </a:cubicBezTo>
                <a:lnTo>
                  <a:pt x="2781" y="1056"/>
                </a:lnTo>
                <a:close/>
                <a:moveTo>
                  <a:pt x="2762" y="1056"/>
                </a:moveTo>
                <a:cubicBezTo>
                  <a:pt x="2764" y="1056"/>
                  <a:pt x="2764" y="1056"/>
                  <a:pt x="2764" y="1056"/>
                </a:cubicBezTo>
                <a:cubicBezTo>
                  <a:pt x="2763" y="1055"/>
                  <a:pt x="2763" y="1055"/>
                  <a:pt x="2763" y="1055"/>
                </a:cubicBezTo>
                <a:lnTo>
                  <a:pt x="2762" y="1056"/>
                </a:lnTo>
                <a:close/>
                <a:moveTo>
                  <a:pt x="2761" y="1127"/>
                </a:moveTo>
                <a:cubicBezTo>
                  <a:pt x="2763" y="1127"/>
                  <a:pt x="2763" y="1127"/>
                  <a:pt x="2763" y="1127"/>
                </a:cubicBezTo>
                <a:cubicBezTo>
                  <a:pt x="2764" y="1126"/>
                  <a:pt x="2764" y="1126"/>
                  <a:pt x="2764" y="1126"/>
                </a:cubicBezTo>
                <a:cubicBezTo>
                  <a:pt x="2766" y="1124"/>
                  <a:pt x="2766" y="1124"/>
                  <a:pt x="2766" y="1124"/>
                </a:cubicBezTo>
                <a:cubicBezTo>
                  <a:pt x="2766" y="1123"/>
                  <a:pt x="2766" y="1123"/>
                  <a:pt x="2766" y="1123"/>
                </a:cubicBezTo>
                <a:cubicBezTo>
                  <a:pt x="2764" y="1124"/>
                  <a:pt x="2764" y="1124"/>
                  <a:pt x="2764" y="1124"/>
                </a:cubicBezTo>
                <a:cubicBezTo>
                  <a:pt x="2763" y="1124"/>
                  <a:pt x="2763" y="1124"/>
                  <a:pt x="2763" y="1124"/>
                </a:cubicBezTo>
                <a:cubicBezTo>
                  <a:pt x="2762" y="1124"/>
                  <a:pt x="2762" y="1124"/>
                  <a:pt x="2762" y="1124"/>
                </a:cubicBezTo>
                <a:cubicBezTo>
                  <a:pt x="2762" y="1125"/>
                  <a:pt x="2762" y="1125"/>
                  <a:pt x="2762" y="1125"/>
                </a:cubicBezTo>
                <a:cubicBezTo>
                  <a:pt x="2760" y="1126"/>
                  <a:pt x="2760" y="1126"/>
                  <a:pt x="2760" y="1126"/>
                </a:cubicBezTo>
                <a:lnTo>
                  <a:pt x="2761" y="1127"/>
                </a:lnTo>
                <a:close/>
                <a:moveTo>
                  <a:pt x="2768" y="1125"/>
                </a:moveTo>
                <a:cubicBezTo>
                  <a:pt x="2767" y="1126"/>
                  <a:pt x="2767" y="1126"/>
                  <a:pt x="2767" y="1126"/>
                </a:cubicBezTo>
                <a:cubicBezTo>
                  <a:pt x="2768" y="1126"/>
                  <a:pt x="2768" y="1126"/>
                  <a:pt x="2768" y="1126"/>
                </a:cubicBezTo>
                <a:cubicBezTo>
                  <a:pt x="2769" y="1127"/>
                  <a:pt x="2769" y="1127"/>
                  <a:pt x="2769" y="1127"/>
                </a:cubicBezTo>
                <a:cubicBezTo>
                  <a:pt x="2771" y="1125"/>
                  <a:pt x="2771" y="1125"/>
                  <a:pt x="2771" y="1125"/>
                </a:cubicBezTo>
                <a:cubicBezTo>
                  <a:pt x="2770" y="1124"/>
                  <a:pt x="2770" y="1124"/>
                  <a:pt x="2770" y="1124"/>
                </a:cubicBezTo>
                <a:cubicBezTo>
                  <a:pt x="2769" y="1125"/>
                  <a:pt x="2769" y="1125"/>
                  <a:pt x="2769" y="1125"/>
                </a:cubicBezTo>
                <a:lnTo>
                  <a:pt x="2768" y="1125"/>
                </a:lnTo>
                <a:close/>
                <a:moveTo>
                  <a:pt x="2722" y="1129"/>
                </a:moveTo>
                <a:cubicBezTo>
                  <a:pt x="2723" y="1129"/>
                  <a:pt x="2723" y="1129"/>
                  <a:pt x="2723" y="1129"/>
                </a:cubicBezTo>
                <a:cubicBezTo>
                  <a:pt x="2723" y="1128"/>
                  <a:pt x="2723" y="1128"/>
                  <a:pt x="2723" y="1128"/>
                </a:cubicBezTo>
                <a:cubicBezTo>
                  <a:pt x="2723" y="1127"/>
                  <a:pt x="2723" y="1127"/>
                  <a:pt x="2723" y="1127"/>
                </a:cubicBezTo>
                <a:lnTo>
                  <a:pt x="2722" y="1129"/>
                </a:lnTo>
                <a:close/>
                <a:moveTo>
                  <a:pt x="2734" y="1100"/>
                </a:moveTo>
                <a:cubicBezTo>
                  <a:pt x="2733" y="1097"/>
                  <a:pt x="2733" y="1097"/>
                  <a:pt x="2733" y="1097"/>
                </a:cubicBezTo>
                <a:cubicBezTo>
                  <a:pt x="2732" y="1098"/>
                  <a:pt x="2732" y="1098"/>
                  <a:pt x="2732" y="1098"/>
                </a:cubicBezTo>
                <a:cubicBezTo>
                  <a:pt x="2732" y="1100"/>
                  <a:pt x="2732" y="1100"/>
                  <a:pt x="2732" y="1100"/>
                </a:cubicBezTo>
                <a:cubicBezTo>
                  <a:pt x="2731" y="1101"/>
                  <a:pt x="2731" y="1101"/>
                  <a:pt x="2731" y="1101"/>
                </a:cubicBezTo>
                <a:cubicBezTo>
                  <a:pt x="2732" y="1102"/>
                  <a:pt x="2732" y="1102"/>
                  <a:pt x="2732" y="1102"/>
                </a:cubicBezTo>
                <a:cubicBezTo>
                  <a:pt x="2733" y="1104"/>
                  <a:pt x="2733" y="1104"/>
                  <a:pt x="2733" y="1104"/>
                </a:cubicBezTo>
                <a:cubicBezTo>
                  <a:pt x="2733" y="1102"/>
                  <a:pt x="2733" y="1102"/>
                  <a:pt x="2733" y="1102"/>
                </a:cubicBezTo>
                <a:lnTo>
                  <a:pt x="2734" y="1100"/>
                </a:lnTo>
                <a:close/>
                <a:moveTo>
                  <a:pt x="2748" y="1040"/>
                </a:moveTo>
                <a:cubicBezTo>
                  <a:pt x="2748" y="1040"/>
                  <a:pt x="2747" y="1041"/>
                  <a:pt x="2747" y="1041"/>
                </a:cubicBezTo>
                <a:cubicBezTo>
                  <a:pt x="2748" y="1041"/>
                  <a:pt x="2748" y="1041"/>
                  <a:pt x="2748" y="1041"/>
                </a:cubicBezTo>
                <a:lnTo>
                  <a:pt x="2748" y="1040"/>
                </a:lnTo>
                <a:close/>
                <a:moveTo>
                  <a:pt x="2735" y="1111"/>
                </a:moveTo>
                <a:cubicBezTo>
                  <a:pt x="2733" y="1110"/>
                  <a:pt x="2733" y="1110"/>
                  <a:pt x="2733" y="1110"/>
                </a:cubicBezTo>
                <a:cubicBezTo>
                  <a:pt x="2733" y="1111"/>
                  <a:pt x="2733" y="1111"/>
                  <a:pt x="2733" y="1111"/>
                </a:cubicBezTo>
                <a:cubicBezTo>
                  <a:pt x="2734" y="1112"/>
                  <a:pt x="2734" y="1112"/>
                  <a:pt x="2734" y="1112"/>
                </a:cubicBezTo>
                <a:lnTo>
                  <a:pt x="2735" y="1111"/>
                </a:lnTo>
                <a:close/>
                <a:moveTo>
                  <a:pt x="2719" y="1128"/>
                </a:moveTo>
                <a:cubicBezTo>
                  <a:pt x="2720" y="1129"/>
                  <a:pt x="2720" y="1129"/>
                  <a:pt x="2720" y="1129"/>
                </a:cubicBezTo>
                <a:cubicBezTo>
                  <a:pt x="2721" y="1127"/>
                  <a:pt x="2721" y="1127"/>
                  <a:pt x="2721" y="1127"/>
                </a:cubicBezTo>
                <a:cubicBezTo>
                  <a:pt x="2722" y="1126"/>
                  <a:pt x="2722" y="1126"/>
                  <a:pt x="2722" y="1126"/>
                </a:cubicBezTo>
                <a:cubicBezTo>
                  <a:pt x="2720" y="1125"/>
                  <a:pt x="2720" y="1125"/>
                  <a:pt x="2720" y="1125"/>
                </a:cubicBezTo>
                <a:lnTo>
                  <a:pt x="2719" y="1128"/>
                </a:lnTo>
                <a:close/>
                <a:moveTo>
                  <a:pt x="2838" y="631"/>
                </a:moveTo>
                <a:cubicBezTo>
                  <a:pt x="2837" y="631"/>
                  <a:pt x="2837" y="631"/>
                  <a:pt x="2837" y="631"/>
                </a:cubicBezTo>
                <a:cubicBezTo>
                  <a:pt x="2836" y="632"/>
                  <a:pt x="2836" y="632"/>
                  <a:pt x="2836" y="632"/>
                </a:cubicBezTo>
                <a:cubicBezTo>
                  <a:pt x="2836" y="633"/>
                  <a:pt x="2836" y="633"/>
                  <a:pt x="2836" y="633"/>
                </a:cubicBezTo>
                <a:cubicBezTo>
                  <a:pt x="2837" y="636"/>
                  <a:pt x="2837" y="636"/>
                  <a:pt x="2837" y="636"/>
                </a:cubicBezTo>
                <a:cubicBezTo>
                  <a:pt x="2838" y="635"/>
                  <a:pt x="2838" y="635"/>
                  <a:pt x="2838" y="635"/>
                </a:cubicBezTo>
                <a:cubicBezTo>
                  <a:pt x="2838" y="634"/>
                  <a:pt x="2838" y="634"/>
                  <a:pt x="2838" y="634"/>
                </a:cubicBezTo>
                <a:cubicBezTo>
                  <a:pt x="2838" y="633"/>
                  <a:pt x="2838" y="633"/>
                  <a:pt x="2838" y="633"/>
                </a:cubicBezTo>
                <a:cubicBezTo>
                  <a:pt x="2838" y="632"/>
                  <a:pt x="2838" y="632"/>
                  <a:pt x="2838" y="632"/>
                </a:cubicBezTo>
                <a:lnTo>
                  <a:pt x="2838" y="631"/>
                </a:lnTo>
                <a:close/>
                <a:moveTo>
                  <a:pt x="2746" y="1090"/>
                </a:moveTo>
                <a:cubicBezTo>
                  <a:pt x="2746" y="1091"/>
                  <a:pt x="2746" y="1091"/>
                  <a:pt x="2746" y="1091"/>
                </a:cubicBezTo>
                <a:cubicBezTo>
                  <a:pt x="2746" y="1091"/>
                  <a:pt x="2746" y="1091"/>
                  <a:pt x="2746" y="1091"/>
                </a:cubicBezTo>
                <a:cubicBezTo>
                  <a:pt x="2746" y="1094"/>
                  <a:pt x="2746" y="1094"/>
                  <a:pt x="2746" y="1094"/>
                </a:cubicBezTo>
                <a:cubicBezTo>
                  <a:pt x="2747" y="1094"/>
                  <a:pt x="2747" y="1094"/>
                  <a:pt x="2747" y="1094"/>
                </a:cubicBezTo>
                <a:cubicBezTo>
                  <a:pt x="2749" y="1093"/>
                  <a:pt x="2749" y="1093"/>
                  <a:pt x="2749" y="1093"/>
                </a:cubicBezTo>
                <a:cubicBezTo>
                  <a:pt x="2748" y="1091"/>
                  <a:pt x="2748" y="1091"/>
                  <a:pt x="2748" y="1091"/>
                </a:cubicBezTo>
                <a:cubicBezTo>
                  <a:pt x="2747" y="1089"/>
                  <a:pt x="2747" y="1089"/>
                  <a:pt x="2747" y="1089"/>
                </a:cubicBezTo>
                <a:cubicBezTo>
                  <a:pt x="2747" y="1089"/>
                  <a:pt x="2746" y="1090"/>
                  <a:pt x="2746" y="1090"/>
                </a:cubicBezTo>
                <a:close/>
                <a:moveTo>
                  <a:pt x="2751" y="1092"/>
                </a:moveTo>
                <a:cubicBezTo>
                  <a:pt x="2752" y="1093"/>
                  <a:pt x="2752" y="1093"/>
                  <a:pt x="2752" y="1093"/>
                </a:cubicBezTo>
                <a:cubicBezTo>
                  <a:pt x="2753" y="1092"/>
                  <a:pt x="2753" y="1092"/>
                  <a:pt x="2753" y="1092"/>
                </a:cubicBezTo>
                <a:cubicBezTo>
                  <a:pt x="2754" y="1092"/>
                  <a:pt x="2754" y="1092"/>
                  <a:pt x="2754" y="1092"/>
                </a:cubicBezTo>
                <a:cubicBezTo>
                  <a:pt x="2754" y="1091"/>
                  <a:pt x="2754" y="1091"/>
                  <a:pt x="2754" y="1091"/>
                </a:cubicBezTo>
                <a:cubicBezTo>
                  <a:pt x="2755" y="1090"/>
                  <a:pt x="2755" y="1090"/>
                  <a:pt x="2755" y="1090"/>
                </a:cubicBezTo>
                <a:cubicBezTo>
                  <a:pt x="2756" y="1088"/>
                  <a:pt x="2756" y="1088"/>
                  <a:pt x="2756" y="1088"/>
                </a:cubicBezTo>
                <a:cubicBezTo>
                  <a:pt x="2756" y="1087"/>
                  <a:pt x="2756" y="1087"/>
                  <a:pt x="2756" y="1087"/>
                </a:cubicBezTo>
                <a:cubicBezTo>
                  <a:pt x="2755" y="1086"/>
                  <a:pt x="2755" y="1086"/>
                  <a:pt x="2755" y="1086"/>
                </a:cubicBezTo>
                <a:cubicBezTo>
                  <a:pt x="2753" y="1086"/>
                  <a:pt x="2753" y="1086"/>
                  <a:pt x="2753" y="1086"/>
                </a:cubicBezTo>
                <a:cubicBezTo>
                  <a:pt x="2752" y="1088"/>
                  <a:pt x="2752" y="1088"/>
                  <a:pt x="2752" y="1088"/>
                </a:cubicBezTo>
                <a:cubicBezTo>
                  <a:pt x="2753" y="1089"/>
                  <a:pt x="2753" y="1089"/>
                  <a:pt x="2753" y="1089"/>
                </a:cubicBezTo>
                <a:cubicBezTo>
                  <a:pt x="2751" y="1091"/>
                  <a:pt x="2751" y="1091"/>
                  <a:pt x="2751" y="1091"/>
                </a:cubicBezTo>
                <a:cubicBezTo>
                  <a:pt x="2751" y="1091"/>
                  <a:pt x="2751" y="1092"/>
                  <a:pt x="2751" y="1092"/>
                </a:cubicBezTo>
                <a:close/>
                <a:moveTo>
                  <a:pt x="2816" y="1015"/>
                </a:moveTo>
                <a:cubicBezTo>
                  <a:pt x="2817" y="1014"/>
                  <a:pt x="2817" y="1014"/>
                  <a:pt x="2817" y="1014"/>
                </a:cubicBezTo>
                <a:cubicBezTo>
                  <a:pt x="2817" y="1012"/>
                  <a:pt x="2817" y="1012"/>
                  <a:pt x="2817" y="1012"/>
                </a:cubicBezTo>
                <a:cubicBezTo>
                  <a:pt x="2816" y="1011"/>
                  <a:pt x="2816" y="1011"/>
                  <a:pt x="2816" y="1011"/>
                </a:cubicBezTo>
                <a:cubicBezTo>
                  <a:pt x="2814" y="1012"/>
                  <a:pt x="2814" y="1012"/>
                  <a:pt x="2814" y="1012"/>
                </a:cubicBezTo>
                <a:cubicBezTo>
                  <a:pt x="2813" y="1013"/>
                  <a:pt x="2813" y="1013"/>
                  <a:pt x="2813" y="1013"/>
                </a:cubicBezTo>
                <a:cubicBezTo>
                  <a:pt x="2813" y="1016"/>
                  <a:pt x="2813" y="1016"/>
                  <a:pt x="2813" y="1016"/>
                </a:cubicBezTo>
                <a:cubicBezTo>
                  <a:pt x="2815" y="1015"/>
                  <a:pt x="2815" y="1015"/>
                  <a:pt x="2815" y="1015"/>
                </a:cubicBezTo>
                <a:lnTo>
                  <a:pt x="2816" y="1015"/>
                </a:lnTo>
                <a:close/>
                <a:moveTo>
                  <a:pt x="2826" y="1120"/>
                </a:moveTo>
                <a:cubicBezTo>
                  <a:pt x="2828" y="1120"/>
                  <a:pt x="2828" y="1120"/>
                  <a:pt x="2828" y="1120"/>
                </a:cubicBezTo>
                <a:cubicBezTo>
                  <a:pt x="2828" y="1118"/>
                  <a:pt x="2828" y="1118"/>
                  <a:pt x="2828" y="1118"/>
                </a:cubicBezTo>
                <a:cubicBezTo>
                  <a:pt x="2826" y="1117"/>
                  <a:pt x="2826" y="1117"/>
                  <a:pt x="2826" y="1117"/>
                </a:cubicBezTo>
                <a:cubicBezTo>
                  <a:pt x="2825" y="1118"/>
                  <a:pt x="2825" y="1118"/>
                  <a:pt x="2825" y="1118"/>
                </a:cubicBezTo>
                <a:cubicBezTo>
                  <a:pt x="2825" y="1119"/>
                  <a:pt x="2825" y="1119"/>
                  <a:pt x="2825" y="1119"/>
                </a:cubicBezTo>
                <a:lnTo>
                  <a:pt x="2826" y="1120"/>
                </a:lnTo>
                <a:close/>
                <a:moveTo>
                  <a:pt x="2828" y="1121"/>
                </a:moveTo>
                <a:cubicBezTo>
                  <a:pt x="2826" y="1122"/>
                  <a:pt x="2826" y="1122"/>
                  <a:pt x="2826" y="1122"/>
                </a:cubicBezTo>
                <a:cubicBezTo>
                  <a:pt x="2828" y="1122"/>
                  <a:pt x="2828" y="1122"/>
                  <a:pt x="2828" y="1122"/>
                </a:cubicBezTo>
                <a:lnTo>
                  <a:pt x="2828" y="1121"/>
                </a:lnTo>
                <a:close/>
                <a:moveTo>
                  <a:pt x="2831" y="1160"/>
                </a:moveTo>
                <a:cubicBezTo>
                  <a:pt x="2833" y="1161"/>
                  <a:pt x="2833" y="1161"/>
                  <a:pt x="2833" y="1161"/>
                </a:cubicBezTo>
                <a:cubicBezTo>
                  <a:pt x="2833" y="1160"/>
                  <a:pt x="2833" y="1160"/>
                  <a:pt x="2833" y="1160"/>
                </a:cubicBezTo>
                <a:cubicBezTo>
                  <a:pt x="2831" y="1159"/>
                  <a:pt x="2831" y="1159"/>
                  <a:pt x="2831" y="1159"/>
                </a:cubicBezTo>
                <a:cubicBezTo>
                  <a:pt x="2831" y="1156"/>
                  <a:pt x="2831" y="1156"/>
                  <a:pt x="2831" y="1156"/>
                </a:cubicBezTo>
                <a:cubicBezTo>
                  <a:pt x="2829" y="1156"/>
                  <a:pt x="2829" y="1156"/>
                  <a:pt x="2829" y="1156"/>
                </a:cubicBezTo>
                <a:cubicBezTo>
                  <a:pt x="2829" y="1157"/>
                  <a:pt x="2829" y="1157"/>
                  <a:pt x="2829" y="1157"/>
                </a:cubicBezTo>
                <a:cubicBezTo>
                  <a:pt x="2829" y="1158"/>
                  <a:pt x="2829" y="1158"/>
                  <a:pt x="2829" y="1158"/>
                </a:cubicBezTo>
                <a:cubicBezTo>
                  <a:pt x="2830" y="1158"/>
                  <a:pt x="2830" y="1158"/>
                  <a:pt x="2830" y="1158"/>
                </a:cubicBezTo>
                <a:cubicBezTo>
                  <a:pt x="2830" y="1159"/>
                  <a:pt x="2830" y="1159"/>
                  <a:pt x="2830" y="1159"/>
                </a:cubicBezTo>
                <a:cubicBezTo>
                  <a:pt x="2829" y="1158"/>
                  <a:pt x="2829" y="1158"/>
                  <a:pt x="2829" y="1158"/>
                </a:cubicBezTo>
                <a:cubicBezTo>
                  <a:pt x="2828" y="1158"/>
                  <a:pt x="2828" y="1158"/>
                  <a:pt x="2828" y="1158"/>
                </a:cubicBezTo>
                <a:cubicBezTo>
                  <a:pt x="2828" y="1160"/>
                  <a:pt x="2828" y="1160"/>
                  <a:pt x="2828" y="1160"/>
                </a:cubicBezTo>
                <a:cubicBezTo>
                  <a:pt x="2830" y="1160"/>
                  <a:pt x="2830" y="1160"/>
                  <a:pt x="2830" y="1160"/>
                </a:cubicBezTo>
                <a:lnTo>
                  <a:pt x="2831" y="1160"/>
                </a:lnTo>
                <a:close/>
                <a:moveTo>
                  <a:pt x="2809" y="1124"/>
                </a:moveTo>
                <a:cubicBezTo>
                  <a:pt x="2811" y="1123"/>
                  <a:pt x="2811" y="1123"/>
                  <a:pt x="2811" y="1123"/>
                </a:cubicBezTo>
                <a:cubicBezTo>
                  <a:pt x="2811" y="1122"/>
                  <a:pt x="2811" y="1122"/>
                  <a:pt x="2811" y="1122"/>
                </a:cubicBezTo>
                <a:cubicBezTo>
                  <a:pt x="2809" y="1122"/>
                  <a:pt x="2809" y="1122"/>
                  <a:pt x="2809" y="1122"/>
                </a:cubicBezTo>
                <a:cubicBezTo>
                  <a:pt x="2806" y="1122"/>
                  <a:pt x="2806" y="1122"/>
                  <a:pt x="2806" y="1122"/>
                </a:cubicBezTo>
                <a:cubicBezTo>
                  <a:pt x="2807" y="1123"/>
                  <a:pt x="2807" y="1123"/>
                  <a:pt x="2807" y="1123"/>
                </a:cubicBezTo>
                <a:lnTo>
                  <a:pt x="2809" y="1124"/>
                </a:lnTo>
                <a:close/>
                <a:moveTo>
                  <a:pt x="2837" y="1163"/>
                </a:moveTo>
                <a:cubicBezTo>
                  <a:pt x="2841" y="1159"/>
                  <a:pt x="2841" y="1159"/>
                  <a:pt x="2841" y="1159"/>
                </a:cubicBezTo>
                <a:cubicBezTo>
                  <a:pt x="2842" y="1159"/>
                  <a:pt x="2842" y="1159"/>
                  <a:pt x="2842" y="1159"/>
                </a:cubicBezTo>
                <a:cubicBezTo>
                  <a:pt x="2842" y="1158"/>
                  <a:pt x="2842" y="1158"/>
                  <a:pt x="2842" y="1158"/>
                </a:cubicBezTo>
                <a:cubicBezTo>
                  <a:pt x="2843" y="1157"/>
                  <a:pt x="2843" y="1157"/>
                  <a:pt x="2843" y="1157"/>
                </a:cubicBezTo>
                <a:cubicBezTo>
                  <a:pt x="2842" y="1157"/>
                  <a:pt x="2842" y="1157"/>
                  <a:pt x="2842" y="1157"/>
                </a:cubicBezTo>
                <a:cubicBezTo>
                  <a:pt x="2841" y="1155"/>
                  <a:pt x="2841" y="1155"/>
                  <a:pt x="2841" y="1155"/>
                </a:cubicBezTo>
                <a:cubicBezTo>
                  <a:pt x="2841" y="1155"/>
                  <a:pt x="2841" y="1155"/>
                  <a:pt x="2841" y="1155"/>
                </a:cubicBezTo>
                <a:cubicBezTo>
                  <a:pt x="2839" y="1156"/>
                  <a:pt x="2839" y="1156"/>
                  <a:pt x="2839" y="1156"/>
                </a:cubicBezTo>
                <a:cubicBezTo>
                  <a:pt x="2837" y="1156"/>
                  <a:pt x="2837" y="1156"/>
                  <a:pt x="2837" y="1156"/>
                </a:cubicBezTo>
                <a:cubicBezTo>
                  <a:pt x="2835" y="1157"/>
                  <a:pt x="2835" y="1157"/>
                  <a:pt x="2835" y="1157"/>
                </a:cubicBezTo>
                <a:cubicBezTo>
                  <a:pt x="2834" y="1157"/>
                  <a:pt x="2834" y="1157"/>
                  <a:pt x="2834" y="1157"/>
                </a:cubicBezTo>
                <a:cubicBezTo>
                  <a:pt x="2834" y="1156"/>
                  <a:pt x="2834" y="1156"/>
                  <a:pt x="2834" y="1156"/>
                </a:cubicBezTo>
                <a:cubicBezTo>
                  <a:pt x="2833" y="1156"/>
                  <a:pt x="2833" y="1156"/>
                  <a:pt x="2833" y="1156"/>
                </a:cubicBezTo>
                <a:cubicBezTo>
                  <a:pt x="2832" y="1155"/>
                  <a:pt x="2832" y="1155"/>
                  <a:pt x="2832" y="1155"/>
                </a:cubicBezTo>
                <a:cubicBezTo>
                  <a:pt x="2831" y="1155"/>
                  <a:pt x="2831" y="1155"/>
                  <a:pt x="2831" y="1155"/>
                </a:cubicBezTo>
                <a:cubicBezTo>
                  <a:pt x="2831" y="1155"/>
                  <a:pt x="2831" y="1155"/>
                  <a:pt x="2831" y="1155"/>
                </a:cubicBezTo>
                <a:cubicBezTo>
                  <a:pt x="2832" y="1158"/>
                  <a:pt x="2832" y="1158"/>
                  <a:pt x="2832" y="1158"/>
                </a:cubicBezTo>
                <a:cubicBezTo>
                  <a:pt x="2833" y="1160"/>
                  <a:pt x="2833" y="1160"/>
                  <a:pt x="2833" y="1160"/>
                </a:cubicBezTo>
                <a:cubicBezTo>
                  <a:pt x="2835" y="1161"/>
                  <a:pt x="2835" y="1161"/>
                  <a:pt x="2835" y="1161"/>
                </a:cubicBezTo>
                <a:lnTo>
                  <a:pt x="2837" y="1163"/>
                </a:lnTo>
                <a:close/>
                <a:moveTo>
                  <a:pt x="2831" y="1102"/>
                </a:moveTo>
                <a:cubicBezTo>
                  <a:pt x="2830" y="1101"/>
                  <a:pt x="2830" y="1101"/>
                  <a:pt x="2830" y="1101"/>
                </a:cubicBezTo>
                <a:cubicBezTo>
                  <a:pt x="2829" y="1103"/>
                  <a:pt x="2829" y="1103"/>
                  <a:pt x="2829" y="1103"/>
                </a:cubicBezTo>
                <a:lnTo>
                  <a:pt x="2831" y="1102"/>
                </a:lnTo>
                <a:close/>
                <a:moveTo>
                  <a:pt x="2825" y="1106"/>
                </a:moveTo>
                <a:cubicBezTo>
                  <a:pt x="2824" y="1107"/>
                  <a:pt x="2824" y="1107"/>
                  <a:pt x="2824" y="1107"/>
                </a:cubicBezTo>
                <a:cubicBezTo>
                  <a:pt x="2825" y="1107"/>
                  <a:pt x="2825" y="1107"/>
                  <a:pt x="2825" y="1107"/>
                </a:cubicBezTo>
                <a:lnTo>
                  <a:pt x="2825" y="1106"/>
                </a:lnTo>
                <a:close/>
                <a:moveTo>
                  <a:pt x="2812" y="1076"/>
                </a:moveTo>
                <a:cubicBezTo>
                  <a:pt x="2813" y="1074"/>
                  <a:pt x="2813" y="1074"/>
                  <a:pt x="2813" y="1074"/>
                </a:cubicBezTo>
                <a:cubicBezTo>
                  <a:pt x="2812" y="1074"/>
                  <a:pt x="2812" y="1074"/>
                  <a:pt x="2812" y="1074"/>
                </a:cubicBezTo>
                <a:cubicBezTo>
                  <a:pt x="2811" y="1074"/>
                  <a:pt x="2811" y="1074"/>
                  <a:pt x="2811" y="1074"/>
                </a:cubicBezTo>
                <a:cubicBezTo>
                  <a:pt x="2809" y="1075"/>
                  <a:pt x="2809" y="1075"/>
                  <a:pt x="2809" y="1075"/>
                </a:cubicBezTo>
                <a:cubicBezTo>
                  <a:pt x="2810" y="1076"/>
                  <a:pt x="2810" y="1076"/>
                  <a:pt x="2810" y="1076"/>
                </a:cubicBezTo>
                <a:cubicBezTo>
                  <a:pt x="2812" y="1075"/>
                  <a:pt x="2812" y="1075"/>
                  <a:pt x="2812" y="1075"/>
                </a:cubicBezTo>
                <a:lnTo>
                  <a:pt x="2812" y="1076"/>
                </a:lnTo>
                <a:close/>
                <a:moveTo>
                  <a:pt x="2860" y="584"/>
                </a:moveTo>
                <a:cubicBezTo>
                  <a:pt x="2860" y="583"/>
                  <a:pt x="2860" y="583"/>
                  <a:pt x="2860" y="583"/>
                </a:cubicBezTo>
                <a:cubicBezTo>
                  <a:pt x="2861" y="582"/>
                  <a:pt x="2861" y="582"/>
                  <a:pt x="2861" y="582"/>
                </a:cubicBezTo>
                <a:cubicBezTo>
                  <a:pt x="2862" y="580"/>
                  <a:pt x="2862" y="580"/>
                  <a:pt x="2862" y="580"/>
                </a:cubicBezTo>
                <a:cubicBezTo>
                  <a:pt x="2862" y="579"/>
                  <a:pt x="2862" y="579"/>
                  <a:pt x="2862" y="579"/>
                </a:cubicBezTo>
                <a:cubicBezTo>
                  <a:pt x="2860" y="579"/>
                  <a:pt x="2860" y="579"/>
                  <a:pt x="2860" y="579"/>
                </a:cubicBezTo>
                <a:cubicBezTo>
                  <a:pt x="2860" y="577"/>
                  <a:pt x="2860" y="577"/>
                  <a:pt x="2860" y="577"/>
                </a:cubicBezTo>
                <a:cubicBezTo>
                  <a:pt x="2860" y="576"/>
                  <a:pt x="2860" y="576"/>
                  <a:pt x="2860" y="576"/>
                </a:cubicBezTo>
                <a:cubicBezTo>
                  <a:pt x="2859" y="576"/>
                  <a:pt x="2859" y="576"/>
                  <a:pt x="2859" y="576"/>
                </a:cubicBezTo>
                <a:cubicBezTo>
                  <a:pt x="2858" y="580"/>
                  <a:pt x="2858" y="580"/>
                  <a:pt x="2858" y="580"/>
                </a:cubicBezTo>
                <a:cubicBezTo>
                  <a:pt x="2859" y="581"/>
                  <a:pt x="2859" y="581"/>
                  <a:pt x="2859" y="581"/>
                </a:cubicBezTo>
                <a:cubicBezTo>
                  <a:pt x="2860" y="580"/>
                  <a:pt x="2860" y="580"/>
                  <a:pt x="2860" y="580"/>
                </a:cubicBezTo>
                <a:cubicBezTo>
                  <a:pt x="2860" y="581"/>
                  <a:pt x="2860" y="581"/>
                  <a:pt x="2860" y="581"/>
                </a:cubicBezTo>
                <a:cubicBezTo>
                  <a:pt x="2860" y="582"/>
                  <a:pt x="2860" y="582"/>
                  <a:pt x="2860" y="582"/>
                </a:cubicBezTo>
                <a:lnTo>
                  <a:pt x="2860" y="584"/>
                </a:lnTo>
                <a:close/>
                <a:moveTo>
                  <a:pt x="2906" y="479"/>
                </a:moveTo>
                <a:cubicBezTo>
                  <a:pt x="2907" y="479"/>
                  <a:pt x="2907" y="479"/>
                  <a:pt x="2907" y="479"/>
                </a:cubicBezTo>
                <a:cubicBezTo>
                  <a:pt x="2910" y="476"/>
                  <a:pt x="2910" y="476"/>
                  <a:pt x="2910" y="476"/>
                </a:cubicBezTo>
                <a:cubicBezTo>
                  <a:pt x="2910" y="474"/>
                  <a:pt x="2910" y="474"/>
                  <a:pt x="2910" y="474"/>
                </a:cubicBezTo>
                <a:cubicBezTo>
                  <a:pt x="2910" y="474"/>
                  <a:pt x="2910" y="474"/>
                  <a:pt x="2910" y="474"/>
                </a:cubicBezTo>
                <a:cubicBezTo>
                  <a:pt x="2908" y="475"/>
                  <a:pt x="2908" y="475"/>
                  <a:pt x="2908" y="475"/>
                </a:cubicBezTo>
                <a:cubicBezTo>
                  <a:pt x="2907" y="474"/>
                  <a:pt x="2907" y="474"/>
                  <a:pt x="2907" y="474"/>
                </a:cubicBezTo>
                <a:cubicBezTo>
                  <a:pt x="2906" y="473"/>
                  <a:pt x="2906" y="473"/>
                  <a:pt x="2906" y="473"/>
                </a:cubicBezTo>
                <a:cubicBezTo>
                  <a:pt x="2905" y="474"/>
                  <a:pt x="2905" y="474"/>
                  <a:pt x="2905" y="474"/>
                </a:cubicBezTo>
                <a:cubicBezTo>
                  <a:pt x="2905" y="476"/>
                  <a:pt x="2905" y="476"/>
                  <a:pt x="2905" y="476"/>
                </a:cubicBezTo>
                <a:cubicBezTo>
                  <a:pt x="2905" y="479"/>
                  <a:pt x="2905" y="479"/>
                  <a:pt x="2905" y="479"/>
                </a:cubicBezTo>
                <a:cubicBezTo>
                  <a:pt x="2904" y="482"/>
                  <a:pt x="2904" y="482"/>
                  <a:pt x="2904" y="482"/>
                </a:cubicBezTo>
                <a:cubicBezTo>
                  <a:pt x="2903" y="483"/>
                  <a:pt x="2903" y="483"/>
                  <a:pt x="2903" y="483"/>
                </a:cubicBezTo>
                <a:cubicBezTo>
                  <a:pt x="2904" y="485"/>
                  <a:pt x="2904" y="485"/>
                  <a:pt x="2904" y="485"/>
                </a:cubicBezTo>
                <a:cubicBezTo>
                  <a:pt x="2905" y="487"/>
                  <a:pt x="2905" y="487"/>
                  <a:pt x="2905" y="487"/>
                </a:cubicBezTo>
                <a:cubicBezTo>
                  <a:pt x="2905" y="487"/>
                  <a:pt x="2906" y="484"/>
                  <a:pt x="2906" y="484"/>
                </a:cubicBezTo>
                <a:lnTo>
                  <a:pt x="2906" y="479"/>
                </a:lnTo>
                <a:close/>
                <a:moveTo>
                  <a:pt x="2850" y="515"/>
                </a:moveTo>
                <a:cubicBezTo>
                  <a:pt x="2850" y="517"/>
                  <a:pt x="2850" y="517"/>
                  <a:pt x="2850" y="517"/>
                </a:cubicBezTo>
                <a:cubicBezTo>
                  <a:pt x="2851" y="518"/>
                  <a:pt x="2851" y="518"/>
                  <a:pt x="2851" y="518"/>
                </a:cubicBezTo>
                <a:cubicBezTo>
                  <a:pt x="2852" y="517"/>
                  <a:pt x="2852" y="517"/>
                  <a:pt x="2852" y="517"/>
                </a:cubicBezTo>
                <a:cubicBezTo>
                  <a:pt x="2852" y="515"/>
                  <a:pt x="2852" y="515"/>
                  <a:pt x="2852" y="515"/>
                </a:cubicBezTo>
                <a:cubicBezTo>
                  <a:pt x="2852" y="513"/>
                  <a:pt x="2852" y="513"/>
                  <a:pt x="2852" y="513"/>
                </a:cubicBezTo>
                <a:cubicBezTo>
                  <a:pt x="2851" y="514"/>
                  <a:pt x="2851" y="514"/>
                  <a:pt x="2851" y="514"/>
                </a:cubicBezTo>
                <a:lnTo>
                  <a:pt x="2850" y="515"/>
                </a:lnTo>
                <a:close/>
                <a:moveTo>
                  <a:pt x="2887" y="1054"/>
                </a:moveTo>
                <a:cubicBezTo>
                  <a:pt x="2890" y="1055"/>
                  <a:pt x="2890" y="1055"/>
                  <a:pt x="2890" y="1055"/>
                </a:cubicBezTo>
                <a:cubicBezTo>
                  <a:pt x="2895" y="1056"/>
                  <a:pt x="2895" y="1056"/>
                  <a:pt x="2895" y="1056"/>
                </a:cubicBezTo>
                <a:cubicBezTo>
                  <a:pt x="2899" y="1055"/>
                  <a:pt x="2899" y="1055"/>
                  <a:pt x="2899" y="1055"/>
                </a:cubicBezTo>
                <a:cubicBezTo>
                  <a:pt x="2900" y="1055"/>
                  <a:pt x="2900" y="1055"/>
                  <a:pt x="2900" y="1055"/>
                </a:cubicBezTo>
                <a:cubicBezTo>
                  <a:pt x="2897" y="1054"/>
                  <a:pt x="2897" y="1054"/>
                  <a:pt x="2897" y="1054"/>
                </a:cubicBezTo>
                <a:cubicBezTo>
                  <a:pt x="2895" y="1054"/>
                  <a:pt x="2895" y="1054"/>
                  <a:pt x="2895" y="1054"/>
                </a:cubicBezTo>
                <a:cubicBezTo>
                  <a:pt x="2892" y="1053"/>
                  <a:pt x="2892" y="1053"/>
                  <a:pt x="2892" y="1053"/>
                </a:cubicBezTo>
                <a:cubicBezTo>
                  <a:pt x="2890" y="1054"/>
                  <a:pt x="2890" y="1054"/>
                  <a:pt x="2890" y="1054"/>
                </a:cubicBezTo>
                <a:cubicBezTo>
                  <a:pt x="2886" y="1053"/>
                  <a:pt x="2886" y="1053"/>
                  <a:pt x="2886" y="1053"/>
                </a:cubicBezTo>
                <a:cubicBezTo>
                  <a:pt x="2886" y="1053"/>
                  <a:pt x="2887" y="1054"/>
                  <a:pt x="2887" y="1054"/>
                </a:cubicBezTo>
                <a:close/>
                <a:moveTo>
                  <a:pt x="2883" y="1053"/>
                </a:moveTo>
                <a:cubicBezTo>
                  <a:pt x="2885" y="1052"/>
                  <a:pt x="2885" y="1052"/>
                  <a:pt x="2885" y="1052"/>
                </a:cubicBezTo>
                <a:cubicBezTo>
                  <a:pt x="2882" y="1052"/>
                  <a:pt x="2882" y="1052"/>
                  <a:pt x="2882" y="1052"/>
                </a:cubicBezTo>
                <a:lnTo>
                  <a:pt x="2883" y="1053"/>
                </a:lnTo>
                <a:close/>
                <a:moveTo>
                  <a:pt x="2879" y="1046"/>
                </a:moveTo>
                <a:cubicBezTo>
                  <a:pt x="2880" y="1048"/>
                  <a:pt x="2880" y="1048"/>
                  <a:pt x="2880" y="1048"/>
                </a:cubicBezTo>
                <a:cubicBezTo>
                  <a:pt x="2881" y="1047"/>
                  <a:pt x="2881" y="1047"/>
                  <a:pt x="2881" y="1047"/>
                </a:cubicBezTo>
                <a:cubicBezTo>
                  <a:pt x="2880" y="1046"/>
                  <a:pt x="2880" y="1046"/>
                  <a:pt x="2880" y="1046"/>
                </a:cubicBezTo>
                <a:lnTo>
                  <a:pt x="2879" y="1046"/>
                </a:lnTo>
                <a:close/>
                <a:moveTo>
                  <a:pt x="2892" y="1048"/>
                </a:moveTo>
                <a:cubicBezTo>
                  <a:pt x="2892" y="1048"/>
                  <a:pt x="2892" y="1048"/>
                  <a:pt x="2892" y="1048"/>
                </a:cubicBezTo>
                <a:cubicBezTo>
                  <a:pt x="2893" y="1048"/>
                  <a:pt x="2893" y="1048"/>
                  <a:pt x="2893" y="1048"/>
                </a:cubicBezTo>
                <a:cubicBezTo>
                  <a:pt x="2896" y="1048"/>
                  <a:pt x="2896" y="1048"/>
                  <a:pt x="2896" y="1048"/>
                </a:cubicBezTo>
                <a:cubicBezTo>
                  <a:pt x="2895" y="1047"/>
                  <a:pt x="2895" y="1047"/>
                  <a:pt x="2895" y="1047"/>
                </a:cubicBezTo>
                <a:cubicBezTo>
                  <a:pt x="2893" y="1046"/>
                  <a:pt x="2893" y="1046"/>
                  <a:pt x="2893" y="1046"/>
                </a:cubicBezTo>
                <a:cubicBezTo>
                  <a:pt x="2892" y="1044"/>
                  <a:pt x="2892" y="1044"/>
                  <a:pt x="2892" y="1044"/>
                </a:cubicBezTo>
                <a:cubicBezTo>
                  <a:pt x="2890" y="1043"/>
                  <a:pt x="2890" y="1043"/>
                  <a:pt x="2890" y="1043"/>
                </a:cubicBezTo>
                <a:cubicBezTo>
                  <a:pt x="2889" y="1043"/>
                  <a:pt x="2889" y="1043"/>
                  <a:pt x="2889" y="1043"/>
                </a:cubicBezTo>
                <a:cubicBezTo>
                  <a:pt x="2886" y="1043"/>
                  <a:pt x="2886" y="1043"/>
                  <a:pt x="2886" y="1043"/>
                </a:cubicBezTo>
                <a:cubicBezTo>
                  <a:pt x="2886" y="1043"/>
                  <a:pt x="2886" y="1043"/>
                  <a:pt x="2886" y="1043"/>
                </a:cubicBezTo>
                <a:cubicBezTo>
                  <a:pt x="2888" y="1045"/>
                  <a:pt x="2888" y="1045"/>
                  <a:pt x="2888" y="1045"/>
                </a:cubicBezTo>
                <a:cubicBezTo>
                  <a:pt x="2888" y="1044"/>
                  <a:pt x="2888" y="1044"/>
                  <a:pt x="2888" y="1044"/>
                </a:cubicBezTo>
                <a:cubicBezTo>
                  <a:pt x="2889" y="1044"/>
                  <a:pt x="2889" y="1044"/>
                  <a:pt x="2889" y="1044"/>
                </a:cubicBezTo>
                <a:cubicBezTo>
                  <a:pt x="2891" y="1046"/>
                  <a:pt x="2891" y="1046"/>
                  <a:pt x="2891" y="1046"/>
                </a:cubicBezTo>
                <a:cubicBezTo>
                  <a:pt x="2890" y="1048"/>
                  <a:pt x="2890" y="1048"/>
                  <a:pt x="2890" y="1048"/>
                </a:cubicBezTo>
                <a:lnTo>
                  <a:pt x="2892" y="1048"/>
                </a:lnTo>
                <a:close/>
                <a:moveTo>
                  <a:pt x="2839" y="1114"/>
                </a:moveTo>
                <a:cubicBezTo>
                  <a:pt x="2840" y="1114"/>
                  <a:pt x="2840" y="1114"/>
                  <a:pt x="2840" y="1114"/>
                </a:cubicBezTo>
                <a:cubicBezTo>
                  <a:pt x="2841" y="1114"/>
                  <a:pt x="2841" y="1114"/>
                  <a:pt x="2841" y="1114"/>
                </a:cubicBezTo>
                <a:cubicBezTo>
                  <a:pt x="2841" y="1114"/>
                  <a:pt x="2841" y="1114"/>
                  <a:pt x="2841" y="1114"/>
                </a:cubicBezTo>
                <a:lnTo>
                  <a:pt x="2839" y="1114"/>
                </a:lnTo>
                <a:close/>
                <a:moveTo>
                  <a:pt x="2832" y="1058"/>
                </a:moveTo>
                <a:cubicBezTo>
                  <a:pt x="2835" y="1057"/>
                  <a:pt x="2835" y="1057"/>
                  <a:pt x="2835" y="1057"/>
                </a:cubicBezTo>
                <a:cubicBezTo>
                  <a:pt x="2834" y="1057"/>
                  <a:pt x="2834" y="1057"/>
                  <a:pt x="2834" y="1057"/>
                </a:cubicBezTo>
                <a:cubicBezTo>
                  <a:pt x="2834" y="1055"/>
                  <a:pt x="2834" y="1055"/>
                  <a:pt x="2834" y="1055"/>
                </a:cubicBezTo>
                <a:cubicBezTo>
                  <a:pt x="2833" y="1054"/>
                  <a:pt x="2833" y="1054"/>
                  <a:pt x="2833" y="1054"/>
                </a:cubicBezTo>
                <a:cubicBezTo>
                  <a:pt x="2829" y="1055"/>
                  <a:pt x="2829" y="1055"/>
                  <a:pt x="2829" y="1055"/>
                </a:cubicBezTo>
                <a:cubicBezTo>
                  <a:pt x="2828" y="1056"/>
                  <a:pt x="2828" y="1056"/>
                  <a:pt x="2828" y="1056"/>
                </a:cubicBezTo>
                <a:cubicBezTo>
                  <a:pt x="2829" y="1057"/>
                  <a:pt x="2829" y="1057"/>
                  <a:pt x="2829" y="1057"/>
                </a:cubicBezTo>
                <a:lnTo>
                  <a:pt x="2832" y="1058"/>
                </a:lnTo>
                <a:close/>
                <a:moveTo>
                  <a:pt x="2843" y="1040"/>
                </a:moveTo>
                <a:cubicBezTo>
                  <a:pt x="2844" y="1040"/>
                  <a:pt x="2844" y="1040"/>
                  <a:pt x="2844" y="1040"/>
                </a:cubicBezTo>
                <a:cubicBezTo>
                  <a:pt x="2846" y="1040"/>
                  <a:pt x="2846" y="1040"/>
                  <a:pt x="2846" y="1040"/>
                </a:cubicBezTo>
                <a:cubicBezTo>
                  <a:pt x="2845" y="1038"/>
                  <a:pt x="2845" y="1038"/>
                  <a:pt x="2845" y="1038"/>
                </a:cubicBezTo>
                <a:cubicBezTo>
                  <a:pt x="2843" y="1037"/>
                  <a:pt x="2843" y="1037"/>
                  <a:pt x="2843" y="1037"/>
                </a:cubicBezTo>
                <a:cubicBezTo>
                  <a:pt x="2840" y="1037"/>
                  <a:pt x="2840" y="1037"/>
                  <a:pt x="2840" y="1037"/>
                </a:cubicBezTo>
                <a:cubicBezTo>
                  <a:pt x="2838" y="1038"/>
                  <a:pt x="2838" y="1038"/>
                  <a:pt x="2838" y="1038"/>
                </a:cubicBezTo>
                <a:cubicBezTo>
                  <a:pt x="2836" y="1038"/>
                  <a:pt x="2836" y="1038"/>
                  <a:pt x="2836" y="1038"/>
                </a:cubicBezTo>
                <a:cubicBezTo>
                  <a:pt x="2835" y="1038"/>
                  <a:pt x="2835" y="1038"/>
                  <a:pt x="2835" y="1038"/>
                </a:cubicBezTo>
                <a:cubicBezTo>
                  <a:pt x="2836" y="1039"/>
                  <a:pt x="2836" y="1039"/>
                  <a:pt x="2836" y="1039"/>
                </a:cubicBezTo>
                <a:cubicBezTo>
                  <a:pt x="2835" y="1039"/>
                  <a:pt x="2835" y="1039"/>
                  <a:pt x="2835" y="1039"/>
                </a:cubicBezTo>
                <a:cubicBezTo>
                  <a:pt x="2838" y="1040"/>
                  <a:pt x="2838" y="1040"/>
                  <a:pt x="2838" y="1040"/>
                </a:cubicBezTo>
                <a:cubicBezTo>
                  <a:pt x="2839" y="1041"/>
                  <a:pt x="2839" y="1041"/>
                  <a:pt x="2839" y="1041"/>
                </a:cubicBezTo>
                <a:cubicBezTo>
                  <a:pt x="2841" y="1040"/>
                  <a:pt x="2841" y="1040"/>
                  <a:pt x="2841" y="1040"/>
                </a:cubicBezTo>
                <a:cubicBezTo>
                  <a:pt x="2841" y="1040"/>
                  <a:pt x="2841" y="1040"/>
                  <a:pt x="2841" y="1040"/>
                </a:cubicBezTo>
                <a:cubicBezTo>
                  <a:pt x="2839" y="1039"/>
                  <a:pt x="2839" y="1039"/>
                  <a:pt x="2839" y="1039"/>
                </a:cubicBezTo>
                <a:cubicBezTo>
                  <a:pt x="2839" y="1039"/>
                  <a:pt x="2839" y="1039"/>
                  <a:pt x="2839" y="1039"/>
                </a:cubicBezTo>
                <a:cubicBezTo>
                  <a:pt x="2840" y="1038"/>
                  <a:pt x="2840" y="1038"/>
                  <a:pt x="2840" y="1038"/>
                </a:cubicBezTo>
                <a:lnTo>
                  <a:pt x="2843" y="1040"/>
                </a:lnTo>
                <a:close/>
                <a:moveTo>
                  <a:pt x="2836" y="1045"/>
                </a:moveTo>
                <a:cubicBezTo>
                  <a:pt x="2837" y="1046"/>
                  <a:pt x="2837" y="1046"/>
                  <a:pt x="2837" y="1046"/>
                </a:cubicBezTo>
                <a:cubicBezTo>
                  <a:pt x="2840" y="1046"/>
                  <a:pt x="2840" y="1046"/>
                  <a:pt x="2840" y="1046"/>
                </a:cubicBezTo>
                <a:cubicBezTo>
                  <a:pt x="2837" y="1045"/>
                  <a:pt x="2837" y="1045"/>
                  <a:pt x="2837" y="1045"/>
                </a:cubicBezTo>
                <a:lnTo>
                  <a:pt x="2836" y="1045"/>
                </a:lnTo>
                <a:close/>
                <a:moveTo>
                  <a:pt x="2841" y="1044"/>
                </a:moveTo>
                <a:cubicBezTo>
                  <a:pt x="2839" y="1045"/>
                  <a:pt x="2839" y="1045"/>
                  <a:pt x="2839" y="1045"/>
                </a:cubicBezTo>
                <a:cubicBezTo>
                  <a:pt x="2840" y="1046"/>
                  <a:pt x="2840" y="1046"/>
                  <a:pt x="2840" y="1046"/>
                </a:cubicBezTo>
                <a:lnTo>
                  <a:pt x="2841" y="1044"/>
                </a:lnTo>
                <a:close/>
                <a:moveTo>
                  <a:pt x="2838" y="1115"/>
                </a:moveTo>
                <a:cubicBezTo>
                  <a:pt x="2838" y="1115"/>
                  <a:pt x="2838" y="1115"/>
                  <a:pt x="2838" y="1115"/>
                </a:cubicBezTo>
                <a:cubicBezTo>
                  <a:pt x="2838" y="1115"/>
                  <a:pt x="2839" y="1115"/>
                  <a:pt x="2839" y="1115"/>
                </a:cubicBezTo>
                <a:lnTo>
                  <a:pt x="2838" y="1115"/>
                </a:lnTo>
                <a:close/>
                <a:moveTo>
                  <a:pt x="2842" y="1046"/>
                </a:moveTo>
                <a:cubicBezTo>
                  <a:pt x="2841" y="1046"/>
                  <a:pt x="2841" y="1046"/>
                  <a:pt x="2841" y="1046"/>
                </a:cubicBezTo>
                <a:cubicBezTo>
                  <a:pt x="2839" y="1047"/>
                  <a:pt x="2839" y="1047"/>
                  <a:pt x="2839" y="1047"/>
                </a:cubicBezTo>
                <a:cubicBezTo>
                  <a:pt x="2839" y="1050"/>
                  <a:pt x="2839" y="1050"/>
                  <a:pt x="2839" y="1050"/>
                </a:cubicBezTo>
                <a:cubicBezTo>
                  <a:pt x="2841" y="1051"/>
                  <a:pt x="2841" y="1051"/>
                  <a:pt x="2841" y="1051"/>
                </a:cubicBezTo>
                <a:cubicBezTo>
                  <a:pt x="2842" y="1050"/>
                  <a:pt x="2842" y="1050"/>
                  <a:pt x="2842" y="1050"/>
                </a:cubicBezTo>
                <a:lnTo>
                  <a:pt x="2842" y="1046"/>
                </a:lnTo>
                <a:close/>
                <a:moveTo>
                  <a:pt x="2841" y="1122"/>
                </a:moveTo>
                <a:cubicBezTo>
                  <a:pt x="2841" y="1121"/>
                  <a:pt x="2841" y="1121"/>
                  <a:pt x="2841" y="1121"/>
                </a:cubicBezTo>
                <a:cubicBezTo>
                  <a:pt x="2840" y="1121"/>
                  <a:pt x="2840" y="1121"/>
                  <a:pt x="2840" y="1121"/>
                </a:cubicBezTo>
                <a:cubicBezTo>
                  <a:pt x="2839" y="1122"/>
                  <a:pt x="2839" y="1122"/>
                  <a:pt x="2839" y="1122"/>
                </a:cubicBezTo>
                <a:cubicBezTo>
                  <a:pt x="2838" y="1123"/>
                  <a:pt x="2838" y="1123"/>
                  <a:pt x="2838" y="1123"/>
                </a:cubicBezTo>
                <a:cubicBezTo>
                  <a:pt x="2840" y="1123"/>
                  <a:pt x="2840" y="1123"/>
                  <a:pt x="2840" y="1123"/>
                </a:cubicBezTo>
                <a:lnTo>
                  <a:pt x="2841" y="1122"/>
                </a:lnTo>
                <a:close/>
                <a:moveTo>
                  <a:pt x="2808" y="1070"/>
                </a:moveTo>
                <a:cubicBezTo>
                  <a:pt x="2808" y="1069"/>
                  <a:pt x="2808" y="1069"/>
                  <a:pt x="2808" y="1069"/>
                </a:cubicBezTo>
                <a:cubicBezTo>
                  <a:pt x="2807" y="1070"/>
                  <a:pt x="2807" y="1070"/>
                  <a:pt x="2807" y="1070"/>
                </a:cubicBezTo>
                <a:lnTo>
                  <a:pt x="2808" y="1070"/>
                </a:lnTo>
                <a:close/>
                <a:moveTo>
                  <a:pt x="2807" y="1055"/>
                </a:moveTo>
                <a:cubicBezTo>
                  <a:pt x="2808" y="1055"/>
                  <a:pt x="2808" y="1055"/>
                  <a:pt x="2808" y="1055"/>
                </a:cubicBezTo>
                <a:cubicBezTo>
                  <a:pt x="2811" y="1055"/>
                  <a:pt x="2811" y="1055"/>
                  <a:pt x="2811" y="1055"/>
                </a:cubicBezTo>
                <a:cubicBezTo>
                  <a:pt x="2812" y="1054"/>
                  <a:pt x="2812" y="1054"/>
                  <a:pt x="2812" y="1054"/>
                </a:cubicBezTo>
                <a:cubicBezTo>
                  <a:pt x="2809" y="1051"/>
                  <a:pt x="2809" y="1051"/>
                  <a:pt x="2809" y="1051"/>
                </a:cubicBezTo>
                <a:cubicBezTo>
                  <a:pt x="2807" y="1051"/>
                  <a:pt x="2807" y="1051"/>
                  <a:pt x="2807" y="1051"/>
                </a:cubicBezTo>
                <a:cubicBezTo>
                  <a:pt x="2804" y="1053"/>
                  <a:pt x="2804" y="1053"/>
                  <a:pt x="2804" y="1053"/>
                </a:cubicBezTo>
                <a:cubicBezTo>
                  <a:pt x="2805" y="1055"/>
                  <a:pt x="2805" y="1055"/>
                  <a:pt x="2805" y="1055"/>
                </a:cubicBezTo>
                <a:lnTo>
                  <a:pt x="2807" y="1055"/>
                </a:lnTo>
                <a:close/>
                <a:moveTo>
                  <a:pt x="2806" y="1041"/>
                </a:moveTo>
                <a:cubicBezTo>
                  <a:pt x="2804" y="1042"/>
                  <a:pt x="2804" y="1042"/>
                  <a:pt x="2804" y="1042"/>
                </a:cubicBezTo>
                <a:cubicBezTo>
                  <a:pt x="2804" y="1042"/>
                  <a:pt x="2804" y="1042"/>
                  <a:pt x="2804" y="1042"/>
                </a:cubicBezTo>
                <a:cubicBezTo>
                  <a:pt x="2804" y="1043"/>
                  <a:pt x="2804" y="1043"/>
                  <a:pt x="2804" y="1043"/>
                </a:cubicBezTo>
                <a:cubicBezTo>
                  <a:pt x="2805" y="1045"/>
                  <a:pt x="2805" y="1045"/>
                  <a:pt x="2805" y="1045"/>
                </a:cubicBezTo>
                <a:cubicBezTo>
                  <a:pt x="2807" y="1045"/>
                  <a:pt x="2807" y="1045"/>
                  <a:pt x="2807" y="1045"/>
                </a:cubicBezTo>
                <a:cubicBezTo>
                  <a:pt x="2808" y="1046"/>
                  <a:pt x="2808" y="1046"/>
                  <a:pt x="2808" y="1046"/>
                </a:cubicBezTo>
                <a:cubicBezTo>
                  <a:pt x="2809" y="1045"/>
                  <a:pt x="2809" y="1045"/>
                  <a:pt x="2809" y="1045"/>
                </a:cubicBezTo>
                <a:cubicBezTo>
                  <a:pt x="2808" y="1044"/>
                  <a:pt x="2808" y="1044"/>
                  <a:pt x="2808" y="1044"/>
                </a:cubicBezTo>
                <a:cubicBezTo>
                  <a:pt x="2807" y="1044"/>
                  <a:pt x="2807" y="1044"/>
                  <a:pt x="2807" y="1044"/>
                </a:cubicBezTo>
                <a:cubicBezTo>
                  <a:pt x="2807" y="1042"/>
                  <a:pt x="2807" y="1042"/>
                  <a:pt x="2807" y="1042"/>
                </a:cubicBezTo>
                <a:lnTo>
                  <a:pt x="2806" y="1041"/>
                </a:lnTo>
                <a:close/>
                <a:moveTo>
                  <a:pt x="2810" y="1068"/>
                </a:moveTo>
                <a:cubicBezTo>
                  <a:pt x="2810" y="1067"/>
                  <a:pt x="2810" y="1067"/>
                  <a:pt x="2810" y="1067"/>
                </a:cubicBezTo>
                <a:cubicBezTo>
                  <a:pt x="2808" y="1067"/>
                  <a:pt x="2808" y="1067"/>
                  <a:pt x="2808" y="1067"/>
                </a:cubicBezTo>
                <a:cubicBezTo>
                  <a:pt x="2809" y="1068"/>
                  <a:pt x="2809" y="1068"/>
                  <a:pt x="2809" y="1068"/>
                </a:cubicBezTo>
                <a:lnTo>
                  <a:pt x="2810" y="1068"/>
                </a:lnTo>
                <a:close/>
                <a:moveTo>
                  <a:pt x="2824" y="1037"/>
                </a:moveTo>
                <a:cubicBezTo>
                  <a:pt x="2827" y="1039"/>
                  <a:pt x="2827" y="1039"/>
                  <a:pt x="2827" y="1039"/>
                </a:cubicBezTo>
                <a:cubicBezTo>
                  <a:pt x="2826" y="1038"/>
                  <a:pt x="2826" y="1038"/>
                  <a:pt x="2826" y="1038"/>
                </a:cubicBezTo>
                <a:cubicBezTo>
                  <a:pt x="2823" y="1036"/>
                  <a:pt x="2823" y="1036"/>
                  <a:pt x="2823" y="1036"/>
                </a:cubicBezTo>
                <a:lnTo>
                  <a:pt x="2824" y="1037"/>
                </a:lnTo>
                <a:close/>
                <a:moveTo>
                  <a:pt x="2772" y="1125"/>
                </a:moveTo>
                <a:cubicBezTo>
                  <a:pt x="2774" y="1126"/>
                  <a:pt x="2774" y="1126"/>
                  <a:pt x="2774" y="1126"/>
                </a:cubicBezTo>
                <a:cubicBezTo>
                  <a:pt x="2778" y="1124"/>
                  <a:pt x="2778" y="1124"/>
                  <a:pt x="2778" y="1124"/>
                </a:cubicBezTo>
                <a:cubicBezTo>
                  <a:pt x="2779" y="1123"/>
                  <a:pt x="2779" y="1123"/>
                  <a:pt x="2779" y="1123"/>
                </a:cubicBezTo>
                <a:cubicBezTo>
                  <a:pt x="2778" y="1122"/>
                  <a:pt x="2778" y="1122"/>
                  <a:pt x="2778" y="1122"/>
                </a:cubicBezTo>
                <a:cubicBezTo>
                  <a:pt x="2775" y="1123"/>
                  <a:pt x="2775" y="1123"/>
                  <a:pt x="2775" y="1123"/>
                </a:cubicBezTo>
                <a:cubicBezTo>
                  <a:pt x="2774" y="1122"/>
                  <a:pt x="2774" y="1122"/>
                  <a:pt x="2774" y="1122"/>
                </a:cubicBezTo>
                <a:cubicBezTo>
                  <a:pt x="2772" y="1123"/>
                  <a:pt x="2772" y="1123"/>
                  <a:pt x="2772" y="1123"/>
                </a:cubicBezTo>
                <a:cubicBezTo>
                  <a:pt x="2773" y="1124"/>
                  <a:pt x="2773" y="1124"/>
                  <a:pt x="2773" y="1124"/>
                </a:cubicBezTo>
                <a:cubicBezTo>
                  <a:pt x="2772" y="1124"/>
                  <a:pt x="2772" y="1124"/>
                  <a:pt x="2772" y="1124"/>
                </a:cubicBezTo>
                <a:lnTo>
                  <a:pt x="2772" y="1125"/>
                </a:lnTo>
                <a:close/>
                <a:moveTo>
                  <a:pt x="2807" y="692"/>
                </a:moveTo>
                <a:cubicBezTo>
                  <a:pt x="2808" y="691"/>
                  <a:pt x="2808" y="691"/>
                  <a:pt x="2808" y="691"/>
                </a:cubicBezTo>
                <a:cubicBezTo>
                  <a:pt x="2807" y="689"/>
                  <a:pt x="2807" y="689"/>
                  <a:pt x="2807" y="689"/>
                </a:cubicBezTo>
                <a:cubicBezTo>
                  <a:pt x="2806" y="688"/>
                  <a:pt x="2806" y="688"/>
                  <a:pt x="2806" y="688"/>
                </a:cubicBezTo>
                <a:cubicBezTo>
                  <a:pt x="2805" y="688"/>
                  <a:pt x="2805" y="688"/>
                  <a:pt x="2805" y="688"/>
                </a:cubicBezTo>
                <a:cubicBezTo>
                  <a:pt x="2804" y="689"/>
                  <a:pt x="2804" y="689"/>
                  <a:pt x="2804" y="689"/>
                </a:cubicBezTo>
                <a:cubicBezTo>
                  <a:pt x="2806" y="691"/>
                  <a:pt x="2806" y="691"/>
                  <a:pt x="2806" y="691"/>
                </a:cubicBezTo>
                <a:lnTo>
                  <a:pt x="2807" y="692"/>
                </a:lnTo>
                <a:close/>
                <a:moveTo>
                  <a:pt x="2760" y="1123"/>
                </a:moveTo>
                <a:cubicBezTo>
                  <a:pt x="2759" y="1124"/>
                  <a:pt x="2759" y="1124"/>
                  <a:pt x="2759" y="1124"/>
                </a:cubicBezTo>
                <a:cubicBezTo>
                  <a:pt x="2760" y="1125"/>
                  <a:pt x="2760" y="1125"/>
                  <a:pt x="2760" y="1125"/>
                </a:cubicBezTo>
                <a:cubicBezTo>
                  <a:pt x="2760" y="1124"/>
                  <a:pt x="2760" y="1124"/>
                  <a:pt x="2760" y="1124"/>
                </a:cubicBezTo>
                <a:lnTo>
                  <a:pt x="2760" y="1123"/>
                </a:lnTo>
                <a:close/>
                <a:moveTo>
                  <a:pt x="2779" y="1136"/>
                </a:moveTo>
                <a:cubicBezTo>
                  <a:pt x="2780" y="1136"/>
                  <a:pt x="2780" y="1136"/>
                  <a:pt x="2780" y="1136"/>
                </a:cubicBezTo>
                <a:cubicBezTo>
                  <a:pt x="2780" y="1136"/>
                  <a:pt x="2780" y="1136"/>
                  <a:pt x="2780" y="1136"/>
                </a:cubicBezTo>
                <a:cubicBezTo>
                  <a:pt x="2782" y="1134"/>
                  <a:pt x="2782" y="1134"/>
                  <a:pt x="2782" y="1134"/>
                </a:cubicBezTo>
                <a:cubicBezTo>
                  <a:pt x="2784" y="1133"/>
                  <a:pt x="2784" y="1133"/>
                  <a:pt x="2784" y="1133"/>
                </a:cubicBezTo>
                <a:cubicBezTo>
                  <a:pt x="2786" y="1134"/>
                  <a:pt x="2786" y="1134"/>
                  <a:pt x="2786" y="1134"/>
                </a:cubicBezTo>
                <a:cubicBezTo>
                  <a:pt x="2790" y="1133"/>
                  <a:pt x="2790" y="1133"/>
                  <a:pt x="2790" y="1133"/>
                </a:cubicBezTo>
                <a:cubicBezTo>
                  <a:pt x="2793" y="1131"/>
                  <a:pt x="2793" y="1131"/>
                  <a:pt x="2793" y="1131"/>
                </a:cubicBezTo>
                <a:cubicBezTo>
                  <a:pt x="2796" y="1130"/>
                  <a:pt x="2796" y="1130"/>
                  <a:pt x="2796" y="1130"/>
                </a:cubicBezTo>
                <a:cubicBezTo>
                  <a:pt x="2796" y="1129"/>
                  <a:pt x="2796" y="1129"/>
                  <a:pt x="2796" y="1129"/>
                </a:cubicBezTo>
                <a:cubicBezTo>
                  <a:pt x="2798" y="1129"/>
                  <a:pt x="2798" y="1129"/>
                  <a:pt x="2798" y="1129"/>
                </a:cubicBezTo>
                <a:cubicBezTo>
                  <a:pt x="2800" y="1127"/>
                  <a:pt x="2800" y="1127"/>
                  <a:pt x="2800" y="1127"/>
                </a:cubicBezTo>
                <a:cubicBezTo>
                  <a:pt x="2800" y="1127"/>
                  <a:pt x="2800" y="1127"/>
                  <a:pt x="2800" y="1127"/>
                </a:cubicBezTo>
                <a:cubicBezTo>
                  <a:pt x="2799" y="1126"/>
                  <a:pt x="2799" y="1126"/>
                  <a:pt x="2799" y="1126"/>
                </a:cubicBezTo>
                <a:cubicBezTo>
                  <a:pt x="2795" y="1127"/>
                  <a:pt x="2795" y="1127"/>
                  <a:pt x="2795" y="1127"/>
                </a:cubicBezTo>
                <a:cubicBezTo>
                  <a:pt x="2792" y="1126"/>
                  <a:pt x="2792" y="1126"/>
                  <a:pt x="2792" y="1126"/>
                </a:cubicBezTo>
                <a:cubicBezTo>
                  <a:pt x="2790" y="1127"/>
                  <a:pt x="2790" y="1127"/>
                  <a:pt x="2790" y="1127"/>
                </a:cubicBezTo>
                <a:cubicBezTo>
                  <a:pt x="2788" y="1127"/>
                  <a:pt x="2788" y="1127"/>
                  <a:pt x="2788" y="1127"/>
                </a:cubicBezTo>
                <a:cubicBezTo>
                  <a:pt x="2785" y="1127"/>
                  <a:pt x="2785" y="1127"/>
                  <a:pt x="2785" y="1127"/>
                </a:cubicBezTo>
                <a:cubicBezTo>
                  <a:pt x="2781" y="1127"/>
                  <a:pt x="2781" y="1127"/>
                  <a:pt x="2781" y="1127"/>
                </a:cubicBezTo>
                <a:cubicBezTo>
                  <a:pt x="2778" y="1130"/>
                  <a:pt x="2778" y="1130"/>
                  <a:pt x="2778" y="1130"/>
                </a:cubicBezTo>
                <a:cubicBezTo>
                  <a:pt x="2775" y="1131"/>
                  <a:pt x="2775" y="1131"/>
                  <a:pt x="2775" y="1131"/>
                </a:cubicBezTo>
                <a:cubicBezTo>
                  <a:pt x="2775" y="1132"/>
                  <a:pt x="2775" y="1132"/>
                  <a:pt x="2775" y="1132"/>
                </a:cubicBezTo>
                <a:cubicBezTo>
                  <a:pt x="2773" y="1132"/>
                  <a:pt x="2773" y="1132"/>
                  <a:pt x="2773" y="1132"/>
                </a:cubicBezTo>
                <a:cubicBezTo>
                  <a:pt x="2772" y="1133"/>
                  <a:pt x="2772" y="1133"/>
                  <a:pt x="2772" y="1133"/>
                </a:cubicBezTo>
                <a:cubicBezTo>
                  <a:pt x="2769" y="1133"/>
                  <a:pt x="2769" y="1133"/>
                  <a:pt x="2769" y="1133"/>
                </a:cubicBezTo>
                <a:cubicBezTo>
                  <a:pt x="2767" y="1134"/>
                  <a:pt x="2767" y="1134"/>
                  <a:pt x="2767" y="1134"/>
                </a:cubicBezTo>
                <a:cubicBezTo>
                  <a:pt x="2767" y="1135"/>
                  <a:pt x="2767" y="1135"/>
                  <a:pt x="2767" y="1135"/>
                </a:cubicBezTo>
                <a:cubicBezTo>
                  <a:pt x="2765" y="1136"/>
                  <a:pt x="2765" y="1136"/>
                  <a:pt x="2765" y="1136"/>
                </a:cubicBezTo>
                <a:cubicBezTo>
                  <a:pt x="2764" y="1138"/>
                  <a:pt x="2764" y="1138"/>
                  <a:pt x="2764" y="1138"/>
                </a:cubicBezTo>
                <a:cubicBezTo>
                  <a:pt x="2762" y="1141"/>
                  <a:pt x="2762" y="1141"/>
                  <a:pt x="2762" y="1141"/>
                </a:cubicBezTo>
                <a:cubicBezTo>
                  <a:pt x="2762" y="1142"/>
                  <a:pt x="2762" y="1142"/>
                  <a:pt x="2762" y="1142"/>
                </a:cubicBezTo>
                <a:cubicBezTo>
                  <a:pt x="2763" y="1143"/>
                  <a:pt x="2763" y="1143"/>
                  <a:pt x="2763" y="1143"/>
                </a:cubicBezTo>
                <a:cubicBezTo>
                  <a:pt x="2763" y="1144"/>
                  <a:pt x="2763" y="1144"/>
                  <a:pt x="2763" y="1144"/>
                </a:cubicBezTo>
                <a:cubicBezTo>
                  <a:pt x="2762" y="1144"/>
                  <a:pt x="2762" y="1144"/>
                  <a:pt x="2762" y="1144"/>
                </a:cubicBezTo>
                <a:cubicBezTo>
                  <a:pt x="2761" y="1143"/>
                  <a:pt x="2761" y="1143"/>
                  <a:pt x="2761" y="1143"/>
                </a:cubicBezTo>
                <a:cubicBezTo>
                  <a:pt x="2760" y="1145"/>
                  <a:pt x="2760" y="1145"/>
                  <a:pt x="2760" y="1145"/>
                </a:cubicBezTo>
                <a:cubicBezTo>
                  <a:pt x="2761" y="1146"/>
                  <a:pt x="2761" y="1146"/>
                  <a:pt x="2761" y="1146"/>
                </a:cubicBezTo>
                <a:cubicBezTo>
                  <a:pt x="2765" y="1146"/>
                  <a:pt x="2765" y="1146"/>
                  <a:pt x="2765" y="1146"/>
                </a:cubicBezTo>
                <a:cubicBezTo>
                  <a:pt x="2768" y="1144"/>
                  <a:pt x="2768" y="1144"/>
                  <a:pt x="2768" y="1144"/>
                </a:cubicBezTo>
                <a:cubicBezTo>
                  <a:pt x="2769" y="1143"/>
                  <a:pt x="2769" y="1143"/>
                  <a:pt x="2769" y="1143"/>
                </a:cubicBezTo>
                <a:cubicBezTo>
                  <a:pt x="2771" y="1144"/>
                  <a:pt x="2771" y="1144"/>
                  <a:pt x="2771" y="1144"/>
                </a:cubicBezTo>
                <a:cubicBezTo>
                  <a:pt x="2773" y="1142"/>
                  <a:pt x="2773" y="1142"/>
                  <a:pt x="2773" y="1142"/>
                </a:cubicBezTo>
                <a:cubicBezTo>
                  <a:pt x="2774" y="1140"/>
                  <a:pt x="2774" y="1140"/>
                  <a:pt x="2774" y="1140"/>
                </a:cubicBezTo>
                <a:cubicBezTo>
                  <a:pt x="2778" y="1138"/>
                  <a:pt x="2778" y="1138"/>
                  <a:pt x="2778" y="1138"/>
                </a:cubicBezTo>
                <a:lnTo>
                  <a:pt x="2779" y="1136"/>
                </a:lnTo>
                <a:close/>
                <a:moveTo>
                  <a:pt x="2775" y="1191"/>
                </a:moveTo>
                <a:cubicBezTo>
                  <a:pt x="2775" y="1190"/>
                  <a:pt x="2775" y="1190"/>
                  <a:pt x="2775" y="1190"/>
                </a:cubicBezTo>
                <a:cubicBezTo>
                  <a:pt x="2774" y="1190"/>
                  <a:pt x="2774" y="1190"/>
                  <a:pt x="2774" y="1190"/>
                </a:cubicBezTo>
                <a:cubicBezTo>
                  <a:pt x="2774" y="1191"/>
                  <a:pt x="2774" y="1191"/>
                  <a:pt x="2774" y="1191"/>
                </a:cubicBezTo>
                <a:lnTo>
                  <a:pt x="2775" y="1191"/>
                </a:lnTo>
                <a:close/>
                <a:moveTo>
                  <a:pt x="2766" y="1199"/>
                </a:moveTo>
                <a:cubicBezTo>
                  <a:pt x="2767" y="1200"/>
                  <a:pt x="2767" y="1200"/>
                  <a:pt x="2767" y="1200"/>
                </a:cubicBezTo>
                <a:cubicBezTo>
                  <a:pt x="2768" y="1200"/>
                  <a:pt x="2768" y="1200"/>
                  <a:pt x="2768" y="1200"/>
                </a:cubicBezTo>
                <a:cubicBezTo>
                  <a:pt x="2767" y="1198"/>
                  <a:pt x="2767" y="1198"/>
                  <a:pt x="2767" y="1198"/>
                </a:cubicBezTo>
                <a:cubicBezTo>
                  <a:pt x="2767" y="1198"/>
                  <a:pt x="2766" y="1199"/>
                  <a:pt x="2766" y="1199"/>
                </a:cubicBezTo>
                <a:close/>
                <a:moveTo>
                  <a:pt x="2766" y="1206"/>
                </a:moveTo>
                <a:cubicBezTo>
                  <a:pt x="2766" y="1204"/>
                  <a:pt x="2766" y="1204"/>
                  <a:pt x="2766" y="1204"/>
                </a:cubicBezTo>
                <a:cubicBezTo>
                  <a:pt x="2765" y="1203"/>
                  <a:pt x="2765" y="1203"/>
                  <a:pt x="2765" y="1203"/>
                </a:cubicBezTo>
                <a:cubicBezTo>
                  <a:pt x="2765" y="1206"/>
                  <a:pt x="2765" y="1206"/>
                  <a:pt x="2765" y="1206"/>
                </a:cubicBezTo>
                <a:lnTo>
                  <a:pt x="2766" y="1206"/>
                </a:lnTo>
                <a:close/>
                <a:moveTo>
                  <a:pt x="2821" y="1073"/>
                </a:moveTo>
                <a:cubicBezTo>
                  <a:pt x="2825" y="1073"/>
                  <a:pt x="2825" y="1073"/>
                  <a:pt x="2825" y="1073"/>
                </a:cubicBezTo>
                <a:cubicBezTo>
                  <a:pt x="2826" y="1072"/>
                  <a:pt x="2826" y="1072"/>
                  <a:pt x="2826" y="1072"/>
                </a:cubicBezTo>
                <a:cubicBezTo>
                  <a:pt x="2828" y="1072"/>
                  <a:pt x="2828" y="1072"/>
                  <a:pt x="2828" y="1072"/>
                </a:cubicBezTo>
                <a:cubicBezTo>
                  <a:pt x="2832" y="1074"/>
                  <a:pt x="2832" y="1074"/>
                  <a:pt x="2832" y="1074"/>
                </a:cubicBezTo>
                <a:cubicBezTo>
                  <a:pt x="2834" y="1074"/>
                  <a:pt x="2834" y="1074"/>
                  <a:pt x="2834" y="1074"/>
                </a:cubicBezTo>
                <a:cubicBezTo>
                  <a:pt x="2836" y="1077"/>
                  <a:pt x="2836" y="1077"/>
                  <a:pt x="2836" y="1077"/>
                </a:cubicBezTo>
                <a:cubicBezTo>
                  <a:pt x="2838" y="1077"/>
                  <a:pt x="2838" y="1077"/>
                  <a:pt x="2838" y="1077"/>
                </a:cubicBezTo>
                <a:cubicBezTo>
                  <a:pt x="2839" y="1075"/>
                  <a:pt x="2839" y="1075"/>
                  <a:pt x="2839" y="1075"/>
                </a:cubicBezTo>
                <a:cubicBezTo>
                  <a:pt x="2838" y="1071"/>
                  <a:pt x="2838" y="1071"/>
                  <a:pt x="2838" y="1071"/>
                </a:cubicBezTo>
                <a:cubicBezTo>
                  <a:pt x="2833" y="1068"/>
                  <a:pt x="2833" y="1068"/>
                  <a:pt x="2833" y="1068"/>
                </a:cubicBezTo>
                <a:cubicBezTo>
                  <a:pt x="2829" y="1068"/>
                  <a:pt x="2829" y="1068"/>
                  <a:pt x="2829" y="1068"/>
                </a:cubicBezTo>
                <a:cubicBezTo>
                  <a:pt x="2827" y="1066"/>
                  <a:pt x="2827" y="1066"/>
                  <a:pt x="2827" y="1066"/>
                </a:cubicBezTo>
                <a:cubicBezTo>
                  <a:pt x="2825" y="1066"/>
                  <a:pt x="2825" y="1066"/>
                  <a:pt x="2825" y="1066"/>
                </a:cubicBezTo>
                <a:cubicBezTo>
                  <a:pt x="2823" y="1067"/>
                  <a:pt x="2823" y="1067"/>
                  <a:pt x="2823" y="1067"/>
                </a:cubicBezTo>
                <a:cubicBezTo>
                  <a:pt x="2821" y="1067"/>
                  <a:pt x="2821" y="1067"/>
                  <a:pt x="2821" y="1067"/>
                </a:cubicBezTo>
                <a:cubicBezTo>
                  <a:pt x="2819" y="1066"/>
                  <a:pt x="2819" y="1066"/>
                  <a:pt x="2819" y="1066"/>
                </a:cubicBezTo>
                <a:cubicBezTo>
                  <a:pt x="2816" y="1067"/>
                  <a:pt x="2816" y="1067"/>
                  <a:pt x="2816" y="1067"/>
                </a:cubicBezTo>
                <a:cubicBezTo>
                  <a:pt x="2812" y="1067"/>
                  <a:pt x="2812" y="1067"/>
                  <a:pt x="2812" y="1067"/>
                </a:cubicBezTo>
                <a:cubicBezTo>
                  <a:pt x="2811" y="1068"/>
                  <a:pt x="2811" y="1068"/>
                  <a:pt x="2811" y="1068"/>
                </a:cubicBezTo>
                <a:cubicBezTo>
                  <a:pt x="2811" y="1069"/>
                  <a:pt x="2811" y="1069"/>
                  <a:pt x="2811" y="1069"/>
                </a:cubicBezTo>
                <a:cubicBezTo>
                  <a:pt x="2810" y="1070"/>
                  <a:pt x="2810" y="1070"/>
                  <a:pt x="2810" y="1070"/>
                </a:cubicBezTo>
                <a:cubicBezTo>
                  <a:pt x="2809" y="1071"/>
                  <a:pt x="2809" y="1071"/>
                  <a:pt x="2809" y="1071"/>
                </a:cubicBezTo>
                <a:cubicBezTo>
                  <a:pt x="2809" y="1073"/>
                  <a:pt x="2809" y="1073"/>
                  <a:pt x="2809" y="1073"/>
                </a:cubicBezTo>
                <a:cubicBezTo>
                  <a:pt x="2811" y="1073"/>
                  <a:pt x="2811" y="1073"/>
                  <a:pt x="2811" y="1073"/>
                </a:cubicBezTo>
                <a:cubicBezTo>
                  <a:pt x="2812" y="1070"/>
                  <a:pt x="2812" y="1070"/>
                  <a:pt x="2812" y="1070"/>
                </a:cubicBezTo>
                <a:cubicBezTo>
                  <a:pt x="2814" y="1071"/>
                  <a:pt x="2814" y="1071"/>
                  <a:pt x="2814" y="1071"/>
                </a:cubicBezTo>
                <a:cubicBezTo>
                  <a:pt x="2815" y="1073"/>
                  <a:pt x="2815" y="1073"/>
                  <a:pt x="2815" y="1073"/>
                </a:cubicBezTo>
                <a:cubicBezTo>
                  <a:pt x="2817" y="1073"/>
                  <a:pt x="2817" y="1073"/>
                  <a:pt x="2817" y="1073"/>
                </a:cubicBezTo>
                <a:cubicBezTo>
                  <a:pt x="2819" y="1071"/>
                  <a:pt x="2819" y="1071"/>
                  <a:pt x="2819" y="1071"/>
                </a:cubicBezTo>
                <a:cubicBezTo>
                  <a:pt x="2820" y="1071"/>
                  <a:pt x="2820" y="1071"/>
                  <a:pt x="2820" y="1071"/>
                </a:cubicBezTo>
                <a:lnTo>
                  <a:pt x="2821" y="1073"/>
                </a:lnTo>
                <a:close/>
                <a:moveTo>
                  <a:pt x="2817" y="1075"/>
                </a:moveTo>
                <a:cubicBezTo>
                  <a:pt x="2817" y="1074"/>
                  <a:pt x="2817" y="1074"/>
                  <a:pt x="2817" y="1074"/>
                </a:cubicBezTo>
                <a:cubicBezTo>
                  <a:pt x="2816" y="1074"/>
                  <a:pt x="2816" y="1074"/>
                  <a:pt x="2816" y="1074"/>
                </a:cubicBezTo>
                <a:cubicBezTo>
                  <a:pt x="2816" y="1075"/>
                  <a:pt x="2816" y="1075"/>
                  <a:pt x="2816" y="1075"/>
                </a:cubicBezTo>
                <a:lnTo>
                  <a:pt x="2817" y="1075"/>
                </a:lnTo>
                <a:close/>
                <a:moveTo>
                  <a:pt x="2819" y="1123"/>
                </a:moveTo>
                <a:cubicBezTo>
                  <a:pt x="2818" y="1123"/>
                  <a:pt x="2818" y="1123"/>
                  <a:pt x="2818" y="1123"/>
                </a:cubicBezTo>
                <a:cubicBezTo>
                  <a:pt x="2816" y="1123"/>
                  <a:pt x="2816" y="1123"/>
                  <a:pt x="2816" y="1123"/>
                </a:cubicBezTo>
                <a:cubicBezTo>
                  <a:pt x="2817" y="1123"/>
                  <a:pt x="2817" y="1123"/>
                  <a:pt x="2817" y="1123"/>
                </a:cubicBezTo>
                <a:lnTo>
                  <a:pt x="2819" y="1123"/>
                </a:lnTo>
                <a:close/>
                <a:moveTo>
                  <a:pt x="2776" y="1030"/>
                </a:moveTo>
                <a:cubicBezTo>
                  <a:pt x="2777" y="1029"/>
                  <a:pt x="2777" y="1029"/>
                  <a:pt x="2777" y="1029"/>
                </a:cubicBezTo>
                <a:cubicBezTo>
                  <a:pt x="2778" y="1029"/>
                  <a:pt x="2778" y="1029"/>
                  <a:pt x="2778" y="1029"/>
                </a:cubicBezTo>
                <a:cubicBezTo>
                  <a:pt x="2779" y="1027"/>
                  <a:pt x="2779" y="1027"/>
                  <a:pt x="2779" y="1027"/>
                </a:cubicBezTo>
                <a:cubicBezTo>
                  <a:pt x="2780" y="1026"/>
                  <a:pt x="2780" y="1026"/>
                  <a:pt x="2780" y="1026"/>
                </a:cubicBezTo>
                <a:cubicBezTo>
                  <a:pt x="2781" y="1025"/>
                  <a:pt x="2781" y="1025"/>
                  <a:pt x="2781" y="1025"/>
                </a:cubicBezTo>
                <a:cubicBezTo>
                  <a:pt x="2782" y="1023"/>
                  <a:pt x="2782" y="1023"/>
                  <a:pt x="2782" y="1023"/>
                </a:cubicBezTo>
                <a:cubicBezTo>
                  <a:pt x="2783" y="1022"/>
                  <a:pt x="2783" y="1022"/>
                  <a:pt x="2783" y="1022"/>
                </a:cubicBezTo>
                <a:cubicBezTo>
                  <a:pt x="2782" y="1021"/>
                  <a:pt x="2782" y="1021"/>
                  <a:pt x="2782" y="1021"/>
                </a:cubicBezTo>
                <a:cubicBezTo>
                  <a:pt x="2782" y="1020"/>
                  <a:pt x="2782" y="1020"/>
                  <a:pt x="2782" y="1020"/>
                </a:cubicBezTo>
                <a:cubicBezTo>
                  <a:pt x="2779" y="1020"/>
                  <a:pt x="2779" y="1020"/>
                  <a:pt x="2779" y="1020"/>
                </a:cubicBezTo>
                <a:cubicBezTo>
                  <a:pt x="2777" y="1020"/>
                  <a:pt x="2777" y="1020"/>
                  <a:pt x="2777" y="1020"/>
                </a:cubicBezTo>
                <a:cubicBezTo>
                  <a:pt x="2776" y="1022"/>
                  <a:pt x="2776" y="1022"/>
                  <a:pt x="2776" y="1022"/>
                </a:cubicBezTo>
                <a:cubicBezTo>
                  <a:pt x="2775" y="1023"/>
                  <a:pt x="2775" y="1023"/>
                  <a:pt x="2775" y="1023"/>
                </a:cubicBezTo>
                <a:cubicBezTo>
                  <a:pt x="2775" y="1024"/>
                  <a:pt x="2775" y="1024"/>
                  <a:pt x="2775" y="1024"/>
                </a:cubicBezTo>
                <a:cubicBezTo>
                  <a:pt x="2773" y="1026"/>
                  <a:pt x="2773" y="1026"/>
                  <a:pt x="2773" y="1026"/>
                </a:cubicBezTo>
                <a:cubicBezTo>
                  <a:pt x="2771" y="1026"/>
                  <a:pt x="2771" y="1026"/>
                  <a:pt x="2771" y="1026"/>
                </a:cubicBezTo>
                <a:cubicBezTo>
                  <a:pt x="2770" y="1028"/>
                  <a:pt x="2770" y="1028"/>
                  <a:pt x="2770" y="1028"/>
                </a:cubicBezTo>
                <a:cubicBezTo>
                  <a:pt x="2768" y="1028"/>
                  <a:pt x="2768" y="1028"/>
                  <a:pt x="2768" y="1028"/>
                </a:cubicBezTo>
                <a:cubicBezTo>
                  <a:pt x="2763" y="1027"/>
                  <a:pt x="2763" y="1027"/>
                  <a:pt x="2763" y="1027"/>
                </a:cubicBezTo>
                <a:cubicBezTo>
                  <a:pt x="2759" y="1027"/>
                  <a:pt x="2759" y="1027"/>
                  <a:pt x="2759" y="1027"/>
                </a:cubicBezTo>
                <a:cubicBezTo>
                  <a:pt x="2758" y="1028"/>
                  <a:pt x="2758" y="1028"/>
                  <a:pt x="2758" y="1028"/>
                </a:cubicBezTo>
                <a:cubicBezTo>
                  <a:pt x="2757" y="1028"/>
                  <a:pt x="2757" y="1028"/>
                  <a:pt x="2757" y="1028"/>
                </a:cubicBezTo>
                <a:cubicBezTo>
                  <a:pt x="2755" y="1026"/>
                  <a:pt x="2755" y="1026"/>
                  <a:pt x="2755" y="1026"/>
                </a:cubicBezTo>
                <a:cubicBezTo>
                  <a:pt x="2754" y="1026"/>
                  <a:pt x="2754" y="1026"/>
                  <a:pt x="2754" y="1026"/>
                </a:cubicBezTo>
                <a:cubicBezTo>
                  <a:pt x="2752" y="1026"/>
                  <a:pt x="2752" y="1026"/>
                  <a:pt x="2752" y="1026"/>
                </a:cubicBezTo>
                <a:cubicBezTo>
                  <a:pt x="2750" y="1026"/>
                  <a:pt x="2750" y="1026"/>
                  <a:pt x="2750" y="1026"/>
                </a:cubicBezTo>
                <a:cubicBezTo>
                  <a:pt x="2747" y="1025"/>
                  <a:pt x="2747" y="1025"/>
                  <a:pt x="2747" y="1025"/>
                </a:cubicBezTo>
                <a:cubicBezTo>
                  <a:pt x="2746" y="1026"/>
                  <a:pt x="2746" y="1026"/>
                  <a:pt x="2746" y="1026"/>
                </a:cubicBezTo>
                <a:cubicBezTo>
                  <a:pt x="2744" y="1025"/>
                  <a:pt x="2744" y="1025"/>
                  <a:pt x="2744" y="1025"/>
                </a:cubicBezTo>
                <a:cubicBezTo>
                  <a:pt x="2742" y="1024"/>
                  <a:pt x="2742" y="1024"/>
                  <a:pt x="2742" y="1024"/>
                </a:cubicBezTo>
                <a:cubicBezTo>
                  <a:pt x="2739" y="1023"/>
                  <a:pt x="2739" y="1023"/>
                  <a:pt x="2739" y="1023"/>
                </a:cubicBezTo>
                <a:cubicBezTo>
                  <a:pt x="2738" y="1023"/>
                  <a:pt x="2738" y="1023"/>
                  <a:pt x="2738" y="1023"/>
                </a:cubicBezTo>
                <a:cubicBezTo>
                  <a:pt x="2738" y="1025"/>
                  <a:pt x="2738" y="1025"/>
                  <a:pt x="2738" y="1025"/>
                </a:cubicBezTo>
                <a:cubicBezTo>
                  <a:pt x="2736" y="1026"/>
                  <a:pt x="2736" y="1026"/>
                  <a:pt x="2736" y="1026"/>
                </a:cubicBezTo>
                <a:cubicBezTo>
                  <a:pt x="2735" y="1028"/>
                  <a:pt x="2735" y="1028"/>
                  <a:pt x="2735" y="1028"/>
                </a:cubicBezTo>
                <a:cubicBezTo>
                  <a:pt x="2734" y="1029"/>
                  <a:pt x="2734" y="1029"/>
                  <a:pt x="2734" y="1029"/>
                </a:cubicBezTo>
                <a:cubicBezTo>
                  <a:pt x="2731" y="1028"/>
                  <a:pt x="2731" y="1028"/>
                  <a:pt x="2731" y="1028"/>
                </a:cubicBezTo>
                <a:cubicBezTo>
                  <a:pt x="2729" y="1029"/>
                  <a:pt x="2729" y="1029"/>
                  <a:pt x="2729" y="1029"/>
                </a:cubicBezTo>
                <a:cubicBezTo>
                  <a:pt x="2728" y="1030"/>
                  <a:pt x="2728" y="1030"/>
                  <a:pt x="2728" y="1030"/>
                </a:cubicBezTo>
                <a:cubicBezTo>
                  <a:pt x="2728" y="1031"/>
                  <a:pt x="2728" y="1031"/>
                  <a:pt x="2728" y="1031"/>
                </a:cubicBezTo>
                <a:cubicBezTo>
                  <a:pt x="2726" y="1033"/>
                  <a:pt x="2726" y="1033"/>
                  <a:pt x="2726" y="1033"/>
                </a:cubicBezTo>
                <a:cubicBezTo>
                  <a:pt x="2726" y="1036"/>
                  <a:pt x="2726" y="1036"/>
                  <a:pt x="2726" y="1036"/>
                </a:cubicBezTo>
                <a:cubicBezTo>
                  <a:pt x="2726" y="1038"/>
                  <a:pt x="2726" y="1038"/>
                  <a:pt x="2726" y="1038"/>
                </a:cubicBezTo>
                <a:cubicBezTo>
                  <a:pt x="2726" y="1041"/>
                  <a:pt x="2726" y="1041"/>
                  <a:pt x="2726" y="1041"/>
                </a:cubicBezTo>
                <a:cubicBezTo>
                  <a:pt x="2725" y="1042"/>
                  <a:pt x="2725" y="1042"/>
                  <a:pt x="2725" y="1042"/>
                </a:cubicBezTo>
                <a:cubicBezTo>
                  <a:pt x="2726" y="1045"/>
                  <a:pt x="2726" y="1045"/>
                  <a:pt x="2726" y="1045"/>
                </a:cubicBezTo>
                <a:cubicBezTo>
                  <a:pt x="2727" y="1047"/>
                  <a:pt x="2727" y="1047"/>
                  <a:pt x="2727" y="1047"/>
                </a:cubicBezTo>
                <a:cubicBezTo>
                  <a:pt x="2726" y="1046"/>
                  <a:pt x="2726" y="1046"/>
                  <a:pt x="2726" y="1046"/>
                </a:cubicBezTo>
                <a:cubicBezTo>
                  <a:pt x="2725" y="1044"/>
                  <a:pt x="2725" y="1044"/>
                  <a:pt x="2725" y="1044"/>
                </a:cubicBezTo>
                <a:cubicBezTo>
                  <a:pt x="2724" y="1045"/>
                  <a:pt x="2724" y="1045"/>
                  <a:pt x="2724" y="1045"/>
                </a:cubicBezTo>
                <a:cubicBezTo>
                  <a:pt x="2723" y="1046"/>
                  <a:pt x="2723" y="1046"/>
                  <a:pt x="2723" y="1046"/>
                </a:cubicBezTo>
                <a:cubicBezTo>
                  <a:pt x="2721" y="1047"/>
                  <a:pt x="2721" y="1047"/>
                  <a:pt x="2721" y="1047"/>
                </a:cubicBezTo>
                <a:cubicBezTo>
                  <a:pt x="2721" y="1049"/>
                  <a:pt x="2721" y="1049"/>
                  <a:pt x="2721" y="1049"/>
                </a:cubicBezTo>
                <a:cubicBezTo>
                  <a:pt x="2721" y="1051"/>
                  <a:pt x="2721" y="1051"/>
                  <a:pt x="2721" y="1051"/>
                </a:cubicBezTo>
                <a:cubicBezTo>
                  <a:pt x="2720" y="1053"/>
                  <a:pt x="2720" y="1053"/>
                  <a:pt x="2720" y="1053"/>
                </a:cubicBezTo>
                <a:cubicBezTo>
                  <a:pt x="2721" y="1057"/>
                  <a:pt x="2721" y="1057"/>
                  <a:pt x="2721" y="1057"/>
                </a:cubicBezTo>
                <a:cubicBezTo>
                  <a:pt x="2720" y="1058"/>
                  <a:pt x="2720" y="1058"/>
                  <a:pt x="2720" y="1058"/>
                </a:cubicBezTo>
                <a:cubicBezTo>
                  <a:pt x="2720" y="1060"/>
                  <a:pt x="2720" y="1060"/>
                  <a:pt x="2720" y="1060"/>
                </a:cubicBezTo>
                <a:cubicBezTo>
                  <a:pt x="2719" y="1060"/>
                  <a:pt x="2719" y="1060"/>
                  <a:pt x="2719" y="1060"/>
                </a:cubicBezTo>
                <a:cubicBezTo>
                  <a:pt x="2719" y="1063"/>
                  <a:pt x="2719" y="1063"/>
                  <a:pt x="2719" y="1063"/>
                </a:cubicBezTo>
                <a:cubicBezTo>
                  <a:pt x="2716" y="1065"/>
                  <a:pt x="2716" y="1065"/>
                  <a:pt x="2716" y="1065"/>
                </a:cubicBezTo>
                <a:cubicBezTo>
                  <a:pt x="2716" y="1067"/>
                  <a:pt x="2716" y="1067"/>
                  <a:pt x="2716" y="1067"/>
                </a:cubicBezTo>
                <a:cubicBezTo>
                  <a:pt x="2716" y="1068"/>
                  <a:pt x="2716" y="1068"/>
                  <a:pt x="2716" y="1068"/>
                </a:cubicBezTo>
                <a:cubicBezTo>
                  <a:pt x="2715" y="1069"/>
                  <a:pt x="2715" y="1069"/>
                  <a:pt x="2715" y="1069"/>
                </a:cubicBezTo>
                <a:cubicBezTo>
                  <a:pt x="2716" y="1073"/>
                  <a:pt x="2716" y="1073"/>
                  <a:pt x="2716" y="1073"/>
                </a:cubicBezTo>
                <a:cubicBezTo>
                  <a:pt x="2717" y="1074"/>
                  <a:pt x="2717" y="1074"/>
                  <a:pt x="2717" y="1074"/>
                </a:cubicBezTo>
                <a:cubicBezTo>
                  <a:pt x="2718" y="1074"/>
                  <a:pt x="2718" y="1074"/>
                  <a:pt x="2718" y="1074"/>
                </a:cubicBezTo>
                <a:cubicBezTo>
                  <a:pt x="2720" y="1074"/>
                  <a:pt x="2720" y="1074"/>
                  <a:pt x="2720" y="1074"/>
                </a:cubicBezTo>
                <a:cubicBezTo>
                  <a:pt x="2721" y="1073"/>
                  <a:pt x="2721" y="1073"/>
                  <a:pt x="2721" y="1073"/>
                </a:cubicBezTo>
                <a:cubicBezTo>
                  <a:pt x="2722" y="1074"/>
                  <a:pt x="2722" y="1074"/>
                  <a:pt x="2722" y="1074"/>
                </a:cubicBezTo>
                <a:cubicBezTo>
                  <a:pt x="2722" y="1076"/>
                  <a:pt x="2722" y="1076"/>
                  <a:pt x="2722" y="1076"/>
                </a:cubicBezTo>
                <a:cubicBezTo>
                  <a:pt x="2724" y="1081"/>
                  <a:pt x="2724" y="1081"/>
                  <a:pt x="2724" y="1081"/>
                </a:cubicBezTo>
                <a:cubicBezTo>
                  <a:pt x="2724" y="1082"/>
                  <a:pt x="2724" y="1082"/>
                  <a:pt x="2724" y="1082"/>
                </a:cubicBezTo>
                <a:cubicBezTo>
                  <a:pt x="2723" y="1085"/>
                  <a:pt x="2723" y="1085"/>
                  <a:pt x="2723" y="1085"/>
                </a:cubicBezTo>
                <a:cubicBezTo>
                  <a:pt x="2721" y="1087"/>
                  <a:pt x="2721" y="1087"/>
                  <a:pt x="2721" y="1087"/>
                </a:cubicBezTo>
                <a:cubicBezTo>
                  <a:pt x="2721" y="1091"/>
                  <a:pt x="2721" y="1091"/>
                  <a:pt x="2721" y="1091"/>
                </a:cubicBezTo>
                <a:cubicBezTo>
                  <a:pt x="2722" y="1095"/>
                  <a:pt x="2722" y="1095"/>
                  <a:pt x="2722" y="1095"/>
                </a:cubicBezTo>
                <a:cubicBezTo>
                  <a:pt x="2723" y="1095"/>
                  <a:pt x="2723" y="1095"/>
                  <a:pt x="2723" y="1095"/>
                </a:cubicBezTo>
                <a:cubicBezTo>
                  <a:pt x="2724" y="1095"/>
                  <a:pt x="2724" y="1095"/>
                  <a:pt x="2724" y="1095"/>
                </a:cubicBezTo>
                <a:cubicBezTo>
                  <a:pt x="2726" y="1095"/>
                  <a:pt x="2726" y="1095"/>
                  <a:pt x="2726" y="1095"/>
                </a:cubicBezTo>
                <a:cubicBezTo>
                  <a:pt x="2727" y="1094"/>
                  <a:pt x="2727" y="1094"/>
                  <a:pt x="2727" y="1094"/>
                </a:cubicBezTo>
                <a:cubicBezTo>
                  <a:pt x="2729" y="1095"/>
                  <a:pt x="2729" y="1095"/>
                  <a:pt x="2729" y="1095"/>
                </a:cubicBezTo>
                <a:cubicBezTo>
                  <a:pt x="2731" y="1094"/>
                  <a:pt x="2731" y="1094"/>
                  <a:pt x="2731" y="1094"/>
                </a:cubicBezTo>
                <a:cubicBezTo>
                  <a:pt x="2732" y="1095"/>
                  <a:pt x="2732" y="1095"/>
                  <a:pt x="2732" y="1095"/>
                </a:cubicBezTo>
                <a:cubicBezTo>
                  <a:pt x="2732" y="1094"/>
                  <a:pt x="2732" y="1094"/>
                  <a:pt x="2732" y="1094"/>
                </a:cubicBezTo>
                <a:cubicBezTo>
                  <a:pt x="2732" y="1092"/>
                  <a:pt x="2732" y="1092"/>
                  <a:pt x="2732" y="1092"/>
                </a:cubicBezTo>
                <a:cubicBezTo>
                  <a:pt x="2731" y="1091"/>
                  <a:pt x="2731" y="1091"/>
                  <a:pt x="2731" y="1091"/>
                </a:cubicBezTo>
                <a:cubicBezTo>
                  <a:pt x="2730" y="1088"/>
                  <a:pt x="2730" y="1088"/>
                  <a:pt x="2730" y="1088"/>
                </a:cubicBezTo>
                <a:cubicBezTo>
                  <a:pt x="2731" y="1086"/>
                  <a:pt x="2731" y="1086"/>
                  <a:pt x="2731" y="1086"/>
                </a:cubicBezTo>
                <a:cubicBezTo>
                  <a:pt x="2732" y="1083"/>
                  <a:pt x="2732" y="1083"/>
                  <a:pt x="2732" y="1083"/>
                </a:cubicBezTo>
                <a:cubicBezTo>
                  <a:pt x="2732" y="1080"/>
                  <a:pt x="2732" y="1080"/>
                  <a:pt x="2732" y="1080"/>
                </a:cubicBezTo>
                <a:cubicBezTo>
                  <a:pt x="2731" y="1079"/>
                  <a:pt x="2731" y="1079"/>
                  <a:pt x="2731" y="1079"/>
                </a:cubicBezTo>
                <a:cubicBezTo>
                  <a:pt x="2733" y="1076"/>
                  <a:pt x="2733" y="1076"/>
                  <a:pt x="2733" y="1076"/>
                </a:cubicBezTo>
                <a:cubicBezTo>
                  <a:pt x="2733" y="1073"/>
                  <a:pt x="2733" y="1073"/>
                  <a:pt x="2733" y="1073"/>
                </a:cubicBezTo>
                <a:cubicBezTo>
                  <a:pt x="2733" y="1070"/>
                  <a:pt x="2733" y="1070"/>
                  <a:pt x="2733" y="1070"/>
                </a:cubicBezTo>
                <a:cubicBezTo>
                  <a:pt x="2731" y="1069"/>
                  <a:pt x="2731" y="1069"/>
                  <a:pt x="2731" y="1069"/>
                </a:cubicBezTo>
                <a:cubicBezTo>
                  <a:pt x="2731" y="1068"/>
                  <a:pt x="2731" y="1068"/>
                  <a:pt x="2731" y="1068"/>
                </a:cubicBezTo>
                <a:cubicBezTo>
                  <a:pt x="2734" y="1067"/>
                  <a:pt x="2734" y="1067"/>
                  <a:pt x="2734" y="1067"/>
                </a:cubicBezTo>
                <a:cubicBezTo>
                  <a:pt x="2735" y="1065"/>
                  <a:pt x="2735" y="1065"/>
                  <a:pt x="2735" y="1065"/>
                </a:cubicBezTo>
                <a:cubicBezTo>
                  <a:pt x="2737" y="1065"/>
                  <a:pt x="2737" y="1065"/>
                  <a:pt x="2737" y="1065"/>
                </a:cubicBezTo>
                <a:cubicBezTo>
                  <a:pt x="2739" y="1066"/>
                  <a:pt x="2739" y="1066"/>
                  <a:pt x="2739" y="1066"/>
                </a:cubicBezTo>
                <a:cubicBezTo>
                  <a:pt x="2738" y="1067"/>
                  <a:pt x="2738" y="1067"/>
                  <a:pt x="2738" y="1067"/>
                </a:cubicBezTo>
                <a:cubicBezTo>
                  <a:pt x="2739" y="1068"/>
                  <a:pt x="2739" y="1068"/>
                  <a:pt x="2739" y="1068"/>
                </a:cubicBezTo>
                <a:cubicBezTo>
                  <a:pt x="2739" y="1070"/>
                  <a:pt x="2739" y="1070"/>
                  <a:pt x="2739" y="1070"/>
                </a:cubicBezTo>
                <a:cubicBezTo>
                  <a:pt x="2738" y="1072"/>
                  <a:pt x="2738" y="1072"/>
                  <a:pt x="2738" y="1072"/>
                </a:cubicBezTo>
                <a:cubicBezTo>
                  <a:pt x="2737" y="1074"/>
                  <a:pt x="2737" y="1074"/>
                  <a:pt x="2737" y="1074"/>
                </a:cubicBezTo>
                <a:cubicBezTo>
                  <a:pt x="2738" y="1076"/>
                  <a:pt x="2738" y="1076"/>
                  <a:pt x="2738" y="1076"/>
                </a:cubicBezTo>
                <a:cubicBezTo>
                  <a:pt x="2740" y="1076"/>
                  <a:pt x="2740" y="1076"/>
                  <a:pt x="2740" y="1076"/>
                </a:cubicBezTo>
                <a:cubicBezTo>
                  <a:pt x="2741" y="1078"/>
                  <a:pt x="2741" y="1078"/>
                  <a:pt x="2741" y="1078"/>
                </a:cubicBezTo>
                <a:cubicBezTo>
                  <a:pt x="2743" y="1079"/>
                  <a:pt x="2743" y="1079"/>
                  <a:pt x="2743" y="1079"/>
                </a:cubicBezTo>
                <a:cubicBezTo>
                  <a:pt x="2744" y="1081"/>
                  <a:pt x="2744" y="1081"/>
                  <a:pt x="2744" y="1081"/>
                </a:cubicBezTo>
                <a:cubicBezTo>
                  <a:pt x="2743" y="1081"/>
                  <a:pt x="2743" y="1081"/>
                  <a:pt x="2743" y="1081"/>
                </a:cubicBezTo>
                <a:cubicBezTo>
                  <a:pt x="2742" y="1085"/>
                  <a:pt x="2742" y="1085"/>
                  <a:pt x="2742" y="1085"/>
                </a:cubicBezTo>
                <a:cubicBezTo>
                  <a:pt x="2743" y="1087"/>
                  <a:pt x="2743" y="1087"/>
                  <a:pt x="2743" y="1087"/>
                </a:cubicBezTo>
                <a:cubicBezTo>
                  <a:pt x="2745" y="1087"/>
                  <a:pt x="2745" y="1087"/>
                  <a:pt x="2745" y="1087"/>
                </a:cubicBezTo>
                <a:cubicBezTo>
                  <a:pt x="2746" y="1087"/>
                  <a:pt x="2746" y="1087"/>
                  <a:pt x="2746" y="1087"/>
                </a:cubicBezTo>
                <a:cubicBezTo>
                  <a:pt x="2748" y="1088"/>
                  <a:pt x="2748" y="1088"/>
                  <a:pt x="2748" y="1088"/>
                </a:cubicBezTo>
                <a:cubicBezTo>
                  <a:pt x="2750" y="1088"/>
                  <a:pt x="2750" y="1088"/>
                  <a:pt x="2750" y="1088"/>
                </a:cubicBezTo>
                <a:cubicBezTo>
                  <a:pt x="2749" y="1087"/>
                  <a:pt x="2749" y="1087"/>
                  <a:pt x="2749" y="1087"/>
                </a:cubicBezTo>
                <a:cubicBezTo>
                  <a:pt x="2749" y="1085"/>
                  <a:pt x="2749" y="1085"/>
                  <a:pt x="2749" y="1085"/>
                </a:cubicBezTo>
                <a:cubicBezTo>
                  <a:pt x="2751" y="1084"/>
                  <a:pt x="2751" y="1084"/>
                  <a:pt x="2751" y="1084"/>
                </a:cubicBezTo>
                <a:cubicBezTo>
                  <a:pt x="2752" y="1083"/>
                  <a:pt x="2752" y="1083"/>
                  <a:pt x="2752" y="1083"/>
                </a:cubicBezTo>
                <a:cubicBezTo>
                  <a:pt x="2755" y="1082"/>
                  <a:pt x="2755" y="1082"/>
                  <a:pt x="2755" y="1082"/>
                </a:cubicBezTo>
                <a:cubicBezTo>
                  <a:pt x="2758" y="1082"/>
                  <a:pt x="2758" y="1082"/>
                  <a:pt x="2758" y="1082"/>
                </a:cubicBezTo>
                <a:cubicBezTo>
                  <a:pt x="2759" y="1081"/>
                  <a:pt x="2759" y="1081"/>
                  <a:pt x="2759" y="1081"/>
                </a:cubicBezTo>
                <a:cubicBezTo>
                  <a:pt x="2760" y="1081"/>
                  <a:pt x="2760" y="1081"/>
                  <a:pt x="2760" y="1081"/>
                </a:cubicBezTo>
                <a:cubicBezTo>
                  <a:pt x="2761" y="1081"/>
                  <a:pt x="2761" y="1081"/>
                  <a:pt x="2761" y="1081"/>
                </a:cubicBezTo>
                <a:cubicBezTo>
                  <a:pt x="2762" y="1080"/>
                  <a:pt x="2762" y="1080"/>
                  <a:pt x="2762" y="1080"/>
                </a:cubicBezTo>
                <a:cubicBezTo>
                  <a:pt x="2762" y="1079"/>
                  <a:pt x="2762" y="1079"/>
                  <a:pt x="2762" y="1079"/>
                </a:cubicBezTo>
                <a:cubicBezTo>
                  <a:pt x="2759" y="1079"/>
                  <a:pt x="2759" y="1079"/>
                  <a:pt x="2759" y="1079"/>
                </a:cubicBezTo>
                <a:cubicBezTo>
                  <a:pt x="2758" y="1079"/>
                  <a:pt x="2758" y="1079"/>
                  <a:pt x="2758" y="1079"/>
                </a:cubicBezTo>
                <a:cubicBezTo>
                  <a:pt x="2757" y="1079"/>
                  <a:pt x="2757" y="1079"/>
                  <a:pt x="2757" y="1079"/>
                </a:cubicBezTo>
                <a:cubicBezTo>
                  <a:pt x="2756" y="1079"/>
                  <a:pt x="2756" y="1079"/>
                  <a:pt x="2756" y="1079"/>
                </a:cubicBezTo>
                <a:cubicBezTo>
                  <a:pt x="2755" y="1078"/>
                  <a:pt x="2755" y="1078"/>
                  <a:pt x="2755" y="1078"/>
                </a:cubicBezTo>
                <a:cubicBezTo>
                  <a:pt x="2754" y="1078"/>
                  <a:pt x="2754" y="1078"/>
                  <a:pt x="2754" y="1078"/>
                </a:cubicBezTo>
                <a:cubicBezTo>
                  <a:pt x="2755" y="1077"/>
                  <a:pt x="2755" y="1077"/>
                  <a:pt x="2755" y="1077"/>
                </a:cubicBezTo>
                <a:cubicBezTo>
                  <a:pt x="2754" y="1076"/>
                  <a:pt x="2754" y="1076"/>
                  <a:pt x="2754" y="1076"/>
                </a:cubicBezTo>
                <a:cubicBezTo>
                  <a:pt x="2753" y="1077"/>
                  <a:pt x="2753" y="1077"/>
                  <a:pt x="2753" y="1077"/>
                </a:cubicBezTo>
                <a:cubicBezTo>
                  <a:pt x="2753" y="1076"/>
                  <a:pt x="2753" y="1076"/>
                  <a:pt x="2753" y="1076"/>
                </a:cubicBezTo>
                <a:cubicBezTo>
                  <a:pt x="2751" y="1075"/>
                  <a:pt x="2751" y="1075"/>
                  <a:pt x="2751" y="1075"/>
                </a:cubicBezTo>
                <a:cubicBezTo>
                  <a:pt x="2750" y="1074"/>
                  <a:pt x="2750" y="1074"/>
                  <a:pt x="2750" y="1074"/>
                </a:cubicBezTo>
                <a:cubicBezTo>
                  <a:pt x="2752" y="1073"/>
                  <a:pt x="2752" y="1073"/>
                  <a:pt x="2752" y="1073"/>
                </a:cubicBezTo>
                <a:cubicBezTo>
                  <a:pt x="2752" y="1072"/>
                  <a:pt x="2752" y="1072"/>
                  <a:pt x="2752" y="1072"/>
                </a:cubicBezTo>
                <a:cubicBezTo>
                  <a:pt x="2753" y="1072"/>
                  <a:pt x="2753" y="1072"/>
                  <a:pt x="2753" y="1072"/>
                </a:cubicBezTo>
                <a:cubicBezTo>
                  <a:pt x="2752" y="1071"/>
                  <a:pt x="2752" y="1071"/>
                  <a:pt x="2752" y="1071"/>
                </a:cubicBezTo>
                <a:cubicBezTo>
                  <a:pt x="2753" y="1071"/>
                  <a:pt x="2753" y="1071"/>
                  <a:pt x="2753" y="1071"/>
                </a:cubicBezTo>
                <a:cubicBezTo>
                  <a:pt x="2753" y="1070"/>
                  <a:pt x="2753" y="1070"/>
                  <a:pt x="2753" y="1070"/>
                </a:cubicBezTo>
                <a:cubicBezTo>
                  <a:pt x="2752" y="1069"/>
                  <a:pt x="2752" y="1069"/>
                  <a:pt x="2752" y="1069"/>
                </a:cubicBezTo>
                <a:cubicBezTo>
                  <a:pt x="2751" y="1068"/>
                  <a:pt x="2751" y="1068"/>
                  <a:pt x="2751" y="1068"/>
                </a:cubicBezTo>
                <a:cubicBezTo>
                  <a:pt x="2752" y="1067"/>
                  <a:pt x="2752" y="1067"/>
                  <a:pt x="2752" y="1067"/>
                </a:cubicBezTo>
                <a:cubicBezTo>
                  <a:pt x="2751" y="1066"/>
                  <a:pt x="2751" y="1066"/>
                  <a:pt x="2751" y="1066"/>
                </a:cubicBezTo>
                <a:cubicBezTo>
                  <a:pt x="2750" y="1065"/>
                  <a:pt x="2750" y="1065"/>
                  <a:pt x="2750" y="1065"/>
                </a:cubicBezTo>
                <a:cubicBezTo>
                  <a:pt x="2749" y="1065"/>
                  <a:pt x="2749" y="1065"/>
                  <a:pt x="2749" y="1065"/>
                </a:cubicBezTo>
                <a:cubicBezTo>
                  <a:pt x="2748" y="1063"/>
                  <a:pt x="2748" y="1063"/>
                  <a:pt x="2748" y="1063"/>
                </a:cubicBezTo>
                <a:cubicBezTo>
                  <a:pt x="2745" y="1060"/>
                  <a:pt x="2745" y="1060"/>
                  <a:pt x="2745" y="1060"/>
                </a:cubicBezTo>
                <a:cubicBezTo>
                  <a:pt x="2744" y="1059"/>
                  <a:pt x="2744" y="1059"/>
                  <a:pt x="2744" y="1059"/>
                </a:cubicBezTo>
                <a:cubicBezTo>
                  <a:pt x="2743" y="1057"/>
                  <a:pt x="2743" y="1057"/>
                  <a:pt x="2743" y="1057"/>
                </a:cubicBezTo>
                <a:cubicBezTo>
                  <a:pt x="2743" y="1056"/>
                  <a:pt x="2743" y="1056"/>
                  <a:pt x="2743" y="1056"/>
                </a:cubicBezTo>
                <a:cubicBezTo>
                  <a:pt x="2744" y="1056"/>
                  <a:pt x="2744" y="1056"/>
                  <a:pt x="2744" y="1056"/>
                </a:cubicBezTo>
                <a:cubicBezTo>
                  <a:pt x="2744" y="1057"/>
                  <a:pt x="2744" y="1057"/>
                  <a:pt x="2744" y="1057"/>
                </a:cubicBezTo>
                <a:cubicBezTo>
                  <a:pt x="2746" y="1057"/>
                  <a:pt x="2746" y="1057"/>
                  <a:pt x="2746" y="1057"/>
                </a:cubicBezTo>
                <a:cubicBezTo>
                  <a:pt x="2747" y="1056"/>
                  <a:pt x="2747" y="1056"/>
                  <a:pt x="2747" y="1056"/>
                </a:cubicBezTo>
                <a:cubicBezTo>
                  <a:pt x="2748" y="1055"/>
                  <a:pt x="2748" y="1055"/>
                  <a:pt x="2748" y="1055"/>
                </a:cubicBezTo>
                <a:cubicBezTo>
                  <a:pt x="2752" y="1054"/>
                  <a:pt x="2752" y="1054"/>
                  <a:pt x="2752" y="1054"/>
                </a:cubicBezTo>
                <a:cubicBezTo>
                  <a:pt x="2755" y="1051"/>
                  <a:pt x="2755" y="1051"/>
                  <a:pt x="2755" y="1051"/>
                </a:cubicBezTo>
                <a:cubicBezTo>
                  <a:pt x="2756" y="1049"/>
                  <a:pt x="2756" y="1049"/>
                  <a:pt x="2756" y="1049"/>
                </a:cubicBezTo>
                <a:cubicBezTo>
                  <a:pt x="2758" y="1048"/>
                  <a:pt x="2758" y="1048"/>
                  <a:pt x="2758" y="1048"/>
                </a:cubicBezTo>
                <a:cubicBezTo>
                  <a:pt x="2758" y="1047"/>
                  <a:pt x="2758" y="1047"/>
                  <a:pt x="2758" y="1047"/>
                </a:cubicBezTo>
                <a:cubicBezTo>
                  <a:pt x="2760" y="1046"/>
                  <a:pt x="2760" y="1046"/>
                  <a:pt x="2760" y="1046"/>
                </a:cubicBezTo>
                <a:cubicBezTo>
                  <a:pt x="2762" y="1047"/>
                  <a:pt x="2762" y="1047"/>
                  <a:pt x="2762" y="1047"/>
                </a:cubicBezTo>
                <a:cubicBezTo>
                  <a:pt x="2764" y="1047"/>
                  <a:pt x="2764" y="1047"/>
                  <a:pt x="2764" y="1047"/>
                </a:cubicBezTo>
                <a:cubicBezTo>
                  <a:pt x="2765" y="1045"/>
                  <a:pt x="2765" y="1045"/>
                  <a:pt x="2765" y="1045"/>
                </a:cubicBezTo>
                <a:cubicBezTo>
                  <a:pt x="2765" y="1043"/>
                  <a:pt x="2765" y="1043"/>
                  <a:pt x="2765" y="1043"/>
                </a:cubicBezTo>
                <a:cubicBezTo>
                  <a:pt x="2763" y="1042"/>
                  <a:pt x="2763" y="1042"/>
                  <a:pt x="2763" y="1042"/>
                </a:cubicBezTo>
                <a:cubicBezTo>
                  <a:pt x="2759" y="1043"/>
                  <a:pt x="2759" y="1043"/>
                  <a:pt x="2759" y="1043"/>
                </a:cubicBezTo>
                <a:cubicBezTo>
                  <a:pt x="2757" y="1044"/>
                  <a:pt x="2757" y="1044"/>
                  <a:pt x="2757" y="1044"/>
                </a:cubicBezTo>
                <a:cubicBezTo>
                  <a:pt x="2754" y="1044"/>
                  <a:pt x="2754" y="1044"/>
                  <a:pt x="2754" y="1044"/>
                </a:cubicBezTo>
                <a:cubicBezTo>
                  <a:pt x="2752" y="1045"/>
                  <a:pt x="2752" y="1045"/>
                  <a:pt x="2752" y="1045"/>
                </a:cubicBezTo>
                <a:cubicBezTo>
                  <a:pt x="2750" y="1046"/>
                  <a:pt x="2750" y="1046"/>
                  <a:pt x="2750" y="1046"/>
                </a:cubicBezTo>
                <a:cubicBezTo>
                  <a:pt x="2749" y="1046"/>
                  <a:pt x="2749" y="1046"/>
                  <a:pt x="2749" y="1046"/>
                </a:cubicBezTo>
                <a:cubicBezTo>
                  <a:pt x="2747" y="1047"/>
                  <a:pt x="2747" y="1047"/>
                  <a:pt x="2747" y="1047"/>
                </a:cubicBezTo>
                <a:cubicBezTo>
                  <a:pt x="2745" y="1046"/>
                  <a:pt x="2745" y="1046"/>
                  <a:pt x="2745" y="1046"/>
                </a:cubicBezTo>
                <a:cubicBezTo>
                  <a:pt x="2743" y="1045"/>
                  <a:pt x="2743" y="1045"/>
                  <a:pt x="2743" y="1045"/>
                </a:cubicBezTo>
                <a:cubicBezTo>
                  <a:pt x="2741" y="1048"/>
                  <a:pt x="2741" y="1048"/>
                  <a:pt x="2741" y="1048"/>
                </a:cubicBezTo>
                <a:cubicBezTo>
                  <a:pt x="2740" y="1051"/>
                  <a:pt x="2740" y="1051"/>
                  <a:pt x="2740" y="1051"/>
                </a:cubicBezTo>
                <a:cubicBezTo>
                  <a:pt x="2738" y="1052"/>
                  <a:pt x="2738" y="1052"/>
                  <a:pt x="2738" y="1052"/>
                </a:cubicBezTo>
                <a:cubicBezTo>
                  <a:pt x="2736" y="1052"/>
                  <a:pt x="2736" y="1052"/>
                  <a:pt x="2736" y="1052"/>
                </a:cubicBezTo>
                <a:cubicBezTo>
                  <a:pt x="2735" y="1051"/>
                  <a:pt x="2735" y="1051"/>
                  <a:pt x="2735" y="1051"/>
                </a:cubicBezTo>
                <a:cubicBezTo>
                  <a:pt x="2733" y="1048"/>
                  <a:pt x="2733" y="1048"/>
                  <a:pt x="2733" y="1048"/>
                </a:cubicBezTo>
                <a:cubicBezTo>
                  <a:pt x="2730" y="1046"/>
                  <a:pt x="2730" y="1046"/>
                  <a:pt x="2730" y="1046"/>
                </a:cubicBezTo>
                <a:cubicBezTo>
                  <a:pt x="2729" y="1042"/>
                  <a:pt x="2729" y="1042"/>
                  <a:pt x="2729" y="1042"/>
                </a:cubicBezTo>
                <a:cubicBezTo>
                  <a:pt x="2729" y="1038"/>
                  <a:pt x="2729" y="1038"/>
                  <a:pt x="2729" y="1038"/>
                </a:cubicBezTo>
                <a:cubicBezTo>
                  <a:pt x="2731" y="1034"/>
                  <a:pt x="2731" y="1034"/>
                  <a:pt x="2731" y="1034"/>
                </a:cubicBezTo>
                <a:cubicBezTo>
                  <a:pt x="2733" y="1032"/>
                  <a:pt x="2733" y="1032"/>
                  <a:pt x="2733" y="1032"/>
                </a:cubicBezTo>
                <a:cubicBezTo>
                  <a:pt x="2735" y="1032"/>
                  <a:pt x="2735" y="1032"/>
                  <a:pt x="2735" y="1032"/>
                </a:cubicBezTo>
                <a:cubicBezTo>
                  <a:pt x="2738" y="1033"/>
                  <a:pt x="2738" y="1033"/>
                  <a:pt x="2738" y="1033"/>
                </a:cubicBezTo>
                <a:cubicBezTo>
                  <a:pt x="2741" y="1033"/>
                  <a:pt x="2741" y="1033"/>
                  <a:pt x="2741" y="1033"/>
                </a:cubicBezTo>
                <a:cubicBezTo>
                  <a:pt x="2745" y="1031"/>
                  <a:pt x="2745" y="1031"/>
                  <a:pt x="2745" y="1031"/>
                </a:cubicBezTo>
                <a:cubicBezTo>
                  <a:pt x="2747" y="1031"/>
                  <a:pt x="2747" y="1031"/>
                  <a:pt x="2747" y="1031"/>
                </a:cubicBezTo>
                <a:cubicBezTo>
                  <a:pt x="2748" y="1033"/>
                  <a:pt x="2748" y="1033"/>
                  <a:pt x="2748" y="1033"/>
                </a:cubicBezTo>
                <a:cubicBezTo>
                  <a:pt x="2750" y="1033"/>
                  <a:pt x="2750" y="1033"/>
                  <a:pt x="2750" y="1033"/>
                </a:cubicBezTo>
                <a:cubicBezTo>
                  <a:pt x="2751" y="1032"/>
                  <a:pt x="2751" y="1032"/>
                  <a:pt x="2751" y="1032"/>
                </a:cubicBezTo>
                <a:cubicBezTo>
                  <a:pt x="2756" y="1032"/>
                  <a:pt x="2756" y="1032"/>
                  <a:pt x="2756" y="1032"/>
                </a:cubicBezTo>
                <a:cubicBezTo>
                  <a:pt x="2758" y="1032"/>
                  <a:pt x="2758" y="1032"/>
                  <a:pt x="2758" y="1032"/>
                </a:cubicBezTo>
                <a:cubicBezTo>
                  <a:pt x="2758" y="1032"/>
                  <a:pt x="2758" y="1032"/>
                  <a:pt x="2758" y="1032"/>
                </a:cubicBezTo>
                <a:cubicBezTo>
                  <a:pt x="2761" y="1032"/>
                  <a:pt x="2761" y="1032"/>
                  <a:pt x="2761" y="1032"/>
                </a:cubicBezTo>
                <a:cubicBezTo>
                  <a:pt x="2762" y="1033"/>
                  <a:pt x="2762" y="1033"/>
                  <a:pt x="2762" y="1033"/>
                </a:cubicBezTo>
                <a:cubicBezTo>
                  <a:pt x="2763" y="1034"/>
                  <a:pt x="2763" y="1034"/>
                  <a:pt x="2763" y="1034"/>
                </a:cubicBezTo>
                <a:cubicBezTo>
                  <a:pt x="2765" y="1034"/>
                  <a:pt x="2765" y="1034"/>
                  <a:pt x="2765" y="1034"/>
                </a:cubicBezTo>
                <a:cubicBezTo>
                  <a:pt x="2772" y="1033"/>
                  <a:pt x="2772" y="1033"/>
                  <a:pt x="2772" y="1033"/>
                </a:cubicBezTo>
                <a:lnTo>
                  <a:pt x="2776" y="1030"/>
                </a:lnTo>
                <a:close/>
                <a:moveTo>
                  <a:pt x="2727" y="889"/>
                </a:moveTo>
                <a:cubicBezTo>
                  <a:pt x="2725" y="887"/>
                  <a:pt x="2725" y="887"/>
                  <a:pt x="2725" y="887"/>
                </a:cubicBezTo>
                <a:cubicBezTo>
                  <a:pt x="2724" y="887"/>
                  <a:pt x="2724" y="887"/>
                  <a:pt x="2724" y="887"/>
                </a:cubicBezTo>
                <a:cubicBezTo>
                  <a:pt x="2724" y="889"/>
                  <a:pt x="2724" y="889"/>
                  <a:pt x="2724" y="889"/>
                </a:cubicBezTo>
                <a:cubicBezTo>
                  <a:pt x="2726" y="890"/>
                  <a:pt x="2726" y="890"/>
                  <a:pt x="2726" y="890"/>
                </a:cubicBezTo>
                <a:lnTo>
                  <a:pt x="2727" y="889"/>
                </a:lnTo>
                <a:close/>
                <a:moveTo>
                  <a:pt x="2722" y="905"/>
                </a:moveTo>
                <a:cubicBezTo>
                  <a:pt x="2722" y="906"/>
                  <a:pt x="2722" y="906"/>
                  <a:pt x="2722" y="906"/>
                </a:cubicBezTo>
                <a:cubicBezTo>
                  <a:pt x="2723" y="907"/>
                  <a:pt x="2723" y="907"/>
                  <a:pt x="2723" y="907"/>
                </a:cubicBezTo>
                <a:cubicBezTo>
                  <a:pt x="2725" y="907"/>
                  <a:pt x="2725" y="907"/>
                  <a:pt x="2725" y="907"/>
                </a:cubicBezTo>
                <a:cubicBezTo>
                  <a:pt x="2727" y="908"/>
                  <a:pt x="2727" y="908"/>
                  <a:pt x="2727" y="908"/>
                </a:cubicBezTo>
                <a:cubicBezTo>
                  <a:pt x="2728" y="907"/>
                  <a:pt x="2728" y="907"/>
                  <a:pt x="2728" y="907"/>
                </a:cubicBezTo>
                <a:cubicBezTo>
                  <a:pt x="2727" y="906"/>
                  <a:pt x="2727" y="906"/>
                  <a:pt x="2727" y="906"/>
                </a:cubicBezTo>
                <a:cubicBezTo>
                  <a:pt x="2725" y="906"/>
                  <a:pt x="2725" y="906"/>
                  <a:pt x="2725" y="906"/>
                </a:cubicBezTo>
                <a:cubicBezTo>
                  <a:pt x="2724" y="904"/>
                  <a:pt x="2724" y="904"/>
                  <a:pt x="2724" y="904"/>
                </a:cubicBezTo>
                <a:cubicBezTo>
                  <a:pt x="2722" y="904"/>
                  <a:pt x="2722" y="904"/>
                  <a:pt x="2722" y="904"/>
                </a:cubicBezTo>
                <a:lnTo>
                  <a:pt x="2722" y="905"/>
                </a:lnTo>
                <a:close/>
                <a:moveTo>
                  <a:pt x="2740" y="895"/>
                </a:moveTo>
                <a:cubicBezTo>
                  <a:pt x="2738" y="895"/>
                  <a:pt x="2738" y="895"/>
                  <a:pt x="2738" y="895"/>
                </a:cubicBezTo>
                <a:cubicBezTo>
                  <a:pt x="2734" y="891"/>
                  <a:pt x="2734" y="891"/>
                  <a:pt x="2734" y="891"/>
                </a:cubicBezTo>
                <a:cubicBezTo>
                  <a:pt x="2731" y="891"/>
                  <a:pt x="2731" y="891"/>
                  <a:pt x="2731" y="891"/>
                </a:cubicBezTo>
                <a:cubicBezTo>
                  <a:pt x="2729" y="891"/>
                  <a:pt x="2729" y="891"/>
                  <a:pt x="2729" y="891"/>
                </a:cubicBezTo>
                <a:cubicBezTo>
                  <a:pt x="2727" y="892"/>
                  <a:pt x="2727" y="892"/>
                  <a:pt x="2727" y="892"/>
                </a:cubicBezTo>
                <a:cubicBezTo>
                  <a:pt x="2727" y="892"/>
                  <a:pt x="2727" y="892"/>
                  <a:pt x="2727" y="892"/>
                </a:cubicBezTo>
                <a:cubicBezTo>
                  <a:pt x="2729" y="892"/>
                  <a:pt x="2729" y="892"/>
                  <a:pt x="2729" y="892"/>
                </a:cubicBezTo>
                <a:cubicBezTo>
                  <a:pt x="2729" y="895"/>
                  <a:pt x="2729" y="895"/>
                  <a:pt x="2729" y="895"/>
                </a:cubicBezTo>
                <a:cubicBezTo>
                  <a:pt x="2731" y="895"/>
                  <a:pt x="2731" y="895"/>
                  <a:pt x="2731" y="895"/>
                </a:cubicBezTo>
                <a:cubicBezTo>
                  <a:pt x="2732" y="897"/>
                  <a:pt x="2732" y="897"/>
                  <a:pt x="2732" y="897"/>
                </a:cubicBezTo>
                <a:cubicBezTo>
                  <a:pt x="2732" y="900"/>
                  <a:pt x="2732" y="900"/>
                  <a:pt x="2732" y="900"/>
                </a:cubicBezTo>
                <a:cubicBezTo>
                  <a:pt x="2734" y="901"/>
                  <a:pt x="2734" y="901"/>
                  <a:pt x="2734" y="901"/>
                </a:cubicBezTo>
                <a:cubicBezTo>
                  <a:pt x="2734" y="903"/>
                  <a:pt x="2734" y="903"/>
                  <a:pt x="2734" y="903"/>
                </a:cubicBezTo>
                <a:cubicBezTo>
                  <a:pt x="2736" y="905"/>
                  <a:pt x="2736" y="905"/>
                  <a:pt x="2736" y="905"/>
                </a:cubicBezTo>
                <a:cubicBezTo>
                  <a:pt x="2737" y="906"/>
                  <a:pt x="2737" y="906"/>
                  <a:pt x="2737" y="906"/>
                </a:cubicBezTo>
                <a:cubicBezTo>
                  <a:pt x="2739" y="904"/>
                  <a:pt x="2739" y="904"/>
                  <a:pt x="2739" y="904"/>
                </a:cubicBezTo>
                <a:cubicBezTo>
                  <a:pt x="2739" y="903"/>
                  <a:pt x="2739" y="903"/>
                  <a:pt x="2739" y="903"/>
                </a:cubicBezTo>
                <a:cubicBezTo>
                  <a:pt x="2740" y="902"/>
                  <a:pt x="2740" y="902"/>
                  <a:pt x="2740" y="902"/>
                </a:cubicBezTo>
                <a:cubicBezTo>
                  <a:pt x="2740" y="900"/>
                  <a:pt x="2740" y="900"/>
                  <a:pt x="2740" y="900"/>
                </a:cubicBezTo>
                <a:cubicBezTo>
                  <a:pt x="2739" y="899"/>
                  <a:pt x="2739" y="899"/>
                  <a:pt x="2739" y="899"/>
                </a:cubicBezTo>
                <a:cubicBezTo>
                  <a:pt x="2740" y="897"/>
                  <a:pt x="2740" y="897"/>
                  <a:pt x="2740" y="897"/>
                </a:cubicBezTo>
                <a:lnTo>
                  <a:pt x="2740" y="895"/>
                </a:lnTo>
                <a:close/>
                <a:moveTo>
                  <a:pt x="2743" y="1147"/>
                </a:moveTo>
                <a:cubicBezTo>
                  <a:pt x="2742" y="1149"/>
                  <a:pt x="2742" y="1149"/>
                  <a:pt x="2742" y="1149"/>
                </a:cubicBezTo>
                <a:cubicBezTo>
                  <a:pt x="2744" y="1149"/>
                  <a:pt x="2744" y="1149"/>
                  <a:pt x="2744" y="1149"/>
                </a:cubicBezTo>
                <a:cubicBezTo>
                  <a:pt x="2746" y="1148"/>
                  <a:pt x="2746" y="1148"/>
                  <a:pt x="2746" y="1148"/>
                </a:cubicBezTo>
                <a:cubicBezTo>
                  <a:pt x="2745" y="1147"/>
                  <a:pt x="2745" y="1147"/>
                  <a:pt x="2745" y="1147"/>
                </a:cubicBezTo>
                <a:cubicBezTo>
                  <a:pt x="2744" y="1146"/>
                  <a:pt x="2744" y="1146"/>
                  <a:pt x="2744" y="1146"/>
                </a:cubicBezTo>
                <a:lnTo>
                  <a:pt x="2743" y="1147"/>
                </a:lnTo>
                <a:close/>
                <a:moveTo>
                  <a:pt x="2815" y="1074"/>
                </a:moveTo>
                <a:cubicBezTo>
                  <a:pt x="2814" y="1074"/>
                  <a:pt x="2814" y="1074"/>
                  <a:pt x="2814" y="1074"/>
                </a:cubicBezTo>
                <a:cubicBezTo>
                  <a:pt x="2814" y="1075"/>
                  <a:pt x="2814" y="1075"/>
                  <a:pt x="2814" y="1075"/>
                </a:cubicBezTo>
                <a:cubicBezTo>
                  <a:pt x="2815" y="1075"/>
                  <a:pt x="2815" y="1075"/>
                  <a:pt x="2815" y="1075"/>
                </a:cubicBezTo>
                <a:lnTo>
                  <a:pt x="2815" y="1074"/>
                </a:lnTo>
                <a:close/>
                <a:moveTo>
                  <a:pt x="2749" y="1128"/>
                </a:moveTo>
                <a:cubicBezTo>
                  <a:pt x="2751" y="1129"/>
                  <a:pt x="2751" y="1129"/>
                  <a:pt x="2751" y="1129"/>
                </a:cubicBezTo>
                <a:cubicBezTo>
                  <a:pt x="2752" y="1128"/>
                  <a:pt x="2752" y="1128"/>
                  <a:pt x="2752" y="1128"/>
                </a:cubicBezTo>
                <a:cubicBezTo>
                  <a:pt x="2754" y="1127"/>
                  <a:pt x="2754" y="1127"/>
                  <a:pt x="2754" y="1127"/>
                </a:cubicBezTo>
                <a:cubicBezTo>
                  <a:pt x="2755" y="1126"/>
                  <a:pt x="2755" y="1126"/>
                  <a:pt x="2755" y="1126"/>
                </a:cubicBezTo>
                <a:cubicBezTo>
                  <a:pt x="2757" y="1125"/>
                  <a:pt x="2757" y="1125"/>
                  <a:pt x="2757" y="1125"/>
                </a:cubicBezTo>
                <a:cubicBezTo>
                  <a:pt x="2758" y="1123"/>
                  <a:pt x="2758" y="1123"/>
                  <a:pt x="2758" y="1123"/>
                </a:cubicBezTo>
                <a:cubicBezTo>
                  <a:pt x="2757" y="1121"/>
                  <a:pt x="2757" y="1121"/>
                  <a:pt x="2757" y="1121"/>
                </a:cubicBezTo>
                <a:cubicBezTo>
                  <a:pt x="2755" y="1121"/>
                  <a:pt x="2755" y="1121"/>
                  <a:pt x="2755" y="1121"/>
                </a:cubicBezTo>
                <a:cubicBezTo>
                  <a:pt x="2754" y="1122"/>
                  <a:pt x="2754" y="1122"/>
                  <a:pt x="2754" y="1122"/>
                </a:cubicBezTo>
                <a:cubicBezTo>
                  <a:pt x="2754" y="1122"/>
                  <a:pt x="2754" y="1122"/>
                  <a:pt x="2754" y="1122"/>
                </a:cubicBezTo>
                <a:cubicBezTo>
                  <a:pt x="2753" y="1124"/>
                  <a:pt x="2753" y="1124"/>
                  <a:pt x="2753" y="1124"/>
                </a:cubicBezTo>
                <a:cubicBezTo>
                  <a:pt x="2751" y="1124"/>
                  <a:pt x="2751" y="1124"/>
                  <a:pt x="2751" y="1124"/>
                </a:cubicBezTo>
                <a:cubicBezTo>
                  <a:pt x="2750" y="1126"/>
                  <a:pt x="2750" y="1126"/>
                  <a:pt x="2750" y="1126"/>
                </a:cubicBezTo>
                <a:cubicBezTo>
                  <a:pt x="2748" y="1126"/>
                  <a:pt x="2748" y="1126"/>
                  <a:pt x="2748" y="1126"/>
                </a:cubicBezTo>
                <a:cubicBezTo>
                  <a:pt x="2747" y="1125"/>
                  <a:pt x="2747" y="1125"/>
                  <a:pt x="2747" y="1125"/>
                </a:cubicBezTo>
                <a:cubicBezTo>
                  <a:pt x="2744" y="1125"/>
                  <a:pt x="2744" y="1125"/>
                  <a:pt x="2744" y="1125"/>
                </a:cubicBezTo>
                <a:cubicBezTo>
                  <a:pt x="2742" y="1126"/>
                  <a:pt x="2742" y="1126"/>
                  <a:pt x="2742" y="1126"/>
                </a:cubicBezTo>
                <a:cubicBezTo>
                  <a:pt x="2739" y="1124"/>
                  <a:pt x="2739" y="1124"/>
                  <a:pt x="2739" y="1124"/>
                </a:cubicBezTo>
                <a:cubicBezTo>
                  <a:pt x="2736" y="1123"/>
                  <a:pt x="2736" y="1123"/>
                  <a:pt x="2736" y="1123"/>
                </a:cubicBezTo>
                <a:cubicBezTo>
                  <a:pt x="2735" y="1124"/>
                  <a:pt x="2735" y="1124"/>
                  <a:pt x="2735" y="1124"/>
                </a:cubicBezTo>
                <a:cubicBezTo>
                  <a:pt x="2732" y="1123"/>
                  <a:pt x="2732" y="1123"/>
                  <a:pt x="2732" y="1123"/>
                </a:cubicBezTo>
                <a:cubicBezTo>
                  <a:pt x="2727" y="1124"/>
                  <a:pt x="2727" y="1124"/>
                  <a:pt x="2727" y="1124"/>
                </a:cubicBezTo>
                <a:cubicBezTo>
                  <a:pt x="2724" y="1125"/>
                  <a:pt x="2724" y="1125"/>
                  <a:pt x="2724" y="1125"/>
                </a:cubicBezTo>
                <a:cubicBezTo>
                  <a:pt x="2724" y="1125"/>
                  <a:pt x="2724" y="1127"/>
                  <a:pt x="2724" y="1127"/>
                </a:cubicBezTo>
                <a:cubicBezTo>
                  <a:pt x="2724" y="1129"/>
                  <a:pt x="2724" y="1129"/>
                  <a:pt x="2724" y="1129"/>
                </a:cubicBezTo>
                <a:cubicBezTo>
                  <a:pt x="2726" y="1129"/>
                  <a:pt x="2726" y="1129"/>
                  <a:pt x="2726" y="1129"/>
                </a:cubicBezTo>
                <a:cubicBezTo>
                  <a:pt x="2728" y="1129"/>
                  <a:pt x="2728" y="1129"/>
                  <a:pt x="2728" y="1129"/>
                </a:cubicBezTo>
                <a:cubicBezTo>
                  <a:pt x="2729" y="1129"/>
                  <a:pt x="2729" y="1129"/>
                  <a:pt x="2729" y="1129"/>
                </a:cubicBezTo>
                <a:cubicBezTo>
                  <a:pt x="2730" y="1129"/>
                  <a:pt x="2730" y="1129"/>
                  <a:pt x="2730" y="1129"/>
                </a:cubicBezTo>
                <a:cubicBezTo>
                  <a:pt x="2732" y="1129"/>
                  <a:pt x="2732" y="1129"/>
                  <a:pt x="2732" y="1129"/>
                </a:cubicBezTo>
                <a:cubicBezTo>
                  <a:pt x="2733" y="1130"/>
                  <a:pt x="2733" y="1130"/>
                  <a:pt x="2733" y="1130"/>
                </a:cubicBezTo>
                <a:cubicBezTo>
                  <a:pt x="2735" y="1130"/>
                  <a:pt x="2735" y="1130"/>
                  <a:pt x="2735" y="1130"/>
                </a:cubicBezTo>
                <a:cubicBezTo>
                  <a:pt x="2736" y="1130"/>
                  <a:pt x="2736" y="1130"/>
                  <a:pt x="2736" y="1130"/>
                </a:cubicBezTo>
                <a:cubicBezTo>
                  <a:pt x="2738" y="1130"/>
                  <a:pt x="2738" y="1130"/>
                  <a:pt x="2738" y="1130"/>
                </a:cubicBezTo>
                <a:cubicBezTo>
                  <a:pt x="2738" y="1130"/>
                  <a:pt x="2738" y="1130"/>
                  <a:pt x="2738" y="1130"/>
                </a:cubicBezTo>
                <a:cubicBezTo>
                  <a:pt x="2740" y="1129"/>
                  <a:pt x="2740" y="1129"/>
                  <a:pt x="2740" y="1129"/>
                </a:cubicBezTo>
                <a:cubicBezTo>
                  <a:pt x="2744" y="1129"/>
                  <a:pt x="2744" y="1129"/>
                  <a:pt x="2744" y="1129"/>
                </a:cubicBezTo>
                <a:cubicBezTo>
                  <a:pt x="2746" y="1128"/>
                  <a:pt x="2746" y="1128"/>
                  <a:pt x="2746" y="1128"/>
                </a:cubicBezTo>
                <a:lnTo>
                  <a:pt x="2749" y="1128"/>
                </a:lnTo>
                <a:close/>
                <a:moveTo>
                  <a:pt x="2693" y="1131"/>
                </a:moveTo>
                <a:cubicBezTo>
                  <a:pt x="2695" y="1132"/>
                  <a:pt x="2695" y="1132"/>
                  <a:pt x="2695" y="1132"/>
                </a:cubicBezTo>
                <a:cubicBezTo>
                  <a:pt x="2698" y="1131"/>
                  <a:pt x="2698" y="1131"/>
                  <a:pt x="2698" y="1131"/>
                </a:cubicBezTo>
                <a:cubicBezTo>
                  <a:pt x="2699" y="1132"/>
                  <a:pt x="2699" y="1132"/>
                  <a:pt x="2699" y="1132"/>
                </a:cubicBezTo>
                <a:cubicBezTo>
                  <a:pt x="2701" y="1131"/>
                  <a:pt x="2701" y="1131"/>
                  <a:pt x="2701" y="1131"/>
                </a:cubicBezTo>
                <a:cubicBezTo>
                  <a:pt x="2702" y="1130"/>
                  <a:pt x="2702" y="1130"/>
                  <a:pt x="2702" y="1130"/>
                </a:cubicBezTo>
                <a:cubicBezTo>
                  <a:pt x="2704" y="1131"/>
                  <a:pt x="2704" y="1131"/>
                  <a:pt x="2704" y="1131"/>
                </a:cubicBezTo>
                <a:cubicBezTo>
                  <a:pt x="2706" y="1130"/>
                  <a:pt x="2706" y="1130"/>
                  <a:pt x="2706" y="1130"/>
                </a:cubicBezTo>
                <a:cubicBezTo>
                  <a:pt x="2708" y="1130"/>
                  <a:pt x="2708" y="1130"/>
                  <a:pt x="2708" y="1130"/>
                </a:cubicBezTo>
                <a:cubicBezTo>
                  <a:pt x="2711" y="1128"/>
                  <a:pt x="2711" y="1128"/>
                  <a:pt x="2711" y="1128"/>
                </a:cubicBezTo>
                <a:cubicBezTo>
                  <a:pt x="2711" y="1130"/>
                  <a:pt x="2711" y="1130"/>
                  <a:pt x="2711" y="1130"/>
                </a:cubicBezTo>
                <a:cubicBezTo>
                  <a:pt x="2713" y="1129"/>
                  <a:pt x="2713" y="1129"/>
                  <a:pt x="2713" y="1129"/>
                </a:cubicBezTo>
                <a:cubicBezTo>
                  <a:pt x="2716" y="1130"/>
                  <a:pt x="2716" y="1130"/>
                  <a:pt x="2716" y="1130"/>
                </a:cubicBezTo>
                <a:cubicBezTo>
                  <a:pt x="2715" y="1129"/>
                  <a:pt x="2715" y="1129"/>
                  <a:pt x="2715" y="1129"/>
                </a:cubicBezTo>
                <a:cubicBezTo>
                  <a:pt x="2717" y="1129"/>
                  <a:pt x="2717" y="1129"/>
                  <a:pt x="2717" y="1129"/>
                </a:cubicBezTo>
                <a:cubicBezTo>
                  <a:pt x="2718" y="1126"/>
                  <a:pt x="2718" y="1126"/>
                  <a:pt x="2718" y="1126"/>
                </a:cubicBezTo>
                <a:cubicBezTo>
                  <a:pt x="2717" y="1127"/>
                  <a:pt x="2717" y="1127"/>
                  <a:pt x="2717" y="1127"/>
                </a:cubicBezTo>
                <a:cubicBezTo>
                  <a:pt x="2716" y="1126"/>
                  <a:pt x="2716" y="1126"/>
                  <a:pt x="2716" y="1126"/>
                </a:cubicBezTo>
                <a:cubicBezTo>
                  <a:pt x="2716" y="1124"/>
                  <a:pt x="2716" y="1124"/>
                  <a:pt x="2716" y="1124"/>
                </a:cubicBezTo>
                <a:cubicBezTo>
                  <a:pt x="2714" y="1123"/>
                  <a:pt x="2714" y="1123"/>
                  <a:pt x="2714" y="1123"/>
                </a:cubicBezTo>
                <a:cubicBezTo>
                  <a:pt x="2715" y="1125"/>
                  <a:pt x="2715" y="1125"/>
                  <a:pt x="2715" y="1125"/>
                </a:cubicBezTo>
                <a:cubicBezTo>
                  <a:pt x="2714" y="1125"/>
                  <a:pt x="2714" y="1125"/>
                  <a:pt x="2714" y="1125"/>
                </a:cubicBezTo>
                <a:cubicBezTo>
                  <a:pt x="2713" y="1124"/>
                  <a:pt x="2713" y="1124"/>
                  <a:pt x="2713" y="1124"/>
                </a:cubicBezTo>
                <a:cubicBezTo>
                  <a:pt x="2711" y="1122"/>
                  <a:pt x="2711" y="1122"/>
                  <a:pt x="2711" y="1122"/>
                </a:cubicBezTo>
                <a:cubicBezTo>
                  <a:pt x="2709" y="1123"/>
                  <a:pt x="2709" y="1123"/>
                  <a:pt x="2709" y="1123"/>
                </a:cubicBezTo>
                <a:cubicBezTo>
                  <a:pt x="2707" y="1122"/>
                  <a:pt x="2707" y="1122"/>
                  <a:pt x="2707" y="1122"/>
                </a:cubicBezTo>
                <a:cubicBezTo>
                  <a:pt x="2706" y="1121"/>
                  <a:pt x="2706" y="1121"/>
                  <a:pt x="2706" y="1121"/>
                </a:cubicBezTo>
                <a:cubicBezTo>
                  <a:pt x="2703" y="1123"/>
                  <a:pt x="2703" y="1123"/>
                  <a:pt x="2703" y="1123"/>
                </a:cubicBezTo>
                <a:cubicBezTo>
                  <a:pt x="2703" y="1124"/>
                  <a:pt x="2703" y="1124"/>
                  <a:pt x="2703" y="1124"/>
                </a:cubicBezTo>
                <a:cubicBezTo>
                  <a:pt x="2707" y="1125"/>
                  <a:pt x="2707" y="1125"/>
                  <a:pt x="2707" y="1125"/>
                </a:cubicBezTo>
                <a:cubicBezTo>
                  <a:pt x="2709" y="1127"/>
                  <a:pt x="2709" y="1127"/>
                  <a:pt x="2709" y="1127"/>
                </a:cubicBezTo>
                <a:cubicBezTo>
                  <a:pt x="2706" y="1127"/>
                  <a:pt x="2706" y="1127"/>
                  <a:pt x="2706" y="1127"/>
                </a:cubicBezTo>
                <a:cubicBezTo>
                  <a:pt x="2705" y="1128"/>
                  <a:pt x="2705" y="1128"/>
                  <a:pt x="2705" y="1128"/>
                </a:cubicBezTo>
                <a:cubicBezTo>
                  <a:pt x="2702" y="1127"/>
                  <a:pt x="2702" y="1127"/>
                  <a:pt x="2702" y="1127"/>
                </a:cubicBezTo>
                <a:cubicBezTo>
                  <a:pt x="2702" y="1125"/>
                  <a:pt x="2702" y="1125"/>
                  <a:pt x="2702" y="1125"/>
                </a:cubicBezTo>
                <a:cubicBezTo>
                  <a:pt x="2700" y="1125"/>
                  <a:pt x="2700" y="1125"/>
                  <a:pt x="2700" y="1125"/>
                </a:cubicBezTo>
                <a:cubicBezTo>
                  <a:pt x="2699" y="1125"/>
                  <a:pt x="2699" y="1125"/>
                  <a:pt x="2699" y="1125"/>
                </a:cubicBezTo>
                <a:cubicBezTo>
                  <a:pt x="2697" y="1125"/>
                  <a:pt x="2697" y="1125"/>
                  <a:pt x="2697" y="1125"/>
                </a:cubicBezTo>
                <a:cubicBezTo>
                  <a:pt x="2694" y="1126"/>
                  <a:pt x="2694" y="1126"/>
                  <a:pt x="2694" y="1126"/>
                </a:cubicBezTo>
                <a:cubicBezTo>
                  <a:pt x="2694" y="1126"/>
                  <a:pt x="2693" y="1127"/>
                  <a:pt x="2693" y="1127"/>
                </a:cubicBezTo>
                <a:cubicBezTo>
                  <a:pt x="2692" y="1129"/>
                  <a:pt x="2692" y="1129"/>
                  <a:pt x="2692" y="1129"/>
                </a:cubicBezTo>
                <a:cubicBezTo>
                  <a:pt x="2693" y="1129"/>
                  <a:pt x="2693" y="1129"/>
                  <a:pt x="2693" y="1129"/>
                </a:cubicBezTo>
                <a:cubicBezTo>
                  <a:pt x="2693" y="1130"/>
                  <a:pt x="2693" y="1130"/>
                  <a:pt x="2693" y="1130"/>
                </a:cubicBezTo>
                <a:lnTo>
                  <a:pt x="2693" y="1131"/>
                </a:lnTo>
                <a:close/>
                <a:moveTo>
                  <a:pt x="2875" y="1094"/>
                </a:moveTo>
                <a:cubicBezTo>
                  <a:pt x="2874" y="1095"/>
                  <a:pt x="2874" y="1095"/>
                  <a:pt x="2874" y="1095"/>
                </a:cubicBezTo>
                <a:cubicBezTo>
                  <a:pt x="2873" y="1095"/>
                  <a:pt x="2873" y="1095"/>
                  <a:pt x="2873" y="1095"/>
                </a:cubicBezTo>
                <a:cubicBezTo>
                  <a:pt x="2874" y="1096"/>
                  <a:pt x="2874" y="1096"/>
                  <a:pt x="2874" y="1096"/>
                </a:cubicBezTo>
                <a:cubicBezTo>
                  <a:pt x="2874" y="1096"/>
                  <a:pt x="2874" y="1096"/>
                  <a:pt x="2874" y="1096"/>
                </a:cubicBezTo>
                <a:cubicBezTo>
                  <a:pt x="2875" y="1096"/>
                  <a:pt x="2875" y="1096"/>
                  <a:pt x="2875" y="1096"/>
                </a:cubicBezTo>
                <a:cubicBezTo>
                  <a:pt x="2874" y="1097"/>
                  <a:pt x="2874" y="1097"/>
                  <a:pt x="2874" y="1097"/>
                </a:cubicBezTo>
                <a:cubicBezTo>
                  <a:pt x="2874" y="1098"/>
                  <a:pt x="2874" y="1098"/>
                  <a:pt x="2874" y="1098"/>
                </a:cubicBezTo>
                <a:cubicBezTo>
                  <a:pt x="2875" y="1098"/>
                  <a:pt x="2875" y="1098"/>
                  <a:pt x="2875" y="1098"/>
                </a:cubicBezTo>
                <a:cubicBezTo>
                  <a:pt x="2876" y="1097"/>
                  <a:pt x="2876" y="1097"/>
                  <a:pt x="2876" y="1097"/>
                </a:cubicBezTo>
                <a:cubicBezTo>
                  <a:pt x="2877" y="1097"/>
                  <a:pt x="2877" y="1097"/>
                  <a:pt x="2877" y="1097"/>
                </a:cubicBezTo>
                <a:cubicBezTo>
                  <a:pt x="2878" y="1096"/>
                  <a:pt x="2878" y="1096"/>
                  <a:pt x="2878" y="1096"/>
                </a:cubicBezTo>
                <a:cubicBezTo>
                  <a:pt x="2878" y="1095"/>
                  <a:pt x="2878" y="1095"/>
                  <a:pt x="2878" y="1095"/>
                </a:cubicBezTo>
                <a:cubicBezTo>
                  <a:pt x="2877" y="1095"/>
                  <a:pt x="2877" y="1095"/>
                  <a:pt x="2877" y="1095"/>
                </a:cubicBezTo>
                <a:cubicBezTo>
                  <a:pt x="2876" y="1094"/>
                  <a:pt x="2876" y="1094"/>
                  <a:pt x="2876" y="1094"/>
                </a:cubicBezTo>
                <a:lnTo>
                  <a:pt x="2875" y="1094"/>
                </a:lnTo>
                <a:close/>
                <a:moveTo>
                  <a:pt x="2877" y="1105"/>
                </a:moveTo>
                <a:cubicBezTo>
                  <a:pt x="2877" y="1104"/>
                  <a:pt x="2877" y="1104"/>
                  <a:pt x="2877" y="1104"/>
                </a:cubicBezTo>
                <a:cubicBezTo>
                  <a:pt x="2876" y="1103"/>
                  <a:pt x="2876" y="1103"/>
                  <a:pt x="2876" y="1103"/>
                </a:cubicBezTo>
                <a:cubicBezTo>
                  <a:pt x="2876" y="1103"/>
                  <a:pt x="2875" y="1103"/>
                  <a:pt x="2875" y="1103"/>
                </a:cubicBezTo>
                <a:cubicBezTo>
                  <a:pt x="2875" y="1104"/>
                  <a:pt x="2875" y="1104"/>
                  <a:pt x="2875" y="1104"/>
                </a:cubicBezTo>
                <a:cubicBezTo>
                  <a:pt x="2876" y="1105"/>
                  <a:pt x="2876" y="1105"/>
                  <a:pt x="2876" y="1105"/>
                </a:cubicBezTo>
                <a:lnTo>
                  <a:pt x="2877" y="1105"/>
                </a:lnTo>
                <a:close/>
                <a:moveTo>
                  <a:pt x="2878" y="1094"/>
                </a:moveTo>
                <a:cubicBezTo>
                  <a:pt x="2877" y="1093"/>
                  <a:pt x="2877" y="1093"/>
                  <a:pt x="2877" y="1093"/>
                </a:cubicBezTo>
                <a:cubicBezTo>
                  <a:pt x="2876" y="1093"/>
                  <a:pt x="2876" y="1093"/>
                  <a:pt x="2876" y="1093"/>
                </a:cubicBezTo>
                <a:cubicBezTo>
                  <a:pt x="2877" y="1094"/>
                  <a:pt x="2877" y="1094"/>
                  <a:pt x="2877" y="1094"/>
                </a:cubicBezTo>
                <a:lnTo>
                  <a:pt x="2878" y="1094"/>
                </a:lnTo>
                <a:close/>
                <a:moveTo>
                  <a:pt x="2878" y="1100"/>
                </a:moveTo>
                <a:cubicBezTo>
                  <a:pt x="2878" y="1100"/>
                  <a:pt x="2878" y="1100"/>
                  <a:pt x="2878" y="1100"/>
                </a:cubicBezTo>
                <a:cubicBezTo>
                  <a:pt x="2878" y="1099"/>
                  <a:pt x="2878" y="1099"/>
                  <a:pt x="2878" y="1099"/>
                </a:cubicBezTo>
                <a:cubicBezTo>
                  <a:pt x="2877" y="1098"/>
                  <a:pt x="2877" y="1098"/>
                  <a:pt x="2877" y="1098"/>
                </a:cubicBezTo>
                <a:cubicBezTo>
                  <a:pt x="2877" y="1098"/>
                  <a:pt x="2877" y="1098"/>
                  <a:pt x="2877" y="1098"/>
                </a:cubicBezTo>
                <a:cubicBezTo>
                  <a:pt x="2875" y="1099"/>
                  <a:pt x="2875" y="1099"/>
                  <a:pt x="2875" y="1099"/>
                </a:cubicBezTo>
                <a:cubicBezTo>
                  <a:pt x="2874" y="1100"/>
                  <a:pt x="2874" y="1100"/>
                  <a:pt x="2874" y="1100"/>
                </a:cubicBezTo>
                <a:cubicBezTo>
                  <a:pt x="2874" y="1101"/>
                  <a:pt x="2874" y="1101"/>
                  <a:pt x="2874" y="1101"/>
                </a:cubicBezTo>
                <a:cubicBezTo>
                  <a:pt x="2876" y="1102"/>
                  <a:pt x="2876" y="1102"/>
                  <a:pt x="2876" y="1102"/>
                </a:cubicBezTo>
                <a:cubicBezTo>
                  <a:pt x="2877" y="1102"/>
                  <a:pt x="2877" y="1102"/>
                  <a:pt x="2877" y="1102"/>
                </a:cubicBezTo>
                <a:cubicBezTo>
                  <a:pt x="2878" y="1101"/>
                  <a:pt x="2878" y="1101"/>
                  <a:pt x="2878" y="1101"/>
                </a:cubicBezTo>
                <a:lnTo>
                  <a:pt x="2878" y="1100"/>
                </a:lnTo>
                <a:close/>
                <a:moveTo>
                  <a:pt x="2878" y="1106"/>
                </a:moveTo>
                <a:cubicBezTo>
                  <a:pt x="2878" y="1106"/>
                  <a:pt x="2878" y="1106"/>
                  <a:pt x="2878" y="1106"/>
                </a:cubicBezTo>
                <a:cubicBezTo>
                  <a:pt x="2877" y="1106"/>
                  <a:pt x="2877" y="1106"/>
                  <a:pt x="2877" y="1106"/>
                </a:cubicBezTo>
                <a:cubicBezTo>
                  <a:pt x="2878" y="1107"/>
                  <a:pt x="2878" y="1107"/>
                  <a:pt x="2878" y="1107"/>
                </a:cubicBezTo>
                <a:lnTo>
                  <a:pt x="2878" y="1106"/>
                </a:lnTo>
                <a:close/>
                <a:moveTo>
                  <a:pt x="2872" y="1100"/>
                </a:moveTo>
                <a:cubicBezTo>
                  <a:pt x="2873" y="1102"/>
                  <a:pt x="2873" y="1102"/>
                  <a:pt x="2873" y="1102"/>
                </a:cubicBezTo>
                <a:cubicBezTo>
                  <a:pt x="2874" y="1103"/>
                  <a:pt x="2874" y="1103"/>
                  <a:pt x="2874" y="1103"/>
                </a:cubicBezTo>
                <a:cubicBezTo>
                  <a:pt x="2875" y="1102"/>
                  <a:pt x="2875" y="1102"/>
                  <a:pt x="2875" y="1102"/>
                </a:cubicBezTo>
                <a:cubicBezTo>
                  <a:pt x="2873" y="1101"/>
                  <a:pt x="2873" y="1101"/>
                  <a:pt x="2873" y="1101"/>
                </a:cubicBezTo>
                <a:cubicBezTo>
                  <a:pt x="2873" y="1100"/>
                  <a:pt x="2873" y="1100"/>
                  <a:pt x="2873" y="1100"/>
                </a:cubicBezTo>
                <a:cubicBezTo>
                  <a:pt x="2872" y="1099"/>
                  <a:pt x="2872" y="1099"/>
                  <a:pt x="2872" y="1099"/>
                </a:cubicBezTo>
                <a:lnTo>
                  <a:pt x="2872" y="1100"/>
                </a:lnTo>
                <a:close/>
                <a:moveTo>
                  <a:pt x="2872" y="1096"/>
                </a:moveTo>
                <a:cubicBezTo>
                  <a:pt x="2872" y="1097"/>
                  <a:pt x="2872" y="1097"/>
                  <a:pt x="2872" y="1097"/>
                </a:cubicBezTo>
                <a:cubicBezTo>
                  <a:pt x="2873" y="1097"/>
                  <a:pt x="2873" y="1097"/>
                  <a:pt x="2873" y="1097"/>
                </a:cubicBezTo>
                <a:cubicBezTo>
                  <a:pt x="2873" y="1096"/>
                  <a:pt x="2873" y="1096"/>
                  <a:pt x="2873" y="1096"/>
                </a:cubicBezTo>
                <a:lnTo>
                  <a:pt x="2872" y="1096"/>
                </a:lnTo>
                <a:close/>
                <a:moveTo>
                  <a:pt x="2737" y="972"/>
                </a:moveTo>
                <a:cubicBezTo>
                  <a:pt x="2736" y="973"/>
                  <a:pt x="2736" y="973"/>
                  <a:pt x="2736" y="973"/>
                </a:cubicBezTo>
                <a:cubicBezTo>
                  <a:pt x="2737" y="974"/>
                  <a:pt x="2737" y="974"/>
                  <a:pt x="2737" y="974"/>
                </a:cubicBezTo>
                <a:cubicBezTo>
                  <a:pt x="2739" y="974"/>
                  <a:pt x="2739" y="974"/>
                  <a:pt x="2739" y="974"/>
                </a:cubicBezTo>
                <a:cubicBezTo>
                  <a:pt x="2740" y="973"/>
                  <a:pt x="2740" y="973"/>
                  <a:pt x="2740" y="973"/>
                </a:cubicBezTo>
                <a:cubicBezTo>
                  <a:pt x="2741" y="974"/>
                  <a:pt x="2741" y="974"/>
                  <a:pt x="2741" y="974"/>
                </a:cubicBezTo>
                <a:cubicBezTo>
                  <a:pt x="2742" y="973"/>
                  <a:pt x="2742" y="973"/>
                  <a:pt x="2742" y="973"/>
                </a:cubicBezTo>
                <a:cubicBezTo>
                  <a:pt x="2742" y="972"/>
                  <a:pt x="2742" y="972"/>
                  <a:pt x="2742" y="972"/>
                </a:cubicBezTo>
                <a:cubicBezTo>
                  <a:pt x="2740" y="972"/>
                  <a:pt x="2740" y="972"/>
                  <a:pt x="2740" y="972"/>
                </a:cubicBezTo>
                <a:lnTo>
                  <a:pt x="2737" y="972"/>
                </a:lnTo>
                <a:close/>
                <a:moveTo>
                  <a:pt x="2850" y="1112"/>
                </a:moveTo>
                <a:cubicBezTo>
                  <a:pt x="2849" y="1111"/>
                  <a:pt x="2849" y="1111"/>
                  <a:pt x="2849" y="1111"/>
                </a:cubicBezTo>
                <a:cubicBezTo>
                  <a:pt x="2847" y="1110"/>
                  <a:pt x="2847" y="1110"/>
                  <a:pt x="2847" y="1110"/>
                </a:cubicBezTo>
                <a:lnTo>
                  <a:pt x="2850" y="1112"/>
                </a:lnTo>
                <a:close/>
                <a:moveTo>
                  <a:pt x="2850" y="1108"/>
                </a:moveTo>
                <a:cubicBezTo>
                  <a:pt x="2849" y="1110"/>
                  <a:pt x="2849" y="1110"/>
                  <a:pt x="2849" y="1110"/>
                </a:cubicBezTo>
                <a:cubicBezTo>
                  <a:pt x="2851" y="1109"/>
                  <a:pt x="2851" y="1109"/>
                  <a:pt x="2851" y="1109"/>
                </a:cubicBezTo>
                <a:lnTo>
                  <a:pt x="2850" y="1108"/>
                </a:lnTo>
                <a:close/>
                <a:moveTo>
                  <a:pt x="2816" y="1112"/>
                </a:moveTo>
                <a:cubicBezTo>
                  <a:pt x="2816" y="1111"/>
                  <a:pt x="2816" y="1111"/>
                  <a:pt x="2816" y="1111"/>
                </a:cubicBezTo>
                <a:cubicBezTo>
                  <a:pt x="2815" y="1110"/>
                  <a:pt x="2815" y="1110"/>
                  <a:pt x="2815" y="1110"/>
                </a:cubicBezTo>
                <a:cubicBezTo>
                  <a:pt x="2814" y="1111"/>
                  <a:pt x="2814" y="1111"/>
                  <a:pt x="2814" y="1111"/>
                </a:cubicBezTo>
                <a:cubicBezTo>
                  <a:pt x="2814" y="1112"/>
                  <a:pt x="2814" y="1112"/>
                  <a:pt x="2814" y="1112"/>
                </a:cubicBezTo>
                <a:lnTo>
                  <a:pt x="2816" y="1112"/>
                </a:lnTo>
                <a:close/>
                <a:moveTo>
                  <a:pt x="2847" y="1111"/>
                </a:moveTo>
                <a:cubicBezTo>
                  <a:pt x="2846" y="1111"/>
                  <a:pt x="2846" y="1111"/>
                  <a:pt x="2846" y="1111"/>
                </a:cubicBezTo>
                <a:cubicBezTo>
                  <a:pt x="2845" y="1112"/>
                  <a:pt x="2845" y="1112"/>
                  <a:pt x="2845" y="1112"/>
                </a:cubicBezTo>
                <a:cubicBezTo>
                  <a:pt x="2845" y="1113"/>
                  <a:pt x="2845" y="1113"/>
                  <a:pt x="2845" y="1113"/>
                </a:cubicBezTo>
                <a:cubicBezTo>
                  <a:pt x="2842" y="1115"/>
                  <a:pt x="2842" y="1115"/>
                  <a:pt x="2842" y="1115"/>
                </a:cubicBezTo>
                <a:cubicBezTo>
                  <a:pt x="2842" y="1116"/>
                  <a:pt x="2842" y="1116"/>
                  <a:pt x="2842" y="1116"/>
                </a:cubicBezTo>
                <a:cubicBezTo>
                  <a:pt x="2842" y="1117"/>
                  <a:pt x="2842" y="1117"/>
                  <a:pt x="2842" y="1117"/>
                </a:cubicBezTo>
                <a:cubicBezTo>
                  <a:pt x="2841" y="1118"/>
                  <a:pt x="2841" y="1118"/>
                  <a:pt x="2841" y="1118"/>
                </a:cubicBezTo>
                <a:cubicBezTo>
                  <a:pt x="2841" y="1119"/>
                  <a:pt x="2841" y="1119"/>
                  <a:pt x="2841" y="1119"/>
                </a:cubicBezTo>
                <a:cubicBezTo>
                  <a:pt x="2843" y="1120"/>
                  <a:pt x="2843" y="1120"/>
                  <a:pt x="2843" y="1120"/>
                </a:cubicBezTo>
                <a:cubicBezTo>
                  <a:pt x="2844" y="1120"/>
                  <a:pt x="2844" y="1120"/>
                  <a:pt x="2844" y="1120"/>
                </a:cubicBezTo>
                <a:cubicBezTo>
                  <a:pt x="2846" y="1117"/>
                  <a:pt x="2846" y="1117"/>
                  <a:pt x="2846" y="1117"/>
                </a:cubicBezTo>
                <a:cubicBezTo>
                  <a:pt x="2847" y="1115"/>
                  <a:pt x="2847" y="1115"/>
                  <a:pt x="2847" y="1115"/>
                </a:cubicBezTo>
                <a:cubicBezTo>
                  <a:pt x="2847" y="1113"/>
                  <a:pt x="2847" y="1113"/>
                  <a:pt x="2847" y="1113"/>
                </a:cubicBezTo>
                <a:cubicBezTo>
                  <a:pt x="2847" y="1112"/>
                  <a:pt x="2847" y="1112"/>
                  <a:pt x="2847" y="1112"/>
                </a:cubicBezTo>
                <a:lnTo>
                  <a:pt x="2847" y="1111"/>
                </a:lnTo>
                <a:close/>
                <a:moveTo>
                  <a:pt x="2857" y="1096"/>
                </a:moveTo>
                <a:cubicBezTo>
                  <a:pt x="2857" y="1098"/>
                  <a:pt x="2857" y="1098"/>
                  <a:pt x="2857" y="1098"/>
                </a:cubicBezTo>
                <a:cubicBezTo>
                  <a:pt x="2858" y="1098"/>
                  <a:pt x="2858" y="1098"/>
                  <a:pt x="2858" y="1098"/>
                </a:cubicBezTo>
                <a:cubicBezTo>
                  <a:pt x="2858" y="1096"/>
                  <a:pt x="2858" y="1096"/>
                  <a:pt x="2858" y="1096"/>
                </a:cubicBezTo>
                <a:cubicBezTo>
                  <a:pt x="2857" y="1094"/>
                  <a:pt x="2857" y="1094"/>
                  <a:pt x="2857" y="1094"/>
                </a:cubicBezTo>
                <a:lnTo>
                  <a:pt x="2857" y="1096"/>
                </a:lnTo>
                <a:close/>
                <a:moveTo>
                  <a:pt x="2853" y="1154"/>
                </a:moveTo>
                <a:cubicBezTo>
                  <a:pt x="2854" y="1156"/>
                  <a:pt x="2854" y="1156"/>
                  <a:pt x="2854" y="1156"/>
                </a:cubicBezTo>
                <a:cubicBezTo>
                  <a:pt x="2854" y="1154"/>
                  <a:pt x="2854" y="1154"/>
                  <a:pt x="2854" y="1154"/>
                </a:cubicBezTo>
                <a:cubicBezTo>
                  <a:pt x="2854" y="1153"/>
                  <a:pt x="2854" y="1153"/>
                  <a:pt x="2854" y="1153"/>
                </a:cubicBezTo>
                <a:cubicBezTo>
                  <a:pt x="2853" y="1153"/>
                  <a:pt x="2853" y="1153"/>
                  <a:pt x="2853" y="1153"/>
                </a:cubicBezTo>
                <a:lnTo>
                  <a:pt x="2853" y="1154"/>
                </a:lnTo>
                <a:close/>
                <a:moveTo>
                  <a:pt x="2859" y="1097"/>
                </a:moveTo>
                <a:cubicBezTo>
                  <a:pt x="2859" y="1098"/>
                  <a:pt x="2859" y="1098"/>
                  <a:pt x="2859" y="1098"/>
                </a:cubicBezTo>
                <a:cubicBezTo>
                  <a:pt x="2860" y="1098"/>
                  <a:pt x="2860" y="1098"/>
                  <a:pt x="2860" y="1098"/>
                </a:cubicBezTo>
                <a:cubicBezTo>
                  <a:pt x="2861" y="1094"/>
                  <a:pt x="2861" y="1094"/>
                  <a:pt x="2861" y="1094"/>
                </a:cubicBezTo>
                <a:cubicBezTo>
                  <a:pt x="2862" y="1092"/>
                  <a:pt x="2862" y="1092"/>
                  <a:pt x="2862" y="1092"/>
                </a:cubicBezTo>
                <a:cubicBezTo>
                  <a:pt x="2860" y="1093"/>
                  <a:pt x="2860" y="1093"/>
                  <a:pt x="2860" y="1093"/>
                </a:cubicBezTo>
                <a:lnTo>
                  <a:pt x="2859" y="1097"/>
                </a:lnTo>
                <a:close/>
                <a:moveTo>
                  <a:pt x="2788" y="1058"/>
                </a:moveTo>
                <a:cubicBezTo>
                  <a:pt x="2788" y="1060"/>
                  <a:pt x="2788" y="1060"/>
                  <a:pt x="2788" y="1060"/>
                </a:cubicBezTo>
                <a:cubicBezTo>
                  <a:pt x="2789" y="1062"/>
                  <a:pt x="2789" y="1062"/>
                  <a:pt x="2789" y="1062"/>
                </a:cubicBezTo>
                <a:cubicBezTo>
                  <a:pt x="2790" y="1063"/>
                  <a:pt x="2790" y="1063"/>
                  <a:pt x="2790" y="1063"/>
                </a:cubicBezTo>
                <a:cubicBezTo>
                  <a:pt x="2790" y="1062"/>
                  <a:pt x="2790" y="1062"/>
                  <a:pt x="2790" y="1062"/>
                </a:cubicBezTo>
                <a:cubicBezTo>
                  <a:pt x="2789" y="1060"/>
                  <a:pt x="2789" y="1060"/>
                  <a:pt x="2789" y="1060"/>
                </a:cubicBezTo>
                <a:cubicBezTo>
                  <a:pt x="2789" y="1058"/>
                  <a:pt x="2789" y="1058"/>
                  <a:pt x="2789" y="1058"/>
                </a:cubicBezTo>
                <a:lnTo>
                  <a:pt x="2788" y="1058"/>
                </a:lnTo>
                <a:close/>
                <a:moveTo>
                  <a:pt x="2756" y="895"/>
                </a:moveTo>
                <a:cubicBezTo>
                  <a:pt x="2755" y="895"/>
                  <a:pt x="2755" y="895"/>
                  <a:pt x="2755" y="895"/>
                </a:cubicBezTo>
                <a:cubicBezTo>
                  <a:pt x="2755" y="896"/>
                  <a:pt x="2755" y="896"/>
                  <a:pt x="2755" y="896"/>
                </a:cubicBezTo>
                <a:cubicBezTo>
                  <a:pt x="2757" y="899"/>
                  <a:pt x="2757" y="899"/>
                  <a:pt x="2757" y="899"/>
                </a:cubicBezTo>
                <a:cubicBezTo>
                  <a:pt x="2758" y="898"/>
                  <a:pt x="2758" y="898"/>
                  <a:pt x="2758" y="898"/>
                </a:cubicBezTo>
                <a:cubicBezTo>
                  <a:pt x="2758" y="897"/>
                  <a:pt x="2758" y="897"/>
                  <a:pt x="2758" y="897"/>
                </a:cubicBezTo>
                <a:lnTo>
                  <a:pt x="2756" y="895"/>
                </a:lnTo>
                <a:close/>
                <a:moveTo>
                  <a:pt x="2767" y="923"/>
                </a:moveTo>
                <a:cubicBezTo>
                  <a:pt x="2767" y="922"/>
                  <a:pt x="2767" y="922"/>
                  <a:pt x="2767" y="922"/>
                </a:cubicBezTo>
                <a:cubicBezTo>
                  <a:pt x="2767" y="920"/>
                  <a:pt x="2767" y="920"/>
                  <a:pt x="2767" y="920"/>
                </a:cubicBezTo>
                <a:cubicBezTo>
                  <a:pt x="2767" y="916"/>
                  <a:pt x="2767" y="916"/>
                  <a:pt x="2767" y="916"/>
                </a:cubicBezTo>
                <a:cubicBezTo>
                  <a:pt x="2766" y="917"/>
                  <a:pt x="2766" y="917"/>
                  <a:pt x="2766" y="917"/>
                </a:cubicBezTo>
                <a:cubicBezTo>
                  <a:pt x="2766" y="921"/>
                  <a:pt x="2766" y="921"/>
                  <a:pt x="2766" y="921"/>
                </a:cubicBezTo>
                <a:cubicBezTo>
                  <a:pt x="2764" y="924"/>
                  <a:pt x="2764" y="924"/>
                  <a:pt x="2764" y="924"/>
                </a:cubicBezTo>
                <a:cubicBezTo>
                  <a:pt x="2764" y="926"/>
                  <a:pt x="2764" y="926"/>
                  <a:pt x="2764" y="926"/>
                </a:cubicBezTo>
                <a:cubicBezTo>
                  <a:pt x="2763" y="929"/>
                  <a:pt x="2763" y="929"/>
                  <a:pt x="2763" y="929"/>
                </a:cubicBezTo>
                <a:cubicBezTo>
                  <a:pt x="2761" y="931"/>
                  <a:pt x="2761" y="931"/>
                  <a:pt x="2761" y="931"/>
                </a:cubicBezTo>
                <a:cubicBezTo>
                  <a:pt x="2761" y="933"/>
                  <a:pt x="2761" y="933"/>
                  <a:pt x="2761" y="933"/>
                </a:cubicBezTo>
                <a:cubicBezTo>
                  <a:pt x="2762" y="935"/>
                  <a:pt x="2762" y="935"/>
                  <a:pt x="2762" y="935"/>
                </a:cubicBezTo>
                <a:cubicBezTo>
                  <a:pt x="2763" y="933"/>
                  <a:pt x="2763" y="933"/>
                  <a:pt x="2763" y="933"/>
                </a:cubicBezTo>
                <a:cubicBezTo>
                  <a:pt x="2764" y="929"/>
                  <a:pt x="2764" y="929"/>
                  <a:pt x="2764" y="929"/>
                </a:cubicBezTo>
                <a:cubicBezTo>
                  <a:pt x="2767" y="925"/>
                  <a:pt x="2767" y="925"/>
                  <a:pt x="2767" y="925"/>
                </a:cubicBezTo>
                <a:lnTo>
                  <a:pt x="2767" y="923"/>
                </a:lnTo>
                <a:close/>
                <a:moveTo>
                  <a:pt x="2743" y="890"/>
                </a:moveTo>
                <a:cubicBezTo>
                  <a:pt x="2742" y="891"/>
                  <a:pt x="2742" y="891"/>
                  <a:pt x="2742" y="891"/>
                </a:cubicBezTo>
                <a:cubicBezTo>
                  <a:pt x="2743" y="893"/>
                  <a:pt x="2743" y="893"/>
                  <a:pt x="2743" y="893"/>
                </a:cubicBezTo>
                <a:cubicBezTo>
                  <a:pt x="2745" y="894"/>
                  <a:pt x="2745" y="894"/>
                  <a:pt x="2745" y="894"/>
                </a:cubicBezTo>
                <a:cubicBezTo>
                  <a:pt x="2745" y="893"/>
                  <a:pt x="2745" y="893"/>
                  <a:pt x="2745" y="893"/>
                </a:cubicBezTo>
                <a:cubicBezTo>
                  <a:pt x="2746" y="892"/>
                  <a:pt x="2746" y="892"/>
                  <a:pt x="2746" y="892"/>
                </a:cubicBezTo>
                <a:cubicBezTo>
                  <a:pt x="2745" y="891"/>
                  <a:pt x="2745" y="891"/>
                  <a:pt x="2745" y="891"/>
                </a:cubicBezTo>
                <a:lnTo>
                  <a:pt x="2743" y="890"/>
                </a:lnTo>
                <a:close/>
                <a:moveTo>
                  <a:pt x="2754" y="923"/>
                </a:moveTo>
                <a:cubicBezTo>
                  <a:pt x="2754" y="922"/>
                  <a:pt x="2754" y="922"/>
                  <a:pt x="2754" y="922"/>
                </a:cubicBezTo>
                <a:cubicBezTo>
                  <a:pt x="2753" y="922"/>
                  <a:pt x="2753" y="922"/>
                  <a:pt x="2753" y="922"/>
                </a:cubicBezTo>
                <a:cubicBezTo>
                  <a:pt x="2752" y="922"/>
                  <a:pt x="2752" y="922"/>
                  <a:pt x="2752" y="922"/>
                </a:cubicBezTo>
                <a:cubicBezTo>
                  <a:pt x="2751" y="924"/>
                  <a:pt x="2751" y="924"/>
                  <a:pt x="2751" y="924"/>
                </a:cubicBezTo>
                <a:cubicBezTo>
                  <a:pt x="2752" y="925"/>
                  <a:pt x="2752" y="925"/>
                  <a:pt x="2752" y="925"/>
                </a:cubicBezTo>
                <a:lnTo>
                  <a:pt x="2754" y="923"/>
                </a:lnTo>
                <a:close/>
                <a:moveTo>
                  <a:pt x="2784" y="1057"/>
                </a:moveTo>
                <a:cubicBezTo>
                  <a:pt x="2786" y="1057"/>
                  <a:pt x="2786" y="1057"/>
                  <a:pt x="2786" y="1057"/>
                </a:cubicBezTo>
                <a:cubicBezTo>
                  <a:pt x="2791" y="1056"/>
                  <a:pt x="2791" y="1056"/>
                  <a:pt x="2791" y="1056"/>
                </a:cubicBezTo>
                <a:cubicBezTo>
                  <a:pt x="2793" y="1056"/>
                  <a:pt x="2793" y="1056"/>
                  <a:pt x="2793" y="1056"/>
                </a:cubicBezTo>
                <a:cubicBezTo>
                  <a:pt x="2791" y="1055"/>
                  <a:pt x="2791" y="1055"/>
                  <a:pt x="2791" y="1055"/>
                </a:cubicBezTo>
                <a:cubicBezTo>
                  <a:pt x="2787" y="1055"/>
                  <a:pt x="2787" y="1055"/>
                  <a:pt x="2787" y="1055"/>
                </a:cubicBezTo>
                <a:cubicBezTo>
                  <a:pt x="2786" y="1056"/>
                  <a:pt x="2786" y="1056"/>
                  <a:pt x="2786" y="1056"/>
                </a:cubicBezTo>
                <a:cubicBezTo>
                  <a:pt x="2784" y="1055"/>
                  <a:pt x="2784" y="1055"/>
                  <a:pt x="2784" y="1055"/>
                </a:cubicBezTo>
                <a:cubicBezTo>
                  <a:pt x="2783" y="1056"/>
                  <a:pt x="2783" y="1056"/>
                  <a:pt x="2783" y="1056"/>
                </a:cubicBezTo>
                <a:cubicBezTo>
                  <a:pt x="2784" y="1056"/>
                  <a:pt x="2784" y="1056"/>
                  <a:pt x="2784" y="1056"/>
                </a:cubicBezTo>
                <a:lnTo>
                  <a:pt x="2784" y="1057"/>
                </a:lnTo>
                <a:close/>
                <a:moveTo>
                  <a:pt x="2872" y="1105"/>
                </a:moveTo>
                <a:cubicBezTo>
                  <a:pt x="2871" y="1107"/>
                  <a:pt x="2871" y="1107"/>
                  <a:pt x="2871" y="1107"/>
                </a:cubicBezTo>
                <a:cubicBezTo>
                  <a:pt x="2872" y="1108"/>
                  <a:pt x="2872" y="1108"/>
                  <a:pt x="2872" y="1108"/>
                </a:cubicBezTo>
                <a:cubicBezTo>
                  <a:pt x="2873" y="1108"/>
                  <a:pt x="2873" y="1108"/>
                  <a:pt x="2873" y="1108"/>
                </a:cubicBezTo>
                <a:cubicBezTo>
                  <a:pt x="2875" y="1106"/>
                  <a:pt x="2875" y="1106"/>
                  <a:pt x="2875" y="1106"/>
                </a:cubicBezTo>
                <a:cubicBezTo>
                  <a:pt x="2876" y="1105"/>
                  <a:pt x="2876" y="1105"/>
                  <a:pt x="2876" y="1105"/>
                </a:cubicBezTo>
                <a:cubicBezTo>
                  <a:pt x="2875" y="1105"/>
                  <a:pt x="2875" y="1105"/>
                  <a:pt x="2875" y="1105"/>
                </a:cubicBezTo>
                <a:cubicBezTo>
                  <a:pt x="2874" y="1104"/>
                  <a:pt x="2874" y="1104"/>
                  <a:pt x="2874" y="1104"/>
                </a:cubicBezTo>
                <a:cubicBezTo>
                  <a:pt x="2872" y="1102"/>
                  <a:pt x="2872" y="1102"/>
                  <a:pt x="2872" y="1102"/>
                </a:cubicBezTo>
                <a:cubicBezTo>
                  <a:pt x="2871" y="1101"/>
                  <a:pt x="2871" y="1101"/>
                  <a:pt x="2871" y="1101"/>
                </a:cubicBezTo>
                <a:cubicBezTo>
                  <a:pt x="2872" y="1102"/>
                  <a:pt x="2872" y="1102"/>
                  <a:pt x="2872" y="1102"/>
                </a:cubicBezTo>
                <a:cubicBezTo>
                  <a:pt x="2872" y="1104"/>
                  <a:pt x="2872" y="1104"/>
                  <a:pt x="2872" y="1104"/>
                </a:cubicBezTo>
                <a:cubicBezTo>
                  <a:pt x="2872" y="1105"/>
                  <a:pt x="2872" y="1105"/>
                  <a:pt x="2872" y="1105"/>
                </a:cubicBezTo>
                <a:cubicBezTo>
                  <a:pt x="2873" y="1106"/>
                  <a:pt x="2873" y="1106"/>
                  <a:pt x="2873" y="1106"/>
                </a:cubicBezTo>
                <a:cubicBezTo>
                  <a:pt x="2872" y="1105"/>
                  <a:pt x="2872" y="1105"/>
                  <a:pt x="2872" y="1105"/>
                </a:cubicBezTo>
                <a:close/>
                <a:moveTo>
                  <a:pt x="2762" y="922"/>
                </a:moveTo>
                <a:cubicBezTo>
                  <a:pt x="2762" y="920"/>
                  <a:pt x="2762" y="920"/>
                  <a:pt x="2762" y="920"/>
                </a:cubicBezTo>
                <a:cubicBezTo>
                  <a:pt x="2761" y="919"/>
                  <a:pt x="2761" y="919"/>
                  <a:pt x="2761" y="919"/>
                </a:cubicBezTo>
                <a:cubicBezTo>
                  <a:pt x="2760" y="920"/>
                  <a:pt x="2760" y="920"/>
                  <a:pt x="2760" y="920"/>
                </a:cubicBezTo>
                <a:cubicBezTo>
                  <a:pt x="2758" y="919"/>
                  <a:pt x="2758" y="919"/>
                  <a:pt x="2758" y="919"/>
                </a:cubicBezTo>
                <a:cubicBezTo>
                  <a:pt x="2757" y="920"/>
                  <a:pt x="2757" y="920"/>
                  <a:pt x="2757" y="920"/>
                </a:cubicBezTo>
                <a:cubicBezTo>
                  <a:pt x="2757" y="922"/>
                  <a:pt x="2757" y="922"/>
                  <a:pt x="2757" y="922"/>
                </a:cubicBezTo>
                <a:cubicBezTo>
                  <a:pt x="2756" y="924"/>
                  <a:pt x="2756" y="924"/>
                  <a:pt x="2756" y="924"/>
                </a:cubicBezTo>
                <a:cubicBezTo>
                  <a:pt x="2756" y="927"/>
                  <a:pt x="2756" y="927"/>
                  <a:pt x="2756" y="927"/>
                </a:cubicBezTo>
                <a:cubicBezTo>
                  <a:pt x="2755" y="929"/>
                  <a:pt x="2755" y="929"/>
                  <a:pt x="2755" y="929"/>
                </a:cubicBezTo>
                <a:cubicBezTo>
                  <a:pt x="2752" y="930"/>
                  <a:pt x="2752" y="930"/>
                  <a:pt x="2752" y="930"/>
                </a:cubicBezTo>
                <a:cubicBezTo>
                  <a:pt x="2751" y="931"/>
                  <a:pt x="2751" y="931"/>
                  <a:pt x="2751" y="931"/>
                </a:cubicBezTo>
                <a:cubicBezTo>
                  <a:pt x="2751" y="934"/>
                  <a:pt x="2751" y="934"/>
                  <a:pt x="2751" y="934"/>
                </a:cubicBezTo>
                <a:cubicBezTo>
                  <a:pt x="2753" y="934"/>
                  <a:pt x="2753" y="934"/>
                  <a:pt x="2753" y="934"/>
                </a:cubicBezTo>
                <a:cubicBezTo>
                  <a:pt x="2755" y="936"/>
                  <a:pt x="2755" y="936"/>
                  <a:pt x="2755" y="936"/>
                </a:cubicBezTo>
                <a:cubicBezTo>
                  <a:pt x="2757" y="936"/>
                  <a:pt x="2757" y="936"/>
                  <a:pt x="2757" y="936"/>
                </a:cubicBezTo>
                <a:cubicBezTo>
                  <a:pt x="2757" y="938"/>
                  <a:pt x="2757" y="938"/>
                  <a:pt x="2757" y="938"/>
                </a:cubicBezTo>
                <a:cubicBezTo>
                  <a:pt x="2759" y="939"/>
                  <a:pt x="2759" y="939"/>
                  <a:pt x="2759" y="939"/>
                </a:cubicBezTo>
                <a:cubicBezTo>
                  <a:pt x="2761" y="938"/>
                  <a:pt x="2761" y="938"/>
                  <a:pt x="2761" y="938"/>
                </a:cubicBezTo>
                <a:cubicBezTo>
                  <a:pt x="2761" y="936"/>
                  <a:pt x="2761" y="936"/>
                  <a:pt x="2761" y="936"/>
                </a:cubicBezTo>
                <a:cubicBezTo>
                  <a:pt x="2759" y="934"/>
                  <a:pt x="2759" y="934"/>
                  <a:pt x="2759" y="934"/>
                </a:cubicBezTo>
                <a:cubicBezTo>
                  <a:pt x="2759" y="930"/>
                  <a:pt x="2759" y="930"/>
                  <a:pt x="2759" y="930"/>
                </a:cubicBezTo>
                <a:cubicBezTo>
                  <a:pt x="2760" y="924"/>
                  <a:pt x="2760" y="924"/>
                  <a:pt x="2760" y="924"/>
                </a:cubicBezTo>
                <a:lnTo>
                  <a:pt x="2762" y="922"/>
                </a:lnTo>
                <a:close/>
                <a:moveTo>
                  <a:pt x="2748" y="968"/>
                </a:moveTo>
                <a:cubicBezTo>
                  <a:pt x="2749" y="969"/>
                  <a:pt x="2749" y="969"/>
                  <a:pt x="2749" y="969"/>
                </a:cubicBezTo>
                <a:cubicBezTo>
                  <a:pt x="2751" y="967"/>
                  <a:pt x="2751" y="967"/>
                  <a:pt x="2751" y="967"/>
                </a:cubicBezTo>
                <a:cubicBezTo>
                  <a:pt x="2752" y="966"/>
                  <a:pt x="2752" y="966"/>
                  <a:pt x="2752" y="966"/>
                </a:cubicBezTo>
                <a:cubicBezTo>
                  <a:pt x="2750" y="965"/>
                  <a:pt x="2750" y="965"/>
                  <a:pt x="2750" y="965"/>
                </a:cubicBezTo>
                <a:cubicBezTo>
                  <a:pt x="2749" y="965"/>
                  <a:pt x="2749" y="965"/>
                  <a:pt x="2749" y="965"/>
                </a:cubicBezTo>
                <a:cubicBezTo>
                  <a:pt x="2748" y="966"/>
                  <a:pt x="2748" y="966"/>
                  <a:pt x="2748" y="966"/>
                </a:cubicBezTo>
                <a:cubicBezTo>
                  <a:pt x="2746" y="966"/>
                  <a:pt x="2746" y="966"/>
                  <a:pt x="2746" y="966"/>
                </a:cubicBezTo>
                <a:cubicBezTo>
                  <a:pt x="2746" y="967"/>
                  <a:pt x="2746" y="967"/>
                  <a:pt x="2746" y="967"/>
                </a:cubicBezTo>
                <a:lnTo>
                  <a:pt x="2748" y="968"/>
                </a:lnTo>
                <a:close/>
                <a:moveTo>
                  <a:pt x="2803" y="1041"/>
                </a:moveTo>
                <a:cubicBezTo>
                  <a:pt x="2803" y="1040"/>
                  <a:pt x="2803" y="1040"/>
                  <a:pt x="2803" y="1040"/>
                </a:cubicBezTo>
                <a:cubicBezTo>
                  <a:pt x="2802" y="1040"/>
                  <a:pt x="2802" y="1040"/>
                  <a:pt x="2802" y="1040"/>
                </a:cubicBezTo>
                <a:cubicBezTo>
                  <a:pt x="2801" y="1042"/>
                  <a:pt x="2801" y="1042"/>
                  <a:pt x="2801" y="1042"/>
                </a:cubicBezTo>
                <a:cubicBezTo>
                  <a:pt x="2802" y="1043"/>
                  <a:pt x="2802" y="1043"/>
                  <a:pt x="2802" y="1043"/>
                </a:cubicBezTo>
                <a:lnTo>
                  <a:pt x="2803" y="1041"/>
                </a:lnTo>
                <a:close/>
                <a:moveTo>
                  <a:pt x="2784" y="1123"/>
                </a:moveTo>
                <a:cubicBezTo>
                  <a:pt x="2783" y="1122"/>
                  <a:pt x="2783" y="1122"/>
                  <a:pt x="2783" y="1122"/>
                </a:cubicBezTo>
                <a:cubicBezTo>
                  <a:pt x="2783" y="1123"/>
                  <a:pt x="2783" y="1123"/>
                  <a:pt x="2783" y="1123"/>
                </a:cubicBezTo>
                <a:cubicBezTo>
                  <a:pt x="2783" y="1124"/>
                  <a:pt x="2783" y="1124"/>
                  <a:pt x="2783" y="1124"/>
                </a:cubicBezTo>
                <a:lnTo>
                  <a:pt x="2784" y="1123"/>
                </a:lnTo>
                <a:close/>
                <a:moveTo>
                  <a:pt x="2787" y="1001"/>
                </a:moveTo>
                <a:cubicBezTo>
                  <a:pt x="2786" y="999"/>
                  <a:pt x="2786" y="999"/>
                  <a:pt x="2786" y="999"/>
                </a:cubicBezTo>
                <a:cubicBezTo>
                  <a:pt x="2784" y="996"/>
                  <a:pt x="2784" y="996"/>
                  <a:pt x="2784" y="996"/>
                </a:cubicBezTo>
                <a:cubicBezTo>
                  <a:pt x="2784" y="998"/>
                  <a:pt x="2784" y="998"/>
                  <a:pt x="2784" y="998"/>
                </a:cubicBezTo>
                <a:cubicBezTo>
                  <a:pt x="2784" y="1000"/>
                  <a:pt x="2784" y="1000"/>
                  <a:pt x="2784" y="1000"/>
                </a:cubicBezTo>
                <a:cubicBezTo>
                  <a:pt x="2786" y="1002"/>
                  <a:pt x="2786" y="1002"/>
                  <a:pt x="2786" y="1002"/>
                </a:cubicBezTo>
                <a:lnTo>
                  <a:pt x="2787" y="1001"/>
                </a:lnTo>
                <a:close/>
                <a:moveTo>
                  <a:pt x="2789" y="1118"/>
                </a:moveTo>
                <a:cubicBezTo>
                  <a:pt x="2792" y="1119"/>
                  <a:pt x="2792" y="1119"/>
                  <a:pt x="2792" y="1119"/>
                </a:cubicBezTo>
                <a:cubicBezTo>
                  <a:pt x="2793" y="1120"/>
                  <a:pt x="2793" y="1120"/>
                  <a:pt x="2793" y="1120"/>
                </a:cubicBezTo>
                <a:cubicBezTo>
                  <a:pt x="2794" y="1119"/>
                  <a:pt x="2794" y="1119"/>
                  <a:pt x="2794" y="1119"/>
                </a:cubicBezTo>
                <a:cubicBezTo>
                  <a:pt x="2795" y="1118"/>
                  <a:pt x="2795" y="1118"/>
                  <a:pt x="2795" y="1118"/>
                </a:cubicBezTo>
                <a:cubicBezTo>
                  <a:pt x="2797" y="1117"/>
                  <a:pt x="2797" y="1117"/>
                  <a:pt x="2797" y="1117"/>
                </a:cubicBezTo>
                <a:cubicBezTo>
                  <a:pt x="2796" y="1116"/>
                  <a:pt x="2796" y="1116"/>
                  <a:pt x="2796" y="1116"/>
                </a:cubicBezTo>
                <a:cubicBezTo>
                  <a:pt x="2794" y="1115"/>
                  <a:pt x="2794" y="1115"/>
                  <a:pt x="2794" y="1115"/>
                </a:cubicBezTo>
                <a:cubicBezTo>
                  <a:pt x="2793" y="1116"/>
                  <a:pt x="2793" y="1116"/>
                  <a:pt x="2793" y="1116"/>
                </a:cubicBezTo>
                <a:cubicBezTo>
                  <a:pt x="2789" y="1117"/>
                  <a:pt x="2789" y="1117"/>
                  <a:pt x="2789" y="1117"/>
                </a:cubicBezTo>
                <a:cubicBezTo>
                  <a:pt x="2788" y="1116"/>
                  <a:pt x="2788" y="1116"/>
                  <a:pt x="2788" y="1116"/>
                </a:cubicBezTo>
                <a:cubicBezTo>
                  <a:pt x="2787" y="1117"/>
                  <a:pt x="2787" y="1117"/>
                  <a:pt x="2787" y="1117"/>
                </a:cubicBezTo>
                <a:cubicBezTo>
                  <a:pt x="2786" y="1119"/>
                  <a:pt x="2786" y="1119"/>
                  <a:pt x="2786" y="1119"/>
                </a:cubicBezTo>
                <a:cubicBezTo>
                  <a:pt x="2787" y="1120"/>
                  <a:pt x="2787" y="1120"/>
                  <a:pt x="2787" y="1120"/>
                </a:cubicBezTo>
                <a:lnTo>
                  <a:pt x="2789" y="1118"/>
                </a:lnTo>
                <a:close/>
                <a:moveTo>
                  <a:pt x="2797" y="996"/>
                </a:moveTo>
                <a:cubicBezTo>
                  <a:pt x="2798" y="996"/>
                  <a:pt x="2798" y="996"/>
                  <a:pt x="2798" y="996"/>
                </a:cubicBezTo>
                <a:cubicBezTo>
                  <a:pt x="2798" y="994"/>
                  <a:pt x="2798" y="994"/>
                  <a:pt x="2798" y="994"/>
                </a:cubicBezTo>
                <a:cubicBezTo>
                  <a:pt x="2797" y="994"/>
                  <a:pt x="2797" y="994"/>
                  <a:pt x="2797" y="994"/>
                </a:cubicBezTo>
                <a:cubicBezTo>
                  <a:pt x="2797" y="994"/>
                  <a:pt x="2797" y="996"/>
                  <a:pt x="2797" y="996"/>
                </a:cubicBezTo>
                <a:close/>
                <a:moveTo>
                  <a:pt x="2799" y="993"/>
                </a:moveTo>
                <a:cubicBezTo>
                  <a:pt x="2799" y="991"/>
                  <a:pt x="2799" y="991"/>
                  <a:pt x="2799" y="991"/>
                </a:cubicBezTo>
                <a:cubicBezTo>
                  <a:pt x="2799" y="989"/>
                  <a:pt x="2799" y="989"/>
                  <a:pt x="2799" y="989"/>
                </a:cubicBezTo>
                <a:cubicBezTo>
                  <a:pt x="2797" y="989"/>
                  <a:pt x="2797" y="989"/>
                  <a:pt x="2797" y="989"/>
                </a:cubicBezTo>
                <a:cubicBezTo>
                  <a:pt x="2797" y="989"/>
                  <a:pt x="2797" y="989"/>
                  <a:pt x="2797" y="989"/>
                </a:cubicBezTo>
                <a:cubicBezTo>
                  <a:pt x="2797" y="992"/>
                  <a:pt x="2797" y="992"/>
                  <a:pt x="2797" y="992"/>
                </a:cubicBezTo>
                <a:cubicBezTo>
                  <a:pt x="2797" y="994"/>
                  <a:pt x="2797" y="994"/>
                  <a:pt x="2797" y="994"/>
                </a:cubicBezTo>
                <a:lnTo>
                  <a:pt x="2799" y="993"/>
                </a:lnTo>
                <a:close/>
                <a:moveTo>
                  <a:pt x="2799" y="1077"/>
                </a:moveTo>
                <a:cubicBezTo>
                  <a:pt x="2801" y="1075"/>
                  <a:pt x="2801" y="1075"/>
                  <a:pt x="2801" y="1075"/>
                </a:cubicBezTo>
                <a:cubicBezTo>
                  <a:pt x="2803" y="1075"/>
                  <a:pt x="2803" y="1075"/>
                  <a:pt x="2803" y="1075"/>
                </a:cubicBezTo>
                <a:cubicBezTo>
                  <a:pt x="2803" y="1073"/>
                  <a:pt x="2803" y="1073"/>
                  <a:pt x="2803" y="1073"/>
                </a:cubicBezTo>
                <a:cubicBezTo>
                  <a:pt x="2801" y="1071"/>
                  <a:pt x="2801" y="1071"/>
                  <a:pt x="2801" y="1071"/>
                </a:cubicBezTo>
                <a:cubicBezTo>
                  <a:pt x="2801" y="1070"/>
                  <a:pt x="2801" y="1070"/>
                  <a:pt x="2801" y="1070"/>
                </a:cubicBezTo>
                <a:cubicBezTo>
                  <a:pt x="2798" y="1069"/>
                  <a:pt x="2798" y="1069"/>
                  <a:pt x="2798" y="1069"/>
                </a:cubicBezTo>
                <a:cubicBezTo>
                  <a:pt x="2794" y="1069"/>
                  <a:pt x="2794" y="1069"/>
                  <a:pt x="2794" y="1069"/>
                </a:cubicBezTo>
                <a:cubicBezTo>
                  <a:pt x="2793" y="1070"/>
                  <a:pt x="2793" y="1070"/>
                  <a:pt x="2793" y="1070"/>
                </a:cubicBezTo>
                <a:cubicBezTo>
                  <a:pt x="2791" y="1069"/>
                  <a:pt x="2791" y="1069"/>
                  <a:pt x="2791" y="1069"/>
                </a:cubicBezTo>
                <a:cubicBezTo>
                  <a:pt x="2789" y="1071"/>
                  <a:pt x="2789" y="1071"/>
                  <a:pt x="2789" y="1071"/>
                </a:cubicBezTo>
                <a:cubicBezTo>
                  <a:pt x="2789" y="1073"/>
                  <a:pt x="2789" y="1073"/>
                  <a:pt x="2789" y="1073"/>
                </a:cubicBezTo>
                <a:cubicBezTo>
                  <a:pt x="2790" y="1075"/>
                  <a:pt x="2790" y="1075"/>
                  <a:pt x="2790" y="1075"/>
                </a:cubicBezTo>
                <a:cubicBezTo>
                  <a:pt x="2793" y="1076"/>
                  <a:pt x="2793" y="1076"/>
                  <a:pt x="2793" y="1076"/>
                </a:cubicBezTo>
                <a:cubicBezTo>
                  <a:pt x="2794" y="1077"/>
                  <a:pt x="2794" y="1077"/>
                  <a:pt x="2794" y="1077"/>
                </a:cubicBezTo>
                <a:cubicBezTo>
                  <a:pt x="2797" y="1076"/>
                  <a:pt x="2797" y="1076"/>
                  <a:pt x="2797" y="1076"/>
                </a:cubicBezTo>
                <a:lnTo>
                  <a:pt x="2799" y="1077"/>
                </a:lnTo>
                <a:close/>
                <a:moveTo>
                  <a:pt x="2758" y="907"/>
                </a:moveTo>
                <a:cubicBezTo>
                  <a:pt x="2758" y="908"/>
                  <a:pt x="2758" y="908"/>
                  <a:pt x="2758" y="908"/>
                </a:cubicBezTo>
                <a:cubicBezTo>
                  <a:pt x="2760" y="906"/>
                  <a:pt x="2760" y="906"/>
                  <a:pt x="2760" y="906"/>
                </a:cubicBezTo>
                <a:cubicBezTo>
                  <a:pt x="2761" y="905"/>
                  <a:pt x="2761" y="905"/>
                  <a:pt x="2761" y="905"/>
                </a:cubicBezTo>
                <a:cubicBezTo>
                  <a:pt x="2763" y="908"/>
                  <a:pt x="2763" y="908"/>
                  <a:pt x="2763" y="908"/>
                </a:cubicBezTo>
                <a:cubicBezTo>
                  <a:pt x="2766" y="909"/>
                  <a:pt x="2766" y="909"/>
                  <a:pt x="2766" y="909"/>
                </a:cubicBezTo>
                <a:cubicBezTo>
                  <a:pt x="2768" y="909"/>
                  <a:pt x="2768" y="909"/>
                  <a:pt x="2768" y="909"/>
                </a:cubicBezTo>
                <a:cubicBezTo>
                  <a:pt x="2768" y="908"/>
                  <a:pt x="2768" y="908"/>
                  <a:pt x="2768" y="908"/>
                </a:cubicBezTo>
                <a:cubicBezTo>
                  <a:pt x="2766" y="906"/>
                  <a:pt x="2766" y="906"/>
                  <a:pt x="2766" y="906"/>
                </a:cubicBezTo>
                <a:cubicBezTo>
                  <a:pt x="2763" y="904"/>
                  <a:pt x="2763" y="904"/>
                  <a:pt x="2763" y="904"/>
                </a:cubicBezTo>
                <a:cubicBezTo>
                  <a:pt x="2762" y="904"/>
                  <a:pt x="2762" y="904"/>
                  <a:pt x="2762" y="904"/>
                </a:cubicBezTo>
                <a:cubicBezTo>
                  <a:pt x="2760" y="902"/>
                  <a:pt x="2760" y="902"/>
                  <a:pt x="2760" y="902"/>
                </a:cubicBezTo>
                <a:cubicBezTo>
                  <a:pt x="2759" y="902"/>
                  <a:pt x="2759" y="902"/>
                  <a:pt x="2759" y="902"/>
                </a:cubicBezTo>
                <a:cubicBezTo>
                  <a:pt x="2760" y="902"/>
                  <a:pt x="2760" y="902"/>
                  <a:pt x="2760" y="902"/>
                </a:cubicBezTo>
                <a:cubicBezTo>
                  <a:pt x="2758" y="901"/>
                  <a:pt x="2758" y="901"/>
                  <a:pt x="2758" y="901"/>
                </a:cubicBezTo>
                <a:cubicBezTo>
                  <a:pt x="2758" y="903"/>
                  <a:pt x="2758" y="903"/>
                  <a:pt x="2758" y="903"/>
                </a:cubicBezTo>
                <a:cubicBezTo>
                  <a:pt x="2759" y="905"/>
                  <a:pt x="2759" y="905"/>
                  <a:pt x="2759" y="905"/>
                </a:cubicBezTo>
                <a:cubicBezTo>
                  <a:pt x="2758" y="906"/>
                  <a:pt x="2758" y="906"/>
                  <a:pt x="2758" y="906"/>
                </a:cubicBezTo>
                <a:lnTo>
                  <a:pt x="2758" y="907"/>
                </a:lnTo>
                <a:close/>
                <a:moveTo>
                  <a:pt x="2747" y="900"/>
                </a:moveTo>
                <a:cubicBezTo>
                  <a:pt x="2746" y="902"/>
                  <a:pt x="2746" y="902"/>
                  <a:pt x="2746" y="902"/>
                </a:cubicBezTo>
                <a:cubicBezTo>
                  <a:pt x="2745" y="904"/>
                  <a:pt x="2745" y="904"/>
                  <a:pt x="2745" y="904"/>
                </a:cubicBezTo>
                <a:cubicBezTo>
                  <a:pt x="2746" y="907"/>
                  <a:pt x="2746" y="907"/>
                  <a:pt x="2746" y="907"/>
                </a:cubicBezTo>
                <a:cubicBezTo>
                  <a:pt x="2747" y="906"/>
                  <a:pt x="2747" y="906"/>
                  <a:pt x="2747" y="906"/>
                </a:cubicBezTo>
                <a:cubicBezTo>
                  <a:pt x="2748" y="904"/>
                  <a:pt x="2748" y="904"/>
                  <a:pt x="2748" y="904"/>
                </a:cubicBezTo>
                <a:cubicBezTo>
                  <a:pt x="2747" y="902"/>
                  <a:pt x="2747" y="902"/>
                  <a:pt x="2747" y="902"/>
                </a:cubicBezTo>
                <a:cubicBezTo>
                  <a:pt x="2747" y="900"/>
                  <a:pt x="2747" y="900"/>
                  <a:pt x="2747" y="900"/>
                </a:cubicBezTo>
                <a:close/>
                <a:moveTo>
                  <a:pt x="2722" y="984"/>
                </a:moveTo>
                <a:cubicBezTo>
                  <a:pt x="2721" y="985"/>
                  <a:pt x="2721" y="985"/>
                  <a:pt x="2721" y="985"/>
                </a:cubicBezTo>
                <a:cubicBezTo>
                  <a:pt x="2722" y="987"/>
                  <a:pt x="2722" y="987"/>
                  <a:pt x="2722" y="987"/>
                </a:cubicBezTo>
                <a:cubicBezTo>
                  <a:pt x="2722" y="986"/>
                  <a:pt x="2722" y="986"/>
                  <a:pt x="2722" y="986"/>
                </a:cubicBezTo>
                <a:lnTo>
                  <a:pt x="2722" y="984"/>
                </a:lnTo>
                <a:close/>
                <a:moveTo>
                  <a:pt x="2748" y="910"/>
                </a:moveTo>
                <a:cubicBezTo>
                  <a:pt x="2746" y="908"/>
                  <a:pt x="2746" y="908"/>
                  <a:pt x="2746" y="908"/>
                </a:cubicBezTo>
                <a:cubicBezTo>
                  <a:pt x="2744" y="909"/>
                  <a:pt x="2744" y="909"/>
                  <a:pt x="2744" y="909"/>
                </a:cubicBezTo>
                <a:cubicBezTo>
                  <a:pt x="2744" y="910"/>
                  <a:pt x="2744" y="910"/>
                  <a:pt x="2744" y="910"/>
                </a:cubicBezTo>
                <a:cubicBezTo>
                  <a:pt x="2746" y="911"/>
                  <a:pt x="2746" y="911"/>
                  <a:pt x="2746" y="911"/>
                </a:cubicBezTo>
                <a:cubicBezTo>
                  <a:pt x="2747" y="911"/>
                  <a:pt x="2747" y="911"/>
                  <a:pt x="2747" y="911"/>
                </a:cubicBezTo>
                <a:cubicBezTo>
                  <a:pt x="2747" y="913"/>
                  <a:pt x="2747" y="913"/>
                  <a:pt x="2747" y="913"/>
                </a:cubicBezTo>
                <a:cubicBezTo>
                  <a:pt x="2747" y="915"/>
                  <a:pt x="2747" y="915"/>
                  <a:pt x="2747" y="915"/>
                </a:cubicBezTo>
                <a:cubicBezTo>
                  <a:pt x="2747" y="918"/>
                  <a:pt x="2747" y="918"/>
                  <a:pt x="2747" y="918"/>
                </a:cubicBezTo>
                <a:cubicBezTo>
                  <a:pt x="2746" y="921"/>
                  <a:pt x="2746" y="921"/>
                  <a:pt x="2746" y="921"/>
                </a:cubicBezTo>
                <a:cubicBezTo>
                  <a:pt x="2747" y="924"/>
                  <a:pt x="2747" y="924"/>
                  <a:pt x="2747" y="924"/>
                </a:cubicBezTo>
                <a:cubicBezTo>
                  <a:pt x="2748" y="924"/>
                  <a:pt x="2748" y="924"/>
                  <a:pt x="2748" y="924"/>
                </a:cubicBezTo>
                <a:cubicBezTo>
                  <a:pt x="2748" y="923"/>
                  <a:pt x="2748" y="923"/>
                  <a:pt x="2748" y="923"/>
                </a:cubicBezTo>
                <a:cubicBezTo>
                  <a:pt x="2750" y="921"/>
                  <a:pt x="2750" y="921"/>
                  <a:pt x="2750" y="921"/>
                </a:cubicBezTo>
                <a:cubicBezTo>
                  <a:pt x="2752" y="922"/>
                  <a:pt x="2752" y="922"/>
                  <a:pt x="2752" y="922"/>
                </a:cubicBezTo>
                <a:cubicBezTo>
                  <a:pt x="2752" y="921"/>
                  <a:pt x="2752" y="921"/>
                  <a:pt x="2752" y="921"/>
                </a:cubicBezTo>
                <a:cubicBezTo>
                  <a:pt x="2753" y="921"/>
                  <a:pt x="2753" y="921"/>
                  <a:pt x="2753" y="921"/>
                </a:cubicBezTo>
                <a:cubicBezTo>
                  <a:pt x="2754" y="920"/>
                  <a:pt x="2754" y="920"/>
                  <a:pt x="2754" y="920"/>
                </a:cubicBezTo>
                <a:cubicBezTo>
                  <a:pt x="2756" y="918"/>
                  <a:pt x="2756" y="918"/>
                  <a:pt x="2756" y="918"/>
                </a:cubicBezTo>
                <a:cubicBezTo>
                  <a:pt x="2757" y="915"/>
                  <a:pt x="2757" y="915"/>
                  <a:pt x="2757" y="915"/>
                </a:cubicBezTo>
                <a:cubicBezTo>
                  <a:pt x="2758" y="915"/>
                  <a:pt x="2758" y="915"/>
                  <a:pt x="2758" y="915"/>
                </a:cubicBezTo>
                <a:cubicBezTo>
                  <a:pt x="2759" y="913"/>
                  <a:pt x="2759" y="913"/>
                  <a:pt x="2759" y="913"/>
                </a:cubicBezTo>
                <a:cubicBezTo>
                  <a:pt x="2758" y="911"/>
                  <a:pt x="2758" y="911"/>
                  <a:pt x="2758" y="911"/>
                </a:cubicBezTo>
                <a:cubicBezTo>
                  <a:pt x="2757" y="912"/>
                  <a:pt x="2757" y="912"/>
                  <a:pt x="2757" y="912"/>
                </a:cubicBezTo>
                <a:cubicBezTo>
                  <a:pt x="2755" y="914"/>
                  <a:pt x="2755" y="914"/>
                  <a:pt x="2755" y="914"/>
                </a:cubicBezTo>
                <a:cubicBezTo>
                  <a:pt x="2754" y="912"/>
                  <a:pt x="2754" y="912"/>
                  <a:pt x="2754" y="912"/>
                </a:cubicBezTo>
                <a:cubicBezTo>
                  <a:pt x="2753" y="912"/>
                  <a:pt x="2753" y="912"/>
                  <a:pt x="2753" y="912"/>
                </a:cubicBezTo>
                <a:cubicBezTo>
                  <a:pt x="2751" y="912"/>
                  <a:pt x="2751" y="912"/>
                  <a:pt x="2751" y="912"/>
                </a:cubicBezTo>
                <a:cubicBezTo>
                  <a:pt x="2749" y="912"/>
                  <a:pt x="2749" y="912"/>
                  <a:pt x="2749" y="912"/>
                </a:cubicBezTo>
                <a:cubicBezTo>
                  <a:pt x="2750" y="911"/>
                  <a:pt x="2750" y="911"/>
                  <a:pt x="2750" y="911"/>
                </a:cubicBezTo>
                <a:lnTo>
                  <a:pt x="2748" y="910"/>
                </a:lnTo>
                <a:close/>
                <a:moveTo>
                  <a:pt x="2725" y="923"/>
                </a:moveTo>
                <a:cubicBezTo>
                  <a:pt x="2724" y="922"/>
                  <a:pt x="2724" y="922"/>
                  <a:pt x="2724" y="922"/>
                </a:cubicBezTo>
                <a:cubicBezTo>
                  <a:pt x="2724" y="923"/>
                  <a:pt x="2724" y="923"/>
                  <a:pt x="2724" y="923"/>
                </a:cubicBezTo>
                <a:cubicBezTo>
                  <a:pt x="2723" y="924"/>
                  <a:pt x="2723" y="924"/>
                  <a:pt x="2723" y="924"/>
                </a:cubicBezTo>
                <a:cubicBezTo>
                  <a:pt x="2723" y="925"/>
                  <a:pt x="2723" y="925"/>
                  <a:pt x="2723" y="925"/>
                </a:cubicBezTo>
                <a:cubicBezTo>
                  <a:pt x="2724" y="925"/>
                  <a:pt x="2724" y="925"/>
                  <a:pt x="2724" y="925"/>
                </a:cubicBezTo>
                <a:cubicBezTo>
                  <a:pt x="2726" y="925"/>
                  <a:pt x="2726" y="925"/>
                  <a:pt x="2726" y="925"/>
                </a:cubicBezTo>
                <a:cubicBezTo>
                  <a:pt x="2726" y="924"/>
                  <a:pt x="2726" y="924"/>
                  <a:pt x="2726" y="924"/>
                </a:cubicBezTo>
                <a:lnTo>
                  <a:pt x="2725" y="923"/>
                </a:lnTo>
                <a:close/>
                <a:moveTo>
                  <a:pt x="2723" y="912"/>
                </a:moveTo>
                <a:cubicBezTo>
                  <a:pt x="2724" y="911"/>
                  <a:pt x="2724" y="911"/>
                  <a:pt x="2724" y="911"/>
                </a:cubicBezTo>
                <a:cubicBezTo>
                  <a:pt x="2725" y="910"/>
                  <a:pt x="2725" y="910"/>
                  <a:pt x="2725" y="910"/>
                </a:cubicBezTo>
                <a:cubicBezTo>
                  <a:pt x="2724" y="909"/>
                  <a:pt x="2724" y="909"/>
                  <a:pt x="2724" y="909"/>
                </a:cubicBezTo>
                <a:cubicBezTo>
                  <a:pt x="2722" y="908"/>
                  <a:pt x="2722" y="908"/>
                  <a:pt x="2722" y="908"/>
                </a:cubicBezTo>
                <a:cubicBezTo>
                  <a:pt x="2722" y="909"/>
                  <a:pt x="2722" y="909"/>
                  <a:pt x="2722" y="909"/>
                </a:cubicBezTo>
                <a:cubicBezTo>
                  <a:pt x="2722" y="912"/>
                  <a:pt x="2722" y="912"/>
                  <a:pt x="2722" y="912"/>
                </a:cubicBezTo>
                <a:lnTo>
                  <a:pt x="2723" y="912"/>
                </a:lnTo>
                <a:close/>
                <a:moveTo>
                  <a:pt x="2728" y="982"/>
                </a:moveTo>
                <a:cubicBezTo>
                  <a:pt x="2730" y="981"/>
                  <a:pt x="2730" y="981"/>
                  <a:pt x="2730" y="981"/>
                </a:cubicBezTo>
                <a:cubicBezTo>
                  <a:pt x="2730" y="979"/>
                  <a:pt x="2730" y="979"/>
                  <a:pt x="2730" y="979"/>
                </a:cubicBezTo>
                <a:cubicBezTo>
                  <a:pt x="2729" y="979"/>
                  <a:pt x="2729" y="979"/>
                  <a:pt x="2729" y="979"/>
                </a:cubicBezTo>
                <a:cubicBezTo>
                  <a:pt x="2725" y="982"/>
                  <a:pt x="2725" y="982"/>
                  <a:pt x="2725" y="982"/>
                </a:cubicBezTo>
                <a:cubicBezTo>
                  <a:pt x="2726" y="983"/>
                  <a:pt x="2726" y="983"/>
                  <a:pt x="2726" y="983"/>
                </a:cubicBezTo>
                <a:lnTo>
                  <a:pt x="2728" y="982"/>
                </a:lnTo>
                <a:close/>
                <a:moveTo>
                  <a:pt x="2753" y="904"/>
                </a:moveTo>
                <a:cubicBezTo>
                  <a:pt x="2753" y="903"/>
                  <a:pt x="2753" y="903"/>
                  <a:pt x="2753" y="903"/>
                </a:cubicBezTo>
                <a:cubicBezTo>
                  <a:pt x="2751" y="902"/>
                  <a:pt x="2751" y="902"/>
                  <a:pt x="2751" y="902"/>
                </a:cubicBezTo>
                <a:cubicBezTo>
                  <a:pt x="2750" y="903"/>
                  <a:pt x="2750" y="903"/>
                  <a:pt x="2750" y="903"/>
                </a:cubicBezTo>
                <a:cubicBezTo>
                  <a:pt x="2751" y="904"/>
                  <a:pt x="2751" y="904"/>
                  <a:pt x="2751" y="904"/>
                </a:cubicBezTo>
                <a:lnTo>
                  <a:pt x="2753" y="904"/>
                </a:lnTo>
                <a:close/>
                <a:moveTo>
                  <a:pt x="2770" y="923"/>
                </a:moveTo>
                <a:cubicBezTo>
                  <a:pt x="2770" y="921"/>
                  <a:pt x="2770" y="921"/>
                  <a:pt x="2770" y="921"/>
                </a:cubicBezTo>
                <a:cubicBezTo>
                  <a:pt x="2770" y="922"/>
                  <a:pt x="2770" y="922"/>
                  <a:pt x="2770" y="922"/>
                </a:cubicBezTo>
                <a:lnTo>
                  <a:pt x="2770" y="923"/>
                </a:lnTo>
                <a:close/>
                <a:moveTo>
                  <a:pt x="2766" y="931"/>
                </a:moveTo>
                <a:cubicBezTo>
                  <a:pt x="2767" y="933"/>
                  <a:pt x="2767" y="933"/>
                  <a:pt x="2767" y="933"/>
                </a:cubicBezTo>
                <a:cubicBezTo>
                  <a:pt x="2767" y="934"/>
                  <a:pt x="2767" y="934"/>
                  <a:pt x="2767" y="934"/>
                </a:cubicBezTo>
                <a:cubicBezTo>
                  <a:pt x="2769" y="933"/>
                  <a:pt x="2769" y="933"/>
                  <a:pt x="2769" y="933"/>
                </a:cubicBezTo>
                <a:cubicBezTo>
                  <a:pt x="2772" y="932"/>
                  <a:pt x="2772" y="932"/>
                  <a:pt x="2772" y="932"/>
                </a:cubicBezTo>
                <a:cubicBezTo>
                  <a:pt x="2773" y="931"/>
                  <a:pt x="2773" y="931"/>
                  <a:pt x="2773" y="931"/>
                </a:cubicBezTo>
                <a:cubicBezTo>
                  <a:pt x="2773" y="929"/>
                  <a:pt x="2773" y="929"/>
                  <a:pt x="2773" y="929"/>
                </a:cubicBezTo>
                <a:cubicBezTo>
                  <a:pt x="2772" y="928"/>
                  <a:pt x="2772" y="928"/>
                  <a:pt x="2772" y="928"/>
                </a:cubicBezTo>
                <a:cubicBezTo>
                  <a:pt x="2771" y="928"/>
                  <a:pt x="2771" y="928"/>
                  <a:pt x="2771" y="928"/>
                </a:cubicBezTo>
                <a:cubicBezTo>
                  <a:pt x="2767" y="930"/>
                  <a:pt x="2767" y="930"/>
                  <a:pt x="2767" y="930"/>
                </a:cubicBezTo>
                <a:lnTo>
                  <a:pt x="2766" y="931"/>
                </a:lnTo>
                <a:close/>
                <a:moveTo>
                  <a:pt x="2774" y="937"/>
                </a:moveTo>
                <a:cubicBezTo>
                  <a:pt x="2774" y="938"/>
                  <a:pt x="2774" y="938"/>
                  <a:pt x="2774" y="938"/>
                </a:cubicBezTo>
                <a:cubicBezTo>
                  <a:pt x="2776" y="939"/>
                  <a:pt x="2776" y="939"/>
                  <a:pt x="2776" y="939"/>
                </a:cubicBezTo>
                <a:cubicBezTo>
                  <a:pt x="2776" y="937"/>
                  <a:pt x="2776" y="937"/>
                  <a:pt x="2776" y="937"/>
                </a:cubicBezTo>
                <a:cubicBezTo>
                  <a:pt x="2774" y="936"/>
                  <a:pt x="2774" y="936"/>
                  <a:pt x="2774" y="936"/>
                </a:cubicBezTo>
                <a:lnTo>
                  <a:pt x="2774" y="937"/>
                </a:lnTo>
                <a:close/>
                <a:moveTo>
                  <a:pt x="2769" y="913"/>
                </a:moveTo>
                <a:cubicBezTo>
                  <a:pt x="2771" y="914"/>
                  <a:pt x="2771" y="914"/>
                  <a:pt x="2771" y="914"/>
                </a:cubicBezTo>
                <a:cubicBezTo>
                  <a:pt x="2772" y="914"/>
                  <a:pt x="2772" y="914"/>
                  <a:pt x="2772" y="914"/>
                </a:cubicBezTo>
                <a:cubicBezTo>
                  <a:pt x="2773" y="912"/>
                  <a:pt x="2773" y="912"/>
                  <a:pt x="2773" y="912"/>
                </a:cubicBezTo>
                <a:cubicBezTo>
                  <a:pt x="2770" y="912"/>
                  <a:pt x="2770" y="912"/>
                  <a:pt x="2770" y="912"/>
                </a:cubicBezTo>
                <a:lnTo>
                  <a:pt x="2769" y="913"/>
                </a:lnTo>
                <a:close/>
                <a:moveTo>
                  <a:pt x="2780" y="930"/>
                </a:moveTo>
                <a:cubicBezTo>
                  <a:pt x="2781" y="931"/>
                  <a:pt x="2781" y="931"/>
                  <a:pt x="2781" y="931"/>
                </a:cubicBezTo>
                <a:cubicBezTo>
                  <a:pt x="2781" y="930"/>
                  <a:pt x="2781" y="930"/>
                  <a:pt x="2781" y="930"/>
                </a:cubicBezTo>
                <a:cubicBezTo>
                  <a:pt x="2780" y="928"/>
                  <a:pt x="2780" y="928"/>
                  <a:pt x="2780" y="928"/>
                </a:cubicBezTo>
                <a:lnTo>
                  <a:pt x="2780" y="930"/>
                </a:lnTo>
                <a:close/>
                <a:moveTo>
                  <a:pt x="2777" y="921"/>
                </a:moveTo>
                <a:cubicBezTo>
                  <a:pt x="2777" y="918"/>
                  <a:pt x="2777" y="918"/>
                  <a:pt x="2777" y="918"/>
                </a:cubicBezTo>
                <a:cubicBezTo>
                  <a:pt x="2776" y="916"/>
                  <a:pt x="2776" y="916"/>
                  <a:pt x="2776" y="916"/>
                </a:cubicBezTo>
                <a:cubicBezTo>
                  <a:pt x="2775" y="915"/>
                  <a:pt x="2775" y="915"/>
                  <a:pt x="2775" y="915"/>
                </a:cubicBezTo>
                <a:cubicBezTo>
                  <a:pt x="2773" y="916"/>
                  <a:pt x="2773" y="916"/>
                  <a:pt x="2773" y="916"/>
                </a:cubicBezTo>
                <a:cubicBezTo>
                  <a:pt x="2771" y="915"/>
                  <a:pt x="2771" y="915"/>
                  <a:pt x="2771" y="915"/>
                </a:cubicBezTo>
                <a:cubicBezTo>
                  <a:pt x="2770" y="915"/>
                  <a:pt x="2770" y="915"/>
                  <a:pt x="2770" y="915"/>
                </a:cubicBezTo>
                <a:cubicBezTo>
                  <a:pt x="2771" y="917"/>
                  <a:pt x="2771" y="917"/>
                  <a:pt x="2771" y="917"/>
                </a:cubicBezTo>
                <a:cubicBezTo>
                  <a:pt x="2771" y="919"/>
                  <a:pt x="2771" y="919"/>
                  <a:pt x="2771" y="919"/>
                </a:cubicBezTo>
                <a:cubicBezTo>
                  <a:pt x="2772" y="920"/>
                  <a:pt x="2772" y="920"/>
                  <a:pt x="2772" y="920"/>
                </a:cubicBezTo>
                <a:cubicBezTo>
                  <a:pt x="2773" y="919"/>
                  <a:pt x="2773" y="919"/>
                  <a:pt x="2773" y="919"/>
                </a:cubicBezTo>
                <a:cubicBezTo>
                  <a:pt x="2774" y="920"/>
                  <a:pt x="2774" y="920"/>
                  <a:pt x="2774" y="920"/>
                </a:cubicBezTo>
                <a:cubicBezTo>
                  <a:pt x="2774" y="923"/>
                  <a:pt x="2774" y="923"/>
                  <a:pt x="2774" y="923"/>
                </a:cubicBezTo>
                <a:cubicBezTo>
                  <a:pt x="2775" y="925"/>
                  <a:pt x="2775" y="925"/>
                  <a:pt x="2775" y="925"/>
                </a:cubicBezTo>
                <a:cubicBezTo>
                  <a:pt x="2775" y="927"/>
                  <a:pt x="2775" y="927"/>
                  <a:pt x="2775" y="927"/>
                </a:cubicBezTo>
                <a:cubicBezTo>
                  <a:pt x="2777" y="929"/>
                  <a:pt x="2777" y="929"/>
                  <a:pt x="2777" y="929"/>
                </a:cubicBezTo>
                <a:cubicBezTo>
                  <a:pt x="2777" y="926"/>
                  <a:pt x="2777" y="926"/>
                  <a:pt x="2777" y="926"/>
                </a:cubicBezTo>
                <a:cubicBezTo>
                  <a:pt x="2778" y="927"/>
                  <a:pt x="2778" y="927"/>
                  <a:pt x="2778" y="927"/>
                </a:cubicBezTo>
                <a:cubicBezTo>
                  <a:pt x="2780" y="927"/>
                  <a:pt x="2780" y="927"/>
                  <a:pt x="2780" y="927"/>
                </a:cubicBezTo>
                <a:cubicBezTo>
                  <a:pt x="2780" y="925"/>
                  <a:pt x="2780" y="925"/>
                  <a:pt x="2780" y="925"/>
                </a:cubicBezTo>
                <a:cubicBezTo>
                  <a:pt x="2779" y="922"/>
                  <a:pt x="2779" y="922"/>
                  <a:pt x="2779" y="922"/>
                </a:cubicBezTo>
                <a:lnTo>
                  <a:pt x="2777" y="921"/>
                </a:lnTo>
                <a:close/>
                <a:moveTo>
                  <a:pt x="2734" y="969"/>
                </a:moveTo>
                <a:cubicBezTo>
                  <a:pt x="2735" y="968"/>
                  <a:pt x="2735" y="968"/>
                  <a:pt x="2735" y="968"/>
                </a:cubicBezTo>
                <a:cubicBezTo>
                  <a:pt x="2735" y="967"/>
                  <a:pt x="2735" y="967"/>
                  <a:pt x="2735" y="967"/>
                </a:cubicBezTo>
                <a:cubicBezTo>
                  <a:pt x="2733" y="969"/>
                  <a:pt x="2733" y="969"/>
                  <a:pt x="2733" y="969"/>
                </a:cubicBezTo>
                <a:lnTo>
                  <a:pt x="2734" y="969"/>
                </a:lnTo>
                <a:close/>
                <a:moveTo>
                  <a:pt x="2762" y="938"/>
                </a:moveTo>
                <a:cubicBezTo>
                  <a:pt x="2763" y="939"/>
                  <a:pt x="2763" y="939"/>
                  <a:pt x="2763" y="939"/>
                </a:cubicBezTo>
                <a:cubicBezTo>
                  <a:pt x="2765" y="939"/>
                  <a:pt x="2765" y="939"/>
                  <a:pt x="2765" y="939"/>
                </a:cubicBezTo>
                <a:cubicBezTo>
                  <a:pt x="2765" y="937"/>
                  <a:pt x="2765" y="937"/>
                  <a:pt x="2765" y="937"/>
                </a:cubicBezTo>
                <a:cubicBezTo>
                  <a:pt x="2764" y="937"/>
                  <a:pt x="2764" y="937"/>
                  <a:pt x="2764" y="937"/>
                </a:cubicBezTo>
                <a:cubicBezTo>
                  <a:pt x="2763" y="937"/>
                  <a:pt x="2763" y="937"/>
                  <a:pt x="2763" y="937"/>
                </a:cubicBezTo>
                <a:lnTo>
                  <a:pt x="2762" y="938"/>
                </a:lnTo>
                <a:close/>
                <a:moveTo>
                  <a:pt x="3114" y="1128"/>
                </a:moveTo>
                <a:cubicBezTo>
                  <a:pt x="3115" y="1127"/>
                  <a:pt x="3115" y="1127"/>
                  <a:pt x="3115" y="1127"/>
                </a:cubicBezTo>
                <a:cubicBezTo>
                  <a:pt x="3115" y="1126"/>
                  <a:pt x="3115" y="1126"/>
                  <a:pt x="3115" y="1126"/>
                </a:cubicBezTo>
                <a:cubicBezTo>
                  <a:pt x="3113" y="1126"/>
                  <a:pt x="3113" y="1126"/>
                  <a:pt x="3113" y="1126"/>
                </a:cubicBezTo>
                <a:cubicBezTo>
                  <a:pt x="3113" y="1127"/>
                  <a:pt x="3113" y="1127"/>
                  <a:pt x="3113" y="1127"/>
                </a:cubicBezTo>
                <a:lnTo>
                  <a:pt x="3114" y="1128"/>
                </a:lnTo>
                <a:close/>
                <a:moveTo>
                  <a:pt x="3099" y="1642"/>
                </a:moveTo>
                <a:cubicBezTo>
                  <a:pt x="3100" y="1642"/>
                  <a:pt x="3100" y="1642"/>
                  <a:pt x="3100" y="1642"/>
                </a:cubicBezTo>
                <a:cubicBezTo>
                  <a:pt x="3100" y="1641"/>
                  <a:pt x="3100" y="1641"/>
                  <a:pt x="3100" y="1641"/>
                </a:cubicBezTo>
                <a:cubicBezTo>
                  <a:pt x="3099" y="1640"/>
                  <a:pt x="3099" y="1640"/>
                  <a:pt x="3099" y="1640"/>
                </a:cubicBezTo>
                <a:cubicBezTo>
                  <a:pt x="3098" y="1641"/>
                  <a:pt x="3098" y="1641"/>
                  <a:pt x="3098" y="1641"/>
                </a:cubicBezTo>
                <a:cubicBezTo>
                  <a:pt x="3098" y="1641"/>
                  <a:pt x="3098" y="1641"/>
                  <a:pt x="3098" y="1641"/>
                </a:cubicBezTo>
                <a:lnTo>
                  <a:pt x="3099" y="1642"/>
                </a:lnTo>
                <a:close/>
                <a:moveTo>
                  <a:pt x="3131" y="1133"/>
                </a:moveTo>
                <a:cubicBezTo>
                  <a:pt x="3131" y="1136"/>
                  <a:pt x="3131" y="1136"/>
                  <a:pt x="3131" y="1136"/>
                </a:cubicBezTo>
                <a:cubicBezTo>
                  <a:pt x="3133" y="1138"/>
                  <a:pt x="3133" y="1138"/>
                  <a:pt x="3133" y="1138"/>
                </a:cubicBezTo>
                <a:cubicBezTo>
                  <a:pt x="3135" y="1140"/>
                  <a:pt x="3135" y="1140"/>
                  <a:pt x="3135" y="1140"/>
                </a:cubicBezTo>
                <a:cubicBezTo>
                  <a:pt x="3138" y="1139"/>
                  <a:pt x="3138" y="1139"/>
                  <a:pt x="3138" y="1139"/>
                </a:cubicBezTo>
                <a:cubicBezTo>
                  <a:pt x="3139" y="1141"/>
                  <a:pt x="3139" y="1141"/>
                  <a:pt x="3139" y="1141"/>
                </a:cubicBezTo>
                <a:cubicBezTo>
                  <a:pt x="3141" y="1141"/>
                  <a:pt x="3141" y="1141"/>
                  <a:pt x="3141" y="1141"/>
                </a:cubicBezTo>
                <a:cubicBezTo>
                  <a:pt x="3142" y="1139"/>
                  <a:pt x="3142" y="1139"/>
                  <a:pt x="3142" y="1139"/>
                </a:cubicBezTo>
                <a:cubicBezTo>
                  <a:pt x="3142" y="1138"/>
                  <a:pt x="3142" y="1138"/>
                  <a:pt x="3142" y="1138"/>
                </a:cubicBezTo>
                <a:cubicBezTo>
                  <a:pt x="3141" y="1138"/>
                  <a:pt x="3141" y="1138"/>
                  <a:pt x="3141" y="1138"/>
                </a:cubicBezTo>
                <a:cubicBezTo>
                  <a:pt x="3139" y="1136"/>
                  <a:pt x="3139" y="1136"/>
                  <a:pt x="3139" y="1136"/>
                </a:cubicBezTo>
                <a:cubicBezTo>
                  <a:pt x="3136" y="1135"/>
                  <a:pt x="3136" y="1135"/>
                  <a:pt x="3136" y="1135"/>
                </a:cubicBezTo>
                <a:cubicBezTo>
                  <a:pt x="3134" y="1135"/>
                  <a:pt x="3134" y="1135"/>
                  <a:pt x="3134" y="1135"/>
                </a:cubicBezTo>
                <a:cubicBezTo>
                  <a:pt x="3132" y="1133"/>
                  <a:pt x="3132" y="1133"/>
                  <a:pt x="3132" y="1133"/>
                </a:cubicBezTo>
                <a:lnTo>
                  <a:pt x="3131" y="1133"/>
                </a:lnTo>
                <a:close/>
                <a:moveTo>
                  <a:pt x="3139" y="1132"/>
                </a:moveTo>
                <a:cubicBezTo>
                  <a:pt x="3139" y="1131"/>
                  <a:pt x="3139" y="1131"/>
                  <a:pt x="3139" y="1131"/>
                </a:cubicBezTo>
                <a:cubicBezTo>
                  <a:pt x="3137" y="1130"/>
                  <a:pt x="3137" y="1130"/>
                  <a:pt x="3137" y="1130"/>
                </a:cubicBezTo>
                <a:cubicBezTo>
                  <a:pt x="3137" y="1132"/>
                  <a:pt x="3137" y="1132"/>
                  <a:pt x="3137" y="1132"/>
                </a:cubicBezTo>
                <a:lnTo>
                  <a:pt x="3139" y="1132"/>
                </a:lnTo>
                <a:close/>
                <a:moveTo>
                  <a:pt x="3100" y="1105"/>
                </a:moveTo>
                <a:cubicBezTo>
                  <a:pt x="3101" y="1108"/>
                  <a:pt x="3101" y="1108"/>
                  <a:pt x="3101" y="1108"/>
                </a:cubicBezTo>
                <a:cubicBezTo>
                  <a:pt x="3104" y="1110"/>
                  <a:pt x="3104" y="1110"/>
                  <a:pt x="3104" y="1110"/>
                </a:cubicBezTo>
                <a:cubicBezTo>
                  <a:pt x="3107" y="1112"/>
                  <a:pt x="3107" y="1112"/>
                  <a:pt x="3107" y="1112"/>
                </a:cubicBezTo>
                <a:cubicBezTo>
                  <a:pt x="3109" y="1113"/>
                  <a:pt x="3109" y="1113"/>
                  <a:pt x="3109" y="1113"/>
                </a:cubicBezTo>
                <a:cubicBezTo>
                  <a:pt x="3111" y="1113"/>
                  <a:pt x="3111" y="1113"/>
                  <a:pt x="3111" y="1113"/>
                </a:cubicBezTo>
                <a:cubicBezTo>
                  <a:pt x="3110" y="1112"/>
                  <a:pt x="3110" y="1112"/>
                  <a:pt x="3110" y="1112"/>
                </a:cubicBezTo>
                <a:cubicBezTo>
                  <a:pt x="3108" y="1110"/>
                  <a:pt x="3108" y="1110"/>
                  <a:pt x="3108" y="1110"/>
                </a:cubicBezTo>
                <a:cubicBezTo>
                  <a:pt x="3107" y="1109"/>
                  <a:pt x="3107" y="1109"/>
                  <a:pt x="3107" y="1109"/>
                </a:cubicBezTo>
                <a:cubicBezTo>
                  <a:pt x="3107" y="1108"/>
                  <a:pt x="3107" y="1108"/>
                  <a:pt x="3107" y="1108"/>
                </a:cubicBezTo>
                <a:cubicBezTo>
                  <a:pt x="3105" y="1107"/>
                  <a:pt x="3105" y="1107"/>
                  <a:pt x="3105" y="1107"/>
                </a:cubicBezTo>
                <a:cubicBezTo>
                  <a:pt x="3102" y="1106"/>
                  <a:pt x="3102" y="1106"/>
                  <a:pt x="3102" y="1106"/>
                </a:cubicBezTo>
                <a:cubicBezTo>
                  <a:pt x="3102" y="1105"/>
                  <a:pt x="3102" y="1105"/>
                  <a:pt x="3102" y="1105"/>
                </a:cubicBezTo>
                <a:cubicBezTo>
                  <a:pt x="3100" y="1104"/>
                  <a:pt x="3100" y="1104"/>
                  <a:pt x="3100" y="1104"/>
                </a:cubicBezTo>
                <a:lnTo>
                  <a:pt x="3100" y="1105"/>
                </a:lnTo>
                <a:close/>
                <a:moveTo>
                  <a:pt x="3101" y="1101"/>
                </a:moveTo>
                <a:cubicBezTo>
                  <a:pt x="3098" y="1104"/>
                  <a:pt x="3098" y="1104"/>
                  <a:pt x="3098" y="1104"/>
                </a:cubicBezTo>
                <a:cubicBezTo>
                  <a:pt x="3100" y="1103"/>
                  <a:pt x="3100" y="1103"/>
                  <a:pt x="3100" y="1103"/>
                </a:cubicBezTo>
                <a:lnTo>
                  <a:pt x="3101" y="1101"/>
                </a:lnTo>
                <a:close/>
                <a:moveTo>
                  <a:pt x="3103" y="1118"/>
                </a:moveTo>
                <a:cubicBezTo>
                  <a:pt x="3103" y="1117"/>
                  <a:pt x="3103" y="1117"/>
                  <a:pt x="3103" y="1117"/>
                </a:cubicBezTo>
                <a:cubicBezTo>
                  <a:pt x="3101" y="1115"/>
                  <a:pt x="3101" y="1115"/>
                  <a:pt x="3101" y="1115"/>
                </a:cubicBezTo>
                <a:cubicBezTo>
                  <a:pt x="3101" y="1117"/>
                  <a:pt x="3101" y="1117"/>
                  <a:pt x="3101" y="1117"/>
                </a:cubicBezTo>
                <a:cubicBezTo>
                  <a:pt x="3101" y="1118"/>
                  <a:pt x="3101" y="1118"/>
                  <a:pt x="3101" y="1118"/>
                </a:cubicBezTo>
                <a:cubicBezTo>
                  <a:pt x="3101" y="1119"/>
                  <a:pt x="3101" y="1119"/>
                  <a:pt x="3101" y="1119"/>
                </a:cubicBezTo>
                <a:lnTo>
                  <a:pt x="3103" y="1118"/>
                </a:lnTo>
                <a:close/>
                <a:moveTo>
                  <a:pt x="3126" y="1121"/>
                </a:moveTo>
                <a:cubicBezTo>
                  <a:pt x="3128" y="1123"/>
                  <a:pt x="3128" y="1123"/>
                  <a:pt x="3128" y="1123"/>
                </a:cubicBezTo>
                <a:cubicBezTo>
                  <a:pt x="3129" y="1124"/>
                  <a:pt x="3129" y="1124"/>
                  <a:pt x="3129" y="1124"/>
                </a:cubicBezTo>
                <a:cubicBezTo>
                  <a:pt x="3130" y="1125"/>
                  <a:pt x="3130" y="1125"/>
                  <a:pt x="3130" y="1125"/>
                </a:cubicBezTo>
                <a:cubicBezTo>
                  <a:pt x="3131" y="1124"/>
                  <a:pt x="3131" y="1124"/>
                  <a:pt x="3131" y="1124"/>
                </a:cubicBezTo>
                <a:cubicBezTo>
                  <a:pt x="3132" y="1125"/>
                  <a:pt x="3132" y="1125"/>
                  <a:pt x="3132" y="1125"/>
                </a:cubicBezTo>
                <a:cubicBezTo>
                  <a:pt x="3132" y="1124"/>
                  <a:pt x="3132" y="1124"/>
                  <a:pt x="3132" y="1124"/>
                </a:cubicBezTo>
                <a:cubicBezTo>
                  <a:pt x="3132" y="1123"/>
                  <a:pt x="3132" y="1123"/>
                  <a:pt x="3132" y="1123"/>
                </a:cubicBezTo>
                <a:cubicBezTo>
                  <a:pt x="3129" y="1119"/>
                  <a:pt x="3129" y="1119"/>
                  <a:pt x="3129" y="1119"/>
                </a:cubicBezTo>
                <a:cubicBezTo>
                  <a:pt x="3125" y="1117"/>
                  <a:pt x="3125" y="1117"/>
                  <a:pt x="3125" y="1117"/>
                </a:cubicBezTo>
                <a:cubicBezTo>
                  <a:pt x="3123" y="1115"/>
                  <a:pt x="3123" y="1115"/>
                  <a:pt x="3123" y="1115"/>
                </a:cubicBezTo>
                <a:cubicBezTo>
                  <a:pt x="3119" y="1115"/>
                  <a:pt x="3119" y="1115"/>
                  <a:pt x="3119" y="1115"/>
                </a:cubicBezTo>
                <a:cubicBezTo>
                  <a:pt x="3119" y="1115"/>
                  <a:pt x="3122" y="1116"/>
                  <a:pt x="3122" y="1116"/>
                </a:cubicBezTo>
                <a:lnTo>
                  <a:pt x="3126" y="1121"/>
                </a:lnTo>
                <a:close/>
                <a:moveTo>
                  <a:pt x="3200" y="1211"/>
                </a:moveTo>
                <a:cubicBezTo>
                  <a:pt x="3200" y="1212"/>
                  <a:pt x="3200" y="1212"/>
                  <a:pt x="3200" y="1212"/>
                </a:cubicBezTo>
                <a:cubicBezTo>
                  <a:pt x="3201" y="1212"/>
                  <a:pt x="3201" y="1212"/>
                  <a:pt x="3201" y="1212"/>
                </a:cubicBezTo>
                <a:cubicBezTo>
                  <a:pt x="3202" y="1213"/>
                  <a:pt x="3202" y="1213"/>
                  <a:pt x="3202" y="1213"/>
                </a:cubicBezTo>
                <a:cubicBezTo>
                  <a:pt x="3202" y="1214"/>
                  <a:pt x="3202" y="1214"/>
                  <a:pt x="3202" y="1214"/>
                </a:cubicBezTo>
                <a:cubicBezTo>
                  <a:pt x="3201" y="1217"/>
                  <a:pt x="3201" y="1217"/>
                  <a:pt x="3201" y="1217"/>
                </a:cubicBezTo>
                <a:cubicBezTo>
                  <a:pt x="3202" y="1219"/>
                  <a:pt x="3202" y="1219"/>
                  <a:pt x="3202" y="1219"/>
                </a:cubicBezTo>
                <a:cubicBezTo>
                  <a:pt x="3204" y="1217"/>
                  <a:pt x="3204" y="1217"/>
                  <a:pt x="3204" y="1217"/>
                </a:cubicBezTo>
                <a:cubicBezTo>
                  <a:pt x="3206" y="1217"/>
                  <a:pt x="3206" y="1217"/>
                  <a:pt x="3206" y="1217"/>
                </a:cubicBezTo>
                <a:cubicBezTo>
                  <a:pt x="3205" y="1216"/>
                  <a:pt x="3205" y="1216"/>
                  <a:pt x="3205" y="1216"/>
                </a:cubicBezTo>
                <a:cubicBezTo>
                  <a:pt x="3203" y="1213"/>
                  <a:pt x="3203" y="1213"/>
                  <a:pt x="3203" y="1213"/>
                </a:cubicBezTo>
                <a:cubicBezTo>
                  <a:pt x="3203" y="1211"/>
                  <a:pt x="3203" y="1211"/>
                  <a:pt x="3203" y="1211"/>
                </a:cubicBezTo>
                <a:cubicBezTo>
                  <a:pt x="3202" y="1210"/>
                  <a:pt x="3202" y="1210"/>
                  <a:pt x="3202" y="1210"/>
                </a:cubicBezTo>
                <a:cubicBezTo>
                  <a:pt x="3200" y="1210"/>
                  <a:pt x="3200" y="1210"/>
                  <a:pt x="3200" y="1210"/>
                </a:cubicBezTo>
                <a:lnTo>
                  <a:pt x="3200" y="1211"/>
                </a:lnTo>
                <a:close/>
                <a:moveTo>
                  <a:pt x="3197" y="1569"/>
                </a:moveTo>
                <a:cubicBezTo>
                  <a:pt x="3196" y="1570"/>
                  <a:pt x="3196" y="1570"/>
                  <a:pt x="3196" y="1570"/>
                </a:cubicBezTo>
                <a:cubicBezTo>
                  <a:pt x="3195" y="1571"/>
                  <a:pt x="3195" y="1571"/>
                  <a:pt x="3195" y="1571"/>
                </a:cubicBezTo>
                <a:cubicBezTo>
                  <a:pt x="3196" y="1571"/>
                  <a:pt x="3196" y="1571"/>
                  <a:pt x="3196" y="1571"/>
                </a:cubicBezTo>
                <a:lnTo>
                  <a:pt x="3197" y="1569"/>
                </a:lnTo>
                <a:close/>
                <a:moveTo>
                  <a:pt x="3195" y="1204"/>
                </a:moveTo>
                <a:cubicBezTo>
                  <a:pt x="3196" y="1207"/>
                  <a:pt x="3196" y="1207"/>
                  <a:pt x="3196" y="1207"/>
                </a:cubicBezTo>
                <a:cubicBezTo>
                  <a:pt x="3198" y="1207"/>
                  <a:pt x="3198" y="1207"/>
                  <a:pt x="3198" y="1207"/>
                </a:cubicBezTo>
                <a:cubicBezTo>
                  <a:pt x="3199" y="1205"/>
                  <a:pt x="3199" y="1205"/>
                  <a:pt x="3199" y="1205"/>
                </a:cubicBezTo>
                <a:cubicBezTo>
                  <a:pt x="3200" y="1206"/>
                  <a:pt x="3200" y="1206"/>
                  <a:pt x="3200" y="1206"/>
                </a:cubicBezTo>
                <a:cubicBezTo>
                  <a:pt x="3201" y="1205"/>
                  <a:pt x="3201" y="1205"/>
                  <a:pt x="3201" y="1205"/>
                </a:cubicBezTo>
                <a:cubicBezTo>
                  <a:pt x="3201" y="1202"/>
                  <a:pt x="3201" y="1202"/>
                  <a:pt x="3201" y="1202"/>
                </a:cubicBezTo>
                <a:cubicBezTo>
                  <a:pt x="3200" y="1201"/>
                  <a:pt x="3200" y="1201"/>
                  <a:pt x="3200" y="1201"/>
                </a:cubicBezTo>
                <a:cubicBezTo>
                  <a:pt x="3201" y="1199"/>
                  <a:pt x="3201" y="1199"/>
                  <a:pt x="3201" y="1199"/>
                </a:cubicBezTo>
                <a:cubicBezTo>
                  <a:pt x="3200" y="1198"/>
                  <a:pt x="3200" y="1198"/>
                  <a:pt x="3200" y="1198"/>
                </a:cubicBezTo>
                <a:cubicBezTo>
                  <a:pt x="3199" y="1199"/>
                  <a:pt x="3199" y="1199"/>
                  <a:pt x="3199" y="1199"/>
                </a:cubicBezTo>
                <a:cubicBezTo>
                  <a:pt x="3199" y="1200"/>
                  <a:pt x="3199" y="1200"/>
                  <a:pt x="3199" y="1200"/>
                </a:cubicBezTo>
                <a:cubicBezTo>
                  <a:pt x="3198" y="1201"/>
                  <a:pt x="3198" y="1201"/>
                  <a:pt x="3198" y="1201"/>
                </a:cubicBezTo>
                <a:cubicBezTo>
                  <a:pt x="3197" y="1200"/>
                  <a:pt x="3197" y="1200"/>
                  <a:pt x="3197" y="1200"/>
                </a:cubicBezTo>
                <a:cubicBezTo>
                  <a:pt x="3197" y="1196"/>
                  <a:pt x="3197" y="1196"/>
                  <a:pt x="3197" y="1196"/>
                </a:cubicBezTo>
                <a:cubicBezTo>
                  <a:pt x="3197" y="1196"/>
                  <a:pt x="3195" y="1195"/>
                  <a:pt x="3195" y="1195"/>
                </a:cubicBezTo>
                <a:cubicBezTo>
                  <a:pt x="3194" y="1199"/>
                  <a:pt x="3194" y="1199"/>
                  <a:pt x="3194" y="1199"/>
                </a:cubicBezTo>
                <a:cubicBezTo>
                  <a:pt x="3195" y="1201"/>
                  <a:pt x="3195" y="1201"/>
                  <a:pt x="3195" y="1201"/>
                </a:cubicBezTo>
                <a:lnTo>
                  <a:pt x="3195" y="1204"/>
                </a:lnTo>
                <a:close/>
                <a:moveTo>
                  <a:pt x="3141" y="1125"/>
                </a:moveTo>
                <a:cubicBezTo>
                  <a:pt x="3141" y="1127"/>
                  <a:pt x="3141" y="1127"/>
                  <a:pt x="3141" y="1127"/>
                </a:cubicBezTo>
                <a:cubicBezTo>
                  <a:pt x="3142" y="1128"/>
                  <a:pt x="3142" y="1128"/>
                  <a:pt x="3142" y="1128"/>
                </a:cubicBezTo>
                <a:cubicBezTo>
                  <a:pt x="3143" y="1131"/>
                  <a:pt x="3143" y="1131"/>
                  <a:pt x="3143" y="1131"/>
                </a:cubicBezTo>
                <a:cubicBezTo>
                  <a:pt x="3147" y="1135"/>
                  <a:pt x="3147" y="1135"/>
                  <a:pt x="3147" y="1135"/>
                </a:cubicBezTo>
                <a:cubicBezTo>
                  <a:pt x="3148" y="1135"/>
                  <a:pt x="3148" y="1135"/>
                  <a:pt x="3148" y="1135"/>
                </a:cubicBezTo>
                <a:cubicBezTo>
                  <a:pt x="3149" y="1137"/>
                  <a:pt x="3149" y="1137"/>
                  <a:pt x="3149" y="1137"/>
                </a:cubicBezTo>
                <a:cubicBezTo>
                  <a:pt x="3150" y="1138"/>
                  <a:pt x="3150" y="1138"/>
                  <a:pt x="3150" y="1138"/>
                </a:cubicBezTo>
                <a:cubicBezTo>
                  <a:pt x="3151" y="1136"/>
                  <a:pt x="3151" y="1136"/>
                  <a:pt x="3151" y="1136"/>
                </a:cubicBezTo>
                <a:cubicBezTo>
                  <a:pt x="3149" y="1134"/>
                  <a:pt x="3149" y="1134"/>
                  <a:pt x="3149" y="1134"/>
                </a:cubicBezTo>
                <a:cubicBezTo>
                  <a:pt x="3147" y="1133"/>
                  <a:pt x="3147" y="1133"/>
                  <a:pt x="3147" y="1133"/>
                </a:cubicBezTo>
                <a:cubicBezTo>
                  <a:pt x="3146" y="1131"/>
                  <a:pt x="3146" y="1131"/>
                  <a:pt x="3146" y="1131"/>
                </a:cubicBezTo>
                <a:cubicBezTo>
                  <a:pt x="3144" y="1128"/>
                  <a:pt x="3144" y="1128"/>
                  <a:pt x="3144" y="1128"/>
                </a:cubicBezTo>
                <a:cubicBezTo>
                  <a:pt x="3144" y="1126"/>
                  <a:pt x="3144" y="1126"/>
                  <a:pt x="3144" y="1126"/>
                </a:cubicBezTo>
                <a:cubicBezTo>
                  <a:pt x="3142" y="1124"/>
                  <a:pt x="3142" y="1124"/>
                  <a:pt x="3142" y="1124"/>
                </a:cubicBezTo>
                <a:cubicBezTo>
                  <a:pt x="3140" y="1124"/>
                  <a:pt x="3140" y="1124"/>
                  <a:pt x="3140" y="1124"/>
                </a:cubicBezTo>
                <a:cubicBezTo>
                  <a:pt x="3140" y="1124"/>
                  <a:pt x="3140" y="1124"/>
                  <a:pt x="3140" y="1124"/>
                </a:cubicBezTo>
                <a:lnTo>
                  <a:pt x="3141" y="1125"/>
                </a:lnTo>
                <a:close/>
                <a:moveTo>
                  <a:pt x="3110" y="1119"/>
                </a:moveTo>
                <a:cubicBezTo>
                  <a:pt x="3109" y="1119"/>
                  <a:pt x="3109" y="1119"/>
                  <a:pt x="3109" y="1119"/>
                </a:cubicBezTo>
                <a:cubicBezTo>
                  <a:pt x="3108" y="1120"/>
                  <a:pt x="3108" y="1120"/>
                  <a:pt x="3108" y="1120"/>
                </a:cubicBezTo>
                <a:cubicBezTo>
                  <a:pt x="3107" y="1122"/>
                  <a:pt x="3107" y="1122"/>
                  <a:pt x="3107" y="1122"/>
                </a:cubicBezTo>
                <a:cubicBezTo>
                  <a:pt x="3109" y="1123"/>
                  <a:pt x="3109" y="1123"/>
                  <a:pt x="3109" y="1123"/>
                </a:cubicBezTo>
                <a:cubicBezTo>
                  <a:pt x="3110" y="1123"/>
                  <a:pt x="3110" y="1123"/>
                  <a:pt x="3110" y="1123"/>
                </a:cubicBezTo>
                <a:cubicBezTo>
                  <a:pt x="3110" y="1124"/>
                  <a:pt x="3110" y="1124"/>
                  <a:pt x="3110" y="1124"/>
                </a:cubicBezTo>
                <a:cubicBezTo>
                  <a:pt x="3112" y="1125"/>
                  <a:pt x="3112" y="1125"/>
                  <a:pt x="3112" y="1125"/>
                </a:cubicBezTo>
                <a:cubicBezTo>
                  <a:pt x="3113" y="1125"/>
                  <a:pt x="3113" y="1125"/>
                  <a:pt x="3113" y="1125"/>
                </a:cubicBezTo>
                <a:cubicBezTo>
                  <a:pt x="3113" y="1123"/>
                  <a:pt x="3113" y="1123"/>
                  <a:pt x="3113" y="1123"/>
                </a:cubicBezTo>
                <a:cubicBezTo>
                  <a:pt x="3112" y="1122"/>
                  <a:pt x="3112" y="1122"/>
                  <a:pt x="3112" y="1122"/>
                </a:cubicBezTo>
                <a:cubicBezTo>
                  <a:pt x="3111" y="1121"/>
                  <a:pt x="3111" y="1121"/>
                  <a:pt x="3111" y="1121"/>
                </a:cubicBezTo>
                <a:lnTo>
                  <a:pt x="3110" y="1119"/>
                </a:lnTo>
                <a:close/>
                <a:moveTo>
                  <a:pt x="3149" y="1145"/>
                </a:moveTo>
                <a:cubicBezTo>
                  <a:pt x="3146" y="1144"/>
                  <a:pt x="3146" y="1144"/>
                  <a:pt x="3146" y="1144"/>
                </a:cubicBezTo>
                <a:cubicBezTo>
                  <a:pt x="3147" y="1146"/>
                  <a:pt x="3147" y="1146"/>
                  <a:pt x="3147" y="1146"/>
                </a:cubicBezTo>
                <a:cubicBezTo>
                  <a:pt x="3148" y="1148"/>
                  <a:pt x="3148" y="1148"/>
                  <a:pt x="3148" y="1148"/>
                </a:cubicBezTo>
                <a:cubicBezTo>
                  <a:pt x="3150" y="1150"/>
                  <a:pt x="3150" y="1150"/>
                  <a:pt x="3150" y="1150"/>
                </a:cubicBezTo>
                <a:cubicBezTo>
                  <a:pt x="3154" y="1151"/>
                  <a:pt x="3154" y="1151"/>
                  <a:pt x="3154" y="1151"/>
                </a:cubicBezTo>
                <a:cubicBezTo>
                  <a:pt x="3156" y="1151"/>
                  <a:pt x="3156" y="1151"/>
                  <a:pt x="3156" y="1151"/>
                </a:cubicBezTo>
                <a:cubicBezTo>
                  <a:pt x="3155" y="1151"/>
                  <a:pt x="3155" y="1151"/>
                  <a:pt x="3155" y="1151"/>
                </a:cubicBezTo>
                <a:cubicBezTo>
                  <a:pt x="3156" y="1149"/>
                  <a:pt x="3156" y="1149"/>
                  <a:pt x="3156" y="1149"/>
                </a:cubicBezTo>
                <a:cubicBezTo>
                  <a:pt x="3154" y="1148"/>
                  <a:pt x="3154" y="1148"/>
                  <a:pt x="3154" y="1148"/>
                </a:cubicBezTo>
                <a:cubicBezTo>
                  <a:pt x="3151" y="1147"/>
                  <a:pt x="3151" y="1147"/>
                  <a:pt x="3151" y="1147"/>
                </a:cubicBezTo>
                <a:lnTo>
                  <a:pt x="3149" y="1145"/>
                </a:lnTo>
                <a:close/>
                <a:moveTo>
                  <a:pt x="3195" y="1570"/>
                </a:moveTo>
                <a:cubicBezTo>
                  <a:pt x="3195" y="1569"/>
                  <a:pt x="3195" y="1569"/>
                  <a:pt x="3195" y="1569"/>
                </a:cubicBezTo>
                <a:cubicBezTo>
                  <a:pt x="3193" y="1570"/>
                  <a:pt x="3193" y="1570"/>
                  <a:pt x="3193" y="1570"/>
                </a:cubicBezTo>
                <a:cubicBezTo>
                  <a:pt x="3194" y="1570"/>
                  <a:pt x="3194" y="1570"/>
                  <a:pt x="3194" y="1570"/>
                </a:cubicBezTo>
                <a:lnTo>
                  <a:pt x="3195" y="1570"/>
                </a:lnTo>
                <a:close/>
                <a:moveTo>
                  <a:pt x="3135" y="1158"/>
                </a:moveTo>
                <a:cubicBezTo>
                  <a:pt x="3133" y="1158"/>
                  <a:pt x="3133" y="1158"/>
                  <a:pt x="3133" y="1158"/>
                </a:cubicBezTo>
                <a:cubicBezTo>
                  <a:pt x="3133" y="1159"/>
                  <a:pt x="3133" y="1159"/>
                  <a:pt x="3133" y="1159"/>
                </a:cubicBezTo>
                <a:cubicBezTo>
                  <a:pt x="3134" y="1160"/>
                  <a:pt x="3134" y="1160"/>
                  <a:pt x="3134" y="1160"/>
                </a:cubicBezTo>
                <a:cubicBezTo>
                  <a:pt x="3135" y="1160"/>
                  <a:pt x="3135" y="1160"/>
                  <a:pt x="3135" y="1160"/>
                </a:cubicBezTo>
                <a:cubicBezTo>
                  <a:pt x="3137" y="1161"/>
                  <a:pt x="3137" y="1161"/>
                  <a:pt x="3137" y="1161"/>
                </a:cubicBezTo>
                <a:cubicBezTo>
                  <a:pt x="3138" y="1160"/>
                  <a:pt x="3138" y="1160"/>
                  <a:pt x="3138" y="1160"/>
                </a:cubicBezTo>
                <a:cubicBezTo>
                  <a:pt x="3136" y="1159"/>
                  <a:pt x="3136" y="1159"/>
                  <a:pt x="3136" y="1159"/>
                </a:cubicBezTo>
                <a:lnTo>
                  <a:pt x="3135" y="1158"/>
                </a:lnTo>
                <a:close/>
                <a:moveTo>
                  <a:pt x="3065" y="1084"/>
                </a:moveTo>
                <a:cubicBezTo>
                  <a:pt x="3066" y="1082"/>
                  <a:pt x="3066" y="1082"/>
                  <a:pt x="3066" y="1082"/>
                </a:cubicBezTo>
                <a:cubicBezTo>
                  <a:pt x="3066" y="1080"/>
                  <a:pt x="3066" y="1080"/>
                  <a:pt x="3066" y="1080"/>
                </a:cubicBezTo>
                <a:cubicBezTo>
                  <a:pt x="3065" y="1080"/>
                  <a:pt x="3065" y="1080"/>
                  <a:pt x="3065" y="1080"/>
                </a:cubicBezTo>
                <a:cubicBezTo>
                  <a:pt x="3064" y="1076"/>
                  <a:pt x="3064" y="1076"/>
                  <a:pt x="3064" y="1076"/>
                </a:cubicBezTo>
                <a:cubicBezTo>
                  <a:pt x="3063" y="1076"/>
                  <a:pt x="3063" y="1076"/>
                  <a:pt x="3063" y="1076"/>
                </a:cubicBezTo>
                <a:cubicBezTo>
                  <a:pt x="3061" y="1073"/>
                  <a:pt x="3061" y="1073"/>
                  <a:pt x="3061" y="1073"/>
                </a:cubicBezTo>
                <a:cubicBezTo>
                  <a:pt x="3059" y="1072"/>
                  <a:pt x="3059" y="1072"/>
                  <a:pt x="3059" y="1072"/>
                </a:cubicBezTo>
                <a:cubicBezTo>
                  <a:pt x="3057" y="1070"/>
                  <a:pt x="3057" y="1070"/>
                  <a:pt x="3057" y="1070"/>
                </a:cubicBezTo>
                <a:cubicBezTo>
                  <a:pt x="3055" y="1069"/>
                  <a:pt x="3055" y="1069"/>
                  <a:pt x="3055" y="1069"/>
                </a:cubicBezTo>
                <a:cubicBezTo>
                  <a:pt x="3051" y="1066"/>
                  <a:pt x="3051" y="1066"/>
                  <a:pt x="3051" y="1066"/>
                </a:cubicBezTo>
                <a:cubicBezTo>
                  <a:pt x="3048" y="1065"/>
                  <a:pt x="3048" y="1065"/>
                  <a:pt x="3048" y="1065"/>
                </a:cubicBezTo>
                <a:cubicBezTo>
                  <a:pt x="3043" y="1063"/>
                  <a:pt x="3043" y="1063"/>
                  <a:pt x="3043" y="1063"/>
                </a:cubicBezTo>
                <a:cubicBezTo>
                  <a:pt x="3043" y="1064"/>
                  <a:pt x="3043" y="1064"/>
                  <a:pt x="3043" y="1064"/>
                </a:cubicBezTo>
                <a:cubicBezTo>
                  <a:pt x="3045" y="1065"/>
                  <a:pt x="3045" y="1065"/>
                  <a:pt x="3045" y="1065"/>
                </a:cubicBezTo>
                <a:cubicBezTo>
                  <a:pt x="3052" y="1069"/>
                  <a:pt x="3052" y="1069"/>
                  <a:pt x="3052" y="1069"/>
                </a:cubicBezTo>
                <a:cubicBezTo>
                  <a:pt x="3055" y="1071"/>
                  <a:pt x="3055" y="1071"/>
                  <a:pt x="3055" y="1071"/>
                </a:cubicBezTo>
                <a:cubicBezTo>
                  <a:pt x="3058" y="1072"/>
                  <a:pt x="3058" y="1072"/>
                  <a:pt x="3058" y="1072"/>
                </a:cubicBezTo>
                <a:cubicBezTo>
                  <a:pt x="3061" y="1075"/>
                  <a:pt x="3061" y="1075"/>
                  <a:pt x="3061" y="1075"/>
                </a:cubicBezTo>
                <a:cubicBezTo>
                  <a:pt x="3063" y="1081"/>
                  <a:pt x="3063" y="1081"/>
                  <a:pt x="3063" y="1081"/>
                </a:cubicBezTo>
                <a:cubicBezTo>
                  <a:pt x="3062" y="1082"/>
                  <a:pt x="3062" y="1082"/>
                  <a:pt x="3062" y="1082"/>
                </a:cubicBezTo>
                <a:cubicBezTo>
                  <a:pt x="3063" y="1084"/>
                  <a:pt x="3063" y="1084"/>
                  <a:pt x="3063" y="1084"/>
                </a:cubicBezTo>
                <a:cubicBezTo>
                  <a:pt x="3065" y="1087"/>
                  <a:pt x="3065" y="1087"/>
                  <a:pt x="3065" y="1087"/>
                </a:cubicBezTo>
                <a:lnTo>
                  <a:pt x="3065" y="1084"/>
                </a:lnTo>
                <a:close/>
                <a:moveTo>
                  <a:pt x="3067" y="1158"/>
                </a:moveTo>
                <a:cubicBezTo>
                  <a:pt x="3065" y="1156"/>
                  <a:pt x="3065" y="1156"/>
                  <a:pt x="3065" y="1156"/>
                </a:cubicBezTo>
                <a:cubicBezTo>
                  <a:pt x="3064" y="1156"/>
                  <a:pt x="3064" y="1156"/>
                  <a:pt x="3064" y="1156"/>
                </a:cubicBezTo>
                <a:cubicBezTo>
                  <a:pt x="3066" y="1159"/>
                  <a:pt x="3066" y="1159"/>
                  <a:pt x="3066" y="1159"/>
                </a:cubicBezTo>
                <a:cubicBezTo>
                  <a:pt x="3068" y="1159"/>
                  <a:pt x="3068" y="1159"/>
                  <a:pt x="3068" y="1159"/>
                </a:cubicBezTo>
                <a:cubicBezTo>
                  <a:pt x="3069" y="1160"/>
                  <a:pt x="3069" y="1160"/>
                  <a:pt x="3069" y="1160"/>
                </a:cubicBezTo>
                <a:cubicBezTo>
                  <a:pt x="3070" y="1159"/>
                  <a:pt x="3070" y="1159"/>
                  <a:pt x="3070" y="1159"/>
                </a:cubicBezTo>
                <a:cubicBezTo>
                  <a:pt x="3069" y="1158"/>
                  <a:pt x="3069" y="1158"/>
                  <a:pt x="3069" y="1158"/>
                </a:cubicBezTo>
                <a:lnTo>
                  <a:pt x="3067" y="1158"/>
                </a:lnTo>
                <a:close/>
                <a:moveTo>
                  <a:pt x="3072" y="1156"/>
                </a:moveTo>
                <a:cubicBezTo>
                  <a:pt x="3073" y="1157"/>
                  <a:pt x="3073" y="1157"/>
                  <a:pt x="3073" y="1157"/>
                </a:cubicBezTo>
                <a:cubicBezTo>
                  <a:pt x="3073" y="1157"/>
                  <a:pt x="3073" y="1157"/>
                  <a:pt x="3073" y="1157"/>
                </a:cubicBezTo>
                <a:cubicBezTo>
                  <a:pt x="3075" y="1157"/>
                  <a:pt x="3075" y="1157"/>
                  <a:pt x="3075" y="1157"/>
                </a:cubicBezTo>
                <a:cubicBezTo>
                  <a:pt x="3075" y="1156"/>
                  <a:pt x="3075" y="1156"/>
                  <a:pt x="3075" y="1156"/>
                </a:cubicBezTo>
                <a:cubicBezTo>
                  <a:pt x="3074" y="1155"/>
                  <a:pt x="3074" y="1155"/>
                  <a:pt x="3074" y="1155"/>
                </a:cubicBezTo>
                <a:lnTo>
                  <a:pt x="3072" y="1156"/>
                </a:lnTo>
                <a:close/>
                <a:moveTo>
                  <a:pt x="3059" y="1130"/>
                </a:moveTo>
                <a:cubicBezTo>
                  <a:pt x="3059" y="1131"/>
                  <a:pt x="3059" y="1131"/>
                  <a:pt x="3059" y="1131"/>
                </a:cubicBezTo>
                <a:cubicBezTo>
                  <a:pt x="3059" y="1133"/>
                  <a:pt x="3059" y="1133"/>
                  <a:pt x="3059" y="1133"/>
                </a:cubicBezTo>
                <a:cubicBezTo>
                  <a:pt x="3060" y="1132"/>
                  <a:pt x="3060" y="1132"/>
                  <a:pt x="3060" y="1132"/>
                </a:cubicBezTo>
                <a:cubicBezTo>
                  <a:pt x="3062" y="1134"/>
                  <a:pt x="3062" y="1134"/>
                  <a:pt x="3062" y="1134"/>
                </a:cubicBezTo>
                <a:cubicBezTo>
                  <a:pt x="3062" y="1133"/>
                  <a:pt x="3062" y="1133"/>
                  <a:pt x="3062" y="1133"/>
                </a:cubicBezTo>
                <a:lnTo>
                  <a:pt x="3059" y="1130"/>
                </a:lnTo>
                <a:close/>
                <a:moveTo>
                  <a:pt x="3035" y="1086"/>
                </a:moveTo>
                <a:cubicBezTo>
                  <a:pt x="3034" y="1087"/>
                  <a:pt x="3034" y="1087"/>
                  <a:pt x="3034" y="1087"/>
                </a:cubicBezTo>
                <a:cubicBezTo>
                  <a:pt x="3036" y="1089"/>
                  <a:pt x="3036" y="1089"/>
                  <a:pt x="3036" y="1089"/>
                </a:cubicBezTo>
                <a:cubicBezTo>
                  <a:pt x="3037" y="1088"/>
                  <a:pt x="3037" y="1088"/>
                  <a:pt x="3037" y="1088"/>
                </a:cubicBezTo>
                <a:cubicBezTo>
                  <a:pt x="3036" y="1086"/>
                  <a:pt x="3036" y="1086"/>
                  <a:pt x="3036" y="1086"/>
                </a:cubicBezTo>
                <a:lnTo>
                  <a:pt x="3035" y="1086"/>
                </a:lnTo>
                <a:close/>
                <a:moveTo>
                  <a:pt x="3039" y="1062"/>
                </a:moveTo>
                <a:cubicBezTo>
                  <a:pt x="3038" y="1062"/>
                  <a:pt x="3038" y="1062"/>
                  <a:pt x="3038" y="1062"/>
                </a:cubicBezTo>
                <a:cubicBezTo>
                  <a:pt x="3035" y="1062"/>
                  <a:pt x="3035" y="1062"/>
                  <a:pt x="3035" y="1062"/>
                </a:cubicBezTo>
                <a:cubicBezTo>
                  <a:pt x="3035" y="1064"/>
                  <a:pt x="3035" y="1064"/>
                  <a:pt x="3035" y="1064"/>
                </a:cubicBezTo>
                <a:cubicBezTo>
                  <a:pt x="3037" y="1065"/>
                  <a:pt x="3037" y="1065"/>
                  <a:pt x="3037" y="1065"/>
                </a:cubicBezTo>
                <a:cubicBezTo>
                  <a:pt x="3039" y="1064"/>
                  <a:pt x="3039" y="1064"/>
                  <a:pt x="3039" y="1064"/>
                </a:cubicBezTo>
                <a:lnTo>
                  <a:pt x="3039" y="1062"/>
                </a:lnTo>
                <a:close/>
                <a:moveTo>
                  <a:pt x="3079" y="1082"/>
                </a:moveTo>
                <a:cubicBezTo>
                  <a:pt x="3078" y="1083"/>
                  <a:pt x="3078" y="1083"/>
                  <a:pt x="3078" y="1083"/>
                </a:cubicBezTo>
                <a:cubicBezTo>
                  <a:pt x="3077" y="1083"/>
                  <a:pt x="3077" y="1083"/>
                  <a:pt x="3077" y="1083"/>
                </a:cubicBezTo>
                <a:cubicBezTo>
                  <a:pt x="3077" y="1084"/>
                  <a:pt x="3077" y="1084"/>
                  <a:pt x="3077" y="1084"/>
                </a:cubicBezTo>
                <a:cubicBezTo>
                  <a:pt x="3079" y="1085"/>
                  <a:pt x="3079" y="1085"/>
                  <a:pt x="3079" y="1085"/>
                </a:cubicBezTo>
                <a:cubicBezTo>
                  <a:pt x="3080" y="1083"/>
                  <a:pt x="3080" y="1083"/>
                  <a:pt x="3080" y="1083"/>
                </a:cubicBezTo>
                <a:lnTo>
                  <a:pt x="3079" y="1082"/>
                </a:lnTo>
                <a:close/>
                <a:moveTo>
                  <a:pt x="3111" y="1664"/>
                </a:moveTo>
                <a:cubicBezTo>
                  <a:pt x="3111" y="1663"/>
                  <a:pt x="3111" y="1663"/>
                  <a:pt x="3111" y="1663"/>
                </a:cubicBezTo>
                <a:cubicBezTo>
                  <a:pt x="3110" y="1664"/>
                  <a:pt x="3110" y="1664"/>
                  <a:pt x="3110" y="1664"/>
                </a:cubicBezTo>
                <a:lnTo>
                  <a:pt x="3111" y="1664"/>
                </a:lnTo>
                <a:close/>
                <a:moveTo>
                  <a:pt x="3200" y="1571"/>
                </a:moveTo>
                <a:cubicBezTo>
                  <a:pt x="3199" y="1571"/>
                  <a:pt x="3199" y="1571"/>
                  <a:pt x="3199" y="1571"/>
                </a:cubicBezTo>
                <a:cubicBezTo>
                  <a:pt x="3199" y="1569"/>
                  <a:pt x="3199" y="1569"/>
                  <a:pt x="3199" y="1569"/>
                </a:cubicBezTo>
                <a:cubicBezTo>
                  <a:pt x="3197" y="1569"/>
                  <a:pt x="3197" y="1569"/>
                  <a:pt x="3197" y="1569"/>
                </a:cubicBezTo>
                <a:cubicBezTo>
                  <a:pt x="3196" y="1571"/>
                  <a:pt x="3196" y="1571"/>
                  <a:pt x="3196" y="1571"/>
                </a:cubicBezTo>
                <a:cubicBezTo>
                  <a:pt x="3197" y="1572"/>
                  <a:pt x="3197" y="1572"/>
                  <a:pt x="3197" y="1572"/>
                </a:cubicBezTo>
                <a:cubicBezTo>
                  <a:pt x="3198" y="1572"/>
                  <a:pt x="3198" y="1572"/>
                  <a:pt x="3198" y="1572"/>
                </a:cubicBezTo>
                <a:cubicBezTo>
                  <a:pt x="3196" y="1573"/>
                  <a:pt x="3196" y="1573"/>
                  <a:pt x="3196" y="1573"/>
                </a:cubicBezTo>
                <a:cubicBezTo>
                  <a:pt x="3195" y="1572"/>
                  <a:pt x="3195" y="1572"/>
                  <a:pt x="3195" y="1572"/>
                </a:cubicBezTo>
                <a:cubicBezTo>
                  <a:pt x="3195" y="1571"/>
                  <a:pt x="3195" y="1571"/>
                  <a:pt x="3195" y="1571"/>
                </a:cubicBezTo>
                <a:cubicBezTo>
                  <a:pt x="3194" y="1571"/>
                  <a:pt x="3194" y="1571"/>
                  <a:pt x="3194" y="1571"/>
                </a:cubicBezTo>
                <a:cubicBezTo>
                  <a:pt x="3193" y="1571"/>
                  <a:pt x="3193" y="1571"/>
                  <a:pt x="3193" y="1571"/>
                </a:cubicBezTo>
                <a:cubicBezTo>
                  <a:pt x="3192" y="1572"/>
                  <a:pt x="3192" y="1572"/>
                  <a:pt x="3192" y="1572"/>
                </a:cubicBezTo>
                <a:cubicBezTo>
                  <a:pt x="3190" y="1574"/>
                  <a:pt x="3190" y="1574"/>
                  <a:pt x="3190" y="1574"/>
                </a:cubicBezTo>
                <a:cubicBezTo>
                  <a:pt x="3189" y="1573"/>
                  <a:pt x="3189" y="1573"/>
                  <a:pt x="3189" y="1573"/>
                </a:cubicBezTo>
                <a:cubicBezTo>
                  <a:pt x="3188" y="1570"/>
                  <a:pt x="3188" y="1570"/>
                  <a:pt x="3188" y="1570"/>
                </a:cubicBezTo>
                <a:cubicBezTo>
                  <a:pt x="3189" y="1569"/>
                  <a:pt x="3189" y="1569"/>
                  <a:pt x="3189" y="1569"/>
                </a:cubicBezTo>
                <a:cubicBezTo>
                  <a:pt x="3190" y="1568"/>
                  <a:pt x="3190" y="1568"/>
                  <a:pt x="3190" y="1568"/>
                </a:cubicBezTo>
                <a:cubicBezTo>
                  <a:pt x="3190" y="1567"/>
                  <a:pt x="3190" y="1567"/>
                  <a:pt x="3190" y="1567"/>
                </a:cubicBezTo>
                <a:cubicBezTo>
                  <a:pt x="3190" y="1567"/>
                  <a:pt x="3190" y="1567"/>
                  <a:pt x="3190" y="1567"/>
                </a:cubicBezTo>
                <a:cubicBezTo>
                  <a:pt x="3190" y="1566"/>
                  <a:pt x="3190" y="1566"/>
                  <a:pt x="3190" y="1566"/>
                </a:cubicBezTo>
                <a:cubicBezTo>
                  <a:pt x="3189" y="1566"/>
                  <a:pt x="3189" y="1566"/>
                  <a:pt x="3189" y="1566"/>
                </a:cubicBezTo>
                <a:cubicBezTo>
                  <a:pt x="3188" y="1566"/>
                  <a:pt x="3188" y="1566"/>
                  <a:pt x="3188" y="1566"/>
                </a:cubicBezTo>
                <a:cubicBezTo>
                  <a:pt x="3187" y="1566"/>
                  <a:pt x="3187" y="1566"/>
                  <a:pt x="3187" y="1566"/>
                </a:cubicBezTo>
                <a:cubicBezTo>
                  <a:pt x="3186" y="1565"/>
                  <a:pt x="3186" y="1565"/>
                  <a:pt x="3186" y="1565"/>
                </a:cubicBezTo>
                <a:cubicBezTo>
                  <a:pt x="3187" y="1564"/>
                  <a:pt x="3187" y="1564"/>
                  <a:pt x="3187" y="1564"/>
                </a:cubicBezTo>
                <a:cubicBezTo>
                  <a:pt x="3188" y="1562"/>
                  <a:pt x="3188" y="1562"/>
                  <a:pt x="3188" y="1562"/>
                </a:cubicBezTo>
                <a:cubicBezTo>
                  <a:pt x="3186" y="1562"/>
                  <a:pt x="3186" y="1562"/>
                  <a:pt x="3186" y="1562"/>
                </a:cubicBezTo>
                <a:cubicBezTo>
                  <a:pt x="3183" y="1564"/>
                  <a:pt x="3183" y="1564"/>
                  <a:pt x="3183" y="1564"/>
                </a:cubicBezTo>
                <a:cubicBezTo>
                  <a:pt x="3182" y="1564"/>
                  <a:pt x="3182" y="1564"/>
                  <a:pt x="3182" y="1564"/>
                </a:cubicBezTo>
                <a:cubicBezTo>
                  <a:pt x="3180" y="1566"/>
                  <a:pt x="3180" y="1566"/>
                  <a:pt x="3180" y="1566"/>
                </a:cubicBezTo>
                <a:cubicBezTo>
                  <a:pt x="3180" y="1568"/>
                  <a:pt x="3180" y="1568"/>
                  <a:pt x="3180" y="1568"/>
                </a:cubicBezTo>
                <a:cubicBezTo>
                  <a:pt x="3178" y="1573"/>
                  <a:pt x="3178" y="1573"/>
                  <a:pt x="3178" y="1573"/>
                </a:cubicBezTo>
                <a:cubicBezTo>
                  <a:pt x="3176" y="1575"/>
                  <a:pt x="3176" y="1575"/>
                  <a:pt x="3176" y="1575"/>
                </a:cubicBezTo>
                <a:cubicBezTo>
                  <a:pt x="3175" y="1575"/>
                  <a:pt x="3175" y="1575"/>
                  <a:pt x="3175" y="1575"/>
                </a:cubicBezTo>
                <a:cubicBezTo>
                  <a:pt x="3173" y="1578"/>
                  <a:pt x="3173" y="1578"/>
                  <a:pt x="3173" y="1578"/>
                </a:cubicBezTo>
                <a:cubicBezTo>
                  <a:pt x="3172" y="1580"/>
                  <a:pt x="3172" y="1580"/>
                  <a:pt x="3172" y="1580"/>
                </a:cubicBezTo>
                <a:cubicBezTo>
                  <a:pt x="3171" y="1580"/>
                  <a:pt x="3171" y="1580"/>
                  <a:pt x="3171" y="1580"/>
                </a:cubicBezTo>
                <a:cubicBezTo>
                  <a:pt x="3169" y="1580"/>
                  <a:pt x="3169" y="1580"/>
                  <a:pt x="3169" y="1580"/>
                </a:cubicBezTo>
                <a:cubicBezTo>
                  <a:pt x="3167" y="1581"/>
                  <a:pt x="3167" y="1581"/>
                  <a:pt x="3167" y="1581"/>
                </a:cubicBezTo>
                <a:cubicBezTo>
                  <a:pt x="3167" y="1583"/>
                  <a:pt x="3167" y="1583"/>
                  <a:pt x="3167" y="1583"/>
                </a:cubicBezTo>
                <a:cubicBezTo>
                  <a:pt x="3166" y="1585"/>
                  <a:pt x="3166" y="1585"/>
                  <a:pt x="3166" y="1585"/>
                </a:cubicBezTo>
                <a:cubicBezTo>
                  <a:pt x="3165" y="1586"/>
                  <a:pt x="3165" y="1586"/>
                  <a:pt x="3165" y="1586"/>
                </a:cubicBezTo>
                <a:cubicBezTo>
                  <a:pt x="3164" y="1588"/>
                  <a:pt x="3164" y="1588"/>
                  <a:pt x="3164" y="1588"/>
                </a:cubicBezTo>
                <a:cubicBezTo>
                  <a:pt x="3164" y="1590"/>
                  <a:pt x="3164" y="1590"/>
                  <a:pt x="3164" y="1590"/>
                </a:cubicBezTo>
                <a:cubicBezTo>
                  <a:pt x="3163" y="1591"/>
                  <a:pt x="3163" y="1591"/>
                  <a:pt x="3163" y="1591"/>
                </a:cubicBezTo>
                <a:cubicBezTo>
                  <a:pt x="3162" y="1593"/>
                  <a:pt x="3162" y="1593"/>
                  <a:pt x="3162" y="1593"/>
                </a:cubicBezTo>
                <a:cubicBezTo>
                  <a:pt x="3159" y="1597"/>
                  <a:pt x="3159" y="1597"/>
                  <a:pt x="3159" y="1597"/>
                </a:cubicBezTo>
                <a:cubicBezTo>
                  <a:pt x="3155" y="1600"/>
                  <a:pt x="3155" y="1600"/>
                  <a:pt x="3155" y="1600"/>
                </a:cubicBezTo>
                <a:cubicBezTo>
                  <a:pt x="3153" y="1600"/>
                  <a:pt x="3153" y="1600"/>
                  <a:pt x="3153" y="1600"/>
                </a:cubicBezTo>
                <a:cubicBezTo>
                  <a:pt x="3150" y="1602"/>
                  <a:pt x="3150" y="1602"/>
                  <a:pt x="3150" y="1602"/>
                </a:cubicBezTo>
                <a:cubicBezTo>
                  <a:pt x="3150" y="1603"/>
                  <a:pt x="3150" y="1603"/>
                  <a:pt x="3150" y="1603"/>
                </a:cubicBezTo>
                <a:cubicBezTo>
                  <a:pt x="3148" y="1603"/>
                  <a:pt x="3148" y="1603"/>
                  <a:pt x="3148" y="1603"/>
                </a:cubicBezTo>
                <a:cubicBezTo>
                  <a:pt x="3144" y="1605"/>
                  <a:pt x="3144" y="1605"/>
                  <a:pt x="3144" y="1605"/>
                </a:cubicBezTo>
                <a:cubicBezTo>
                  <a:pt x="3141" y="1608"/>
                  <a:pt x="3141" y="1608"/>
                  <a:pt x="3141" y="1608"/>
                </a:cubicBezTo>
                <a:cubicBezTo>
                  <a:pt x="3139" y="1608"/>
                  <a:pt x="3139" y="1608"/>
                  <a:pt x="3139" y="1608"/>
                </a:cubicBezTo>
                <a:cubicBezTo>
                  <a:pt x="3136" y="1611"/>
                  <a:pt x="3136" y="1611"/>
                  <a:pt x="3136" y="1611"/>
                </a:cubicBezTo>
                <a:cubicBezTo>
                  <a:pt x="3135" y="1612"/>
                  <a:pt x="3135" y="1612"/>
                  <a:pt x="3135" y="1612"/>
                </a:cubicBezTo>
                <a:cubicBezTo>
                  <a:pt x="3136" y="1613"/>
                  <a:pt x="3136" y="1613"/>
                  <a:pt x="3136" y="1613"/>
                </a:cubicBezTo>
                <a:cubicBezTo>
                  <a:pt x="3136" y="1615"/>
                  <a:pt x="3136" y="1615"/>
                  <a:pt x="3136" y="1615"/>
                </a:cubicBezTo>
                <a:cubicBezTo>
                  <a:pt x="3134" y="1614"/>
                  <a:pt x="3134" y="1614"/>
                  <a:pt x="3134" y="1614"/>
                </a:cubicBezTo>
                <a:cubicBezTo>
                  <a:pt x="3134" y="1613"/>
                  <a:pt x="3134" y="1613"/>
                  <a:pt x="3134" y="1613"/>
                </a:cubicBezTo>
                <a:cubicBezTo>
                  <a:pt x="3132" y="1614"/>
                  <a:pt x="3132" y="1614"/>
                  <a:pt x="3132" y="1614"/>
                </a:cubicBezTo>
                <a:cubicBezTo>
                  <a:pt x="3130" y="1614"/>
                  <a:pt x="3130" y="1614"/>
                  <a:pt x="3130" y="1614"/>
                </a:cubicBezTo>
                <a:cubicBezTo>
                  <a:pt x="3129" y="1614"/>
                  <a:pt x="3129" y="1614"/>
                  <a:pt x="3129" y="1614"/>
                </a:cubicBezTo>
                <a:cubicBezTo>
                  <a:pt x="3128" y="1614"/>
                  <a:pt x="3128" y="1614"/>
                  <a:pt x="3128" y="1614"/>
                </a:cubicBezTo>
                <a:cubicBezTo>
                  <a:pt x="3125" y="1616"/>
                  <a:pt x="3125" y="1616"/>
                  <a:pt x="3125" y="1616"/>
                </a:cubicBezTo>
                <a:cubicBezTo>
                  <a:pt x="3124" y="1618"/>
                  <a:pt x="3124" y="1618"/>
                  <a:pt x="3124" y="1618"/>
                </a:cubicBezTo>
                <a:cubicBezTo>
                  <a:pt x="3121" y="1620"/>
                  <a:pt x="3121" y="1620"/>
                  <a:pt x="3121" y="1620"/>
                </a:cubicBezTo>
                <a:cubicBezTo>
                  <a:pt x="3119" y="1620"/>
                  <a:pt x="3119" y="1620"/>
                  <a:pt x="3119" y="1620"/>
                </a:cubicBezTo>
                <a:cubicBezTo>
                  <a:pt x="3118" y="1623"/>
                  <a:pt x="3118" y="1623"/>
                  <a:pt x="3118" y="1623"/>
                </a:cubicBezTo>
                <a:cubicBezTo>
                  <a:pt x="3117" y="1625"/>
                  <a:pt x="3117" y="1625"/>
                  <a:pt x="3117" y="1625"/>
                </a:cubicBezTo>
                <a:cubicBezTo>
                  <a:pt x="3117" y="1624"/>
                  <a:pt x="3117" y="1624"/>
                  <a:pt x="3117" y="1624"/>
                </a:cubicBezTo>
                <a:cubicBezTo>
                  <a:pt x="3116" y="1623"/>
                  <a:pt x="3116" y="1623"/>
                  <a:pt x="3116" y="1623"/>
                </a:cubicBezTo>
                <a:cubicBezTo>
                  <a:pt x="3115" y="1624"/>
                  <a:pt x="3115" y="1624"/>
                  <a:pt x="3115" y="1624"/>
                </a:cubicBezTo>
                <a:cubicBezTo>
                  <a:pt x="3114" y="1625"/>
                  <a:pt x="3114" y="1625"/>
                  <a:pt x="3114" y="1625"/>
                </a:cubicBezTo>
                <a:cubicBezTo>
                  <a:pt x="3114" y="1627"/>
                  <a:pt x="3114" y="1627"/>
                  <a:pt x="3114" y="1627"/>
                </a:cubicBezTo>
                <a:cubicBezTo>
                  <a:pt x="3113" y="1628"/>
                  <a:pt x="3113" y="1628"/>
                  <a:pt x="3113" y="1628"/>
                </a:cubicBezTo>
                <a:cubicBezTo>
                  <a:pt x="3112" y="1628"/>
                  <a:pt x="3112" y="1628"/>
                  <a:pt x="3112" y="1628"/>
                </a:cubicBezTo>
                <a:cubicBezTo>
                  <a:pt x="3109" y="1631"/>
                  <a:pt x="3109" y="1631"/>
                  <a:pt x="3109" y="1631"/>
                </a:cubicBezTo>
                <a:cubicBezTo>
                  <a:pt x="3108" y="1631"/>
                  <a:pt x="3108" y="1631"/>
                  <a:pt x="3108" y="1631"/>
                </a:cubicBezTo>
                <a:cubicBezTo>
                  <a:pt x="3107" y="1632"/>
                  <a:pt x="3107" y="1632"/>
                  <a:pt x="3107" y="1632"/>
                </a:cubicBezTo>
                <a:cubicBezTo>
                  <a:pt x="3107" y="1636"/>
                  <a:pt x="3107" y="1636"/>
                  <a:pt x="3107" y="1636"/>
                </a:cubicBezTo>
                <a:cubicBezTo>
                  <a:pt x="3106" y="1637"/>
                  <a:pt x="3106" y="1637"/>
                  <a:pt x="3106" y="1637"/>
                </a:cubicBezTo>
                <a:cubicBezTo>
                  <a:pt x="3105" y="1635"/>
                  <a:pt x="3105" y="1635"/>
                  <a:pt x="3105" y="1635"/>
                </a:cubicBezTo>
                <a:cubicBezTo>
                  <a:pt x="3105" y="1635"/>
                  <a:pt x="3105" y="1635"/>
                  <a:pt x="3105" y="1635"/>
                </a:cubicBezTo>
                <a:cubicBezTo>
                  <a:pt x="3104" y="1636"/>
                  <a:pt x="3104" y="1636"/>
                  <a:pt x="3104" y="1636"/>
                </a:cubicBezTo>
                <a:cubicBezTo>
                  <a:pt x="3103" y="1636"/>
                  <a:pt x="3103" y="1636"/>
                  <a:pt x="3103" y="1636"/>
                </a:cubicBezTo>
                <a:cubicBezTo>
                  <a:pt x="3101" y="1639"/>
                  <a:pt x="3101" y="1639"/>
                  <a:pt x="3101" y="1639"/>
                </a:cubicBezTo>
                <a:cubicBezTo>
                  <a:pt x="3102" y="1640"/>
                  <a:pt x="3102" y="1640"/>
                  <a:pt x="3102" y="1640"/>
                </a:cubicBezTo>
                <a:cubicBezTo>
                  <a:pt x="3103" y="1642"/>
                  <a:pt x="3103" y="1642"/>
                  <a:pt x="3103" y="1642"/>
                </a:cubicBezTo>
                <a:cubicBezTo>
                  <a:pt x="3104" y="1643"/>
                  <a:pt x="3104" y="1643"/>
                  <a:pt x="3104" y="1643"/>
                </a:cubicBezTo>
                <a:cubicBezTo>
                  <a:pt x="3103" y="1644"/>
                  <a:pt x="3103" y="1644"/>
                  <a:pt x="3103" y="1644"/>
                </a:cubicBezTo>
                <a:cubicBezTo>
                  <a:pt x="3101" y="1643"/>
                  <a:pt x="3101" y="1643"/>
                  <a:pt x="3101" y="1643"/>
                </a:cubicBezTo>
                <a:cubicBezTo>
                  <a:pt x="3099" y="1644"/>
                  <a:pt x="3099" y="1644"/>
                  <a:pt x="3099" y="1644"/>
                </a:cubicBezTo>
                <a:cubicBezTo>
                  <a:pt x="3097" y="1646"/>
                  <a:pt x="3097" y="1646"/>
                  <a:pt x="3097" y="1646"/>
                </a:cubicBezTo>
                <a:cubicBezTo>
                  <a:pt x="3098" y="1647"/>
                  <a:pt x="3098" y="1647"/>
                  <a:pt x="3098" y="1647"/>
                </a:cubicBezTo>
                <a:cubicBezTo>
                  <a:pt x="3099" y="1647"/>
                  <a:pt x="3099" y="1647"/>
                  <a:pt x="3099" y="1647"/>
                </a:cubicBezTo>
                <a:cubicBezTo>
                  <a:pt x="3098" y="1648"/>
                  <a:pt x="3098" y="1648"/>
                  <a:pt x="3098" y="1648"/>
                </a:cubicBezTo>
                <a:cubicBezTo>
                  <a:pt x="3098" y="1649"/>
                  <a:pt x="3098" y="1649"/>
                  <a:pt x="3098" y="1649"/>
                </a:cubicBezTo>
                <a:cubicBezTo>
                  <a:pt x="3099" y="1651"/>
                  <a:pt x="3099" y="1651"/>
                  <a:pt x="3099" y="1651"/>
                </a:cubicBezTo>
                <a:cubicBezTo>
                  <a:pt x="3100" y="1651"/>
                  <a:pt x="3100" y="1651"/>
                  <a:pt x="3100" y="1651"/>
                </a:cubicBezTo>
                <a:cubicBezTo>
                  <a:pt x="3103" y="1652"/>
                  <a:pt x="3103" y="1652"/>
                  <a:pt x="3103" y="1652"/>
                </a:cubicBezTo>
                <a:cubicBezTo>
                  <a:pt x="3103" y="1652"/>
                  <a:pt x="3103" y="1652"/>
                  <a:pt x="3103" y="1652"/>
                </a:cubicBezTo>
                <a:cubicBezTo>
                  <a:pt x="3104" y="1652"/>
                  <a:pt x="3104" y="1652"/>
                  <a:pt x="3104" y="1652"/>
                </a:cubicBezTo>
                <a:cubicBezTo>
                  <a:pt x="3104" y="1651"/>
                  <a:pt x="3104" y="1651"/>
                  <a:pt x="3104" y="1651"/>
                </a:cubicBezTo>
                <a:cubicBezTo>
                  <a:pt x="3105" y="1651"/>
                  <a:pt x="3105" y="1651"/>
                  <a:pt x="3105" y="1651"/>
                </a:cubicBezTo>
                <a:cubicBezTo>
                  <a:pt x="3106" y="1652"/>
                  <a:pt x="3106" y="1652"/>
                  <a:pt x="3106" y="1652"/>
                </a:cubicBezTo>
                <a:cubicBezTo>
                  <a:pt x="3107" y="1653"/>
                  <a:pt x="3107" y="1653"/>
                  <a:pt x="3107" y="1653"/>
                </a:cubicBezTo>
                <a:cubicBezTo>
                  <a:pt x="3107" y="1654"/>
                  <a:pt x="3107" y="1654"/>
                  <a:pt x="3107" y="1654"/>
                </a:cubicBezTo>
                <a:cubicBezTo>
                  <a:pt x="3108" y="1655"/>
                  <a:pt x="3108" y="1655"/>
                  <a:pt x="3108" y="1655"/>
                </a:cubicBezTo>
                <a:cubicBezTo>
                  <a:pt x="3109" y="1655"/>
                  <a:pt x="3109" y="1655"/>
                  <a:pt x="3109" y="1655"/>
                </a:cubicBezTo>
                <a:cubicBezTo>
                  <a:pt x="3110" y="1656"/>
                  <a:pt x="3110" y="1656"/>
                  <a:pt x="3110" y="1656"/>
                </a:cubicBezTo>
                <a:cubicBezTo>
                  <a:pt x="3110" y="1658"/>
                  <a:pt x="3110" y="1658"/>
                  <a:pt x="3110" y="1658"/>
                </a:cubicBezTo>
                <a:cubicBezTo>
                  <a:pt x="3112" y="1659"/>
                  <a:pt x="3112" y="1659"/>
                  <a:pt x="3112" y="1659"/>
                </a:cubicBezTo>
                <a:cubicBezTo>
                  <a:pt x="3114" y="1660"/>
                  <a:pt x="3114" y="1660"/>
                  <a:pt x="3114" y="1660"/>
                </a:cubicBezTo>
                <a:cubicBezTo>
                  <a:pt x="3112" y="1661"/>
                  <a:pt x="3112" y="1661"/>
                  <a:pt x="3112" y="1661"/>
                </a:cubicBezTo>
                <a:cubicBezTo>
                  <a:pt x="3113" y="1662"/>
                  <a:pt x="3113" y="1662"/>
                  <a:pt x="3113" y="1662"/>
                </a:cubicBezTo>
                <a:cubicBezTo>
                  <a:pt x="3115" y="1660"/>
                  <a:pt x="3115" y="1660"/>
                  <a:pt x="3115" y="1660"/>
                </a:cubicBezTo>
                <a:cubicBezTo>
                  <a:pt x="3115" y="1661"/>
                  <a:pt x="3115" y="1661"/>
                  <a:pt x="3115" y="1661"/>
                </a:cubicBezTo>
                <a:cubicBezTo>
                  <a:pt x="3117" y="1662"/>
                  <a:pt x="3117" y="1662"/>
                  <a:pt x="3117" y="1662"/>
                </a:cubicBezTo>
                <a:cubicBezTo>
                  <a:pt x="3119" y="1662"/>
                  <a:pt x="3119" y="1662"/>
                  <a:pt x="3119" y="1662"/>
                </a:cubicBezTo>
                <a:cubicBezTo>
                  <a:pt x="3123" y="1660"/>
                  <a:pt x="3123" y="1660"/>
                  <a:pt x="3123" y="1660"/>
                </a:cubicBezTo>
                <a:cubicBezTo>
                  <a:pt x="3126" y="1658"/>
                  <a:pt x="3126" y="1658"/>
                  <a:pt x="3126" y="1658"/>
                </a:cubicBezTo>
                <a:cubicBezTo>
                  <a:pt x="3128" y="1657"/>
                  <a:pt x="3128" y="1657"/>
                  <a:pt x="3128" y="1657"/>
                </a:cubicBezTo>
                <a:cubicBezTo>
                  <a:pt x="3128" y="1656"/>
                  <a:pt x="3128" y="1656"/>
                  <a:pt x="3128" y="1656"/>
                </a:cubicBezTo>
                <a:cubicBezTo>
                  <a:pt x="3127" y="1654"/>
                  <a:pt x="3127" y="1654"/>
                  <a:pt x="3127" y="1654"/>
                </a:cubicBezTo>
                <a:cubicBezTo>
                  <a:pt x="3129" y="1655"/>
                  <a:pt x="3129" y="1655"/>
                  <a:pt x="3129" y="1655"/>
                </a:cubicBezTo>
                <a:cubicBezTo>
                  <a:pt x="3128" y="1656"/>
                  <a:pt x="3128" y="1656"/>
                  <a:pt x="3128" y="1656"/>
                </a:cubicBezTo>
                <a:cubicBezTo>
                  <a:pt x="3131" y="1655"/>
                  <a:pt x="3131" y="1655"/>
                  <a:pt x="3131" y="1655"/>
                </a:cubicBezTo>
                <a:cubicBezTo>
                  <a:pt x="3131" y="1653"/>
                  <a:pt x="3131" y="1653"/>
                  <a:pt x="3131" y="1653"/>
                </a:cubicBezTo>
                <a:cubicBezTo>
                  <a:pt x="3133" y="1651"/>
                  <a:pt x="3133" y="1651"/>
                  <a:pt x="3133" y="1651"/>
                </a:cubicBezTo>
                <a:cubicBezTo>
                  <a:pt x="3136" y="1650"/>
                  <a:pt x="3136" y="1650"/>
                  <a:pt x="3136" y="1650"/>
                </a:cubicBezTo>
                <a:cubicBezTo>
                  <a:pt x="3138" y="1650"/>
                  <a:pt x="3138" y="1650"/>
                  <a:pt x="3138" y="1650"/>
                </a:cubicBezTo>
                <a:cubicBezTo>
                  <a:pt x="3139" y="1649"/>
                  <a:pt x="3139" y="1649"/>
                  <a:pt x="3139" y="1649"/>
                </a:cubicBezTo>
                <a:cubicBezTo>
                  <a:pt x="3139" y="1649"/>
                  <a:pt x="3139" y="1649"/>
                  <a:pt x="3139" y="1649"/>
                </a:cubicBezTo>
                <a:cubicBezTo>
                  <a:pt x="3137" y="1649"/>
                  <a:pt x="3137" y="1649"/>
                  <a:pt x="3137" y="1649"/>
                </a:cubicBezTo>
                <a:cubicBezTo>
                  <a:pt x="3138" y="1649"/>
                  <a:pt x="3138" y="1649"/>
                  <a:pt x="3138" y="1649"/>
                </a:cubicBezTo>
                <a:cubicBezTo>
                  <a:pt x="3139" y="1648"/>
                  <a:pt x="3139" y="1648"/>
                  <a:pt x="3139" y="1648"/>
                </a:cubicBezTo>
                <a:cubicBezTo>
                  <a:pt x="3138" y="1648"/>
                  <a:pt x="3138" y="1648"/>
                  <a:pt x="3138" y="1648"/>
                </a:cubicBezTo>
                <a:cubicBezTo>
                  <a:pt x="3140" y="1645"/>
                  <a:pt x="3140" y="1645"/>
                  <a:pt x="3140" y="1645"/>
                </a:cubicBezTo>
                <a:cubicBezTo>
                  <a:pt x="3142" y="1642"/>
                  <a:pt x="3142" y="1642"/>
                  <a:pt x="3142" y="1642"/>
                </a:cubicBezTo>
                <a:cubicBezTo>
                  <a:pt x="3143" y="1639"/>
                  <a:pt x="3143" y="1639"/>
                  <a:pt x="3143" y="1639"/>
                </a:cubicBezTo>
                <a:cubicBezTo>
                  <a:pt x="3144" y="1638"/>
                  <a:pt x="3144" y="1638"/>
                  <a:pt x="3144" y="1638"/>
                </a:cubicBezTo>
                <a:cubicBezTo>
                  <a:pt x="3148" y="1634"/>
                  <a:pt x="3148" y="1634"/>
                  <a:pt x="3148" y="1634"/>
                </a:cubicBezTo>
                <a:cubicBezTo>
                  <a:pt x="3149" y="1633"/>
                  <a:pt x="3149" y="1633"/>
                  <a:pt x="3149" y="1633"/>
                </a:cubicBezTo>
                <a:cubicBezTo>
                  <a:pt x="3150" y="1631"/>
                  <a:pt x="3150" y="1631"/>
                  <a:pt x="3150" y="1631"/>
                </a:cubicBezTo>
                <a:cubicBezTo>
                  <a:pt x="3152" y="1627"/>
                  <a:pt x="3152" y="1627"/>
                  <a:pt x="3152" y="1627"/>
                </a:cubicBezTo>
                <a:cubicBezTo>
                  <a:pt x="3153" y="1626"/>
                  <a:pt x="3153" y="1626"/>
                  <a:pt x="3153" y="1626"/>
                </a:cubicBezTo>
                <a:cubicBezTo>
                  <a:pt x="3153" y="1624"/>
                  <a:pt x="3153" y="1624"/>
                  <a:pt x="3153" y="1624"/>
                </a:cubicBezTo>
                <a:cubicBezTo>
                  <a:pt x="3155" y="1622"/>
                  <a:pt x="3155" y="1622"/>
                  <a:pt x="3155" y="1622"/>
                </a:cubicBezTo>
                <a:cubicBezTo>
                  <a:pt x="3156" y="1621"/>
                  <a:pt x="3156" y="1621"/>
                  <a:pt x="3156" y="1621"/>
                </a:cubicBezTo>
                <a:cubicBezTo>
                  <a:pt x="3157" y="1619"/>
                  <a:pt x="3157" y="1619"/>
                  <a:pt x="3157" y="1619"/>
                </a:cubicBezTo>
                <a:cubicBezTo>
                  <a:pt x="3158" y="1620"/>
                  <a:pt x="3158" y="1620"/>
                  <a:pt x="3158" y="1620"/>
                </a:cubicBezTo>
                <a:cubicBezTo>
                  <a:pt x="3159" y="1620"/>
                  <a:pt x="3159" y="1620"/>
                  <a:pt x="3159" y="1620"/>
                </a:cubicBezTo>
                <a:cubicBezTo>
                  <a:pt x="3160" y="1619"/>
                  <a:pt x="3160" y="1619"/>
                  <a:pt x="3160" y="1619"/>
                </a:cubicBezTo>
                <a:cubicBezTo>
                  <a:pt x="3161" y="1619"/>
                  <a:pt x="3161" y="1619"/>
                  <a:pt x="3161" y="1619"/>
                </a:cubicBezTo>
                <a:cubicBezTo>
                  <a:pt x="3163" y="1619"/>
                  <a:pt x="3163" y="1619"/>
                  <a:pt x="3163" y="1619"/>
                </a:cubicBezTo>
                <a:cubicBezTo>
                  <a:pt x="3164" y="1617"/>
                  <a:pt x="3164" y="1617"/>
                  <a:pt x="3164" y="1617"/>
                </a:cubicBezTo>
                <a:cubicBezTo>
                  <a:pt x="3164" y="1615"/>
                  <a:pt x="3164" y="1615"/>
                  <a:pt x="3164" y="1615"/>
                </a:cubicBezTo>
                <a:cubicBezTo>
                  <a:pt x="3162" y="1614"/>
                  <a:pt x="3162" y="1614"/>
                  <a:pt x="3162" y="1614"/>
                </a:cubicBezTo>
                <a:cubicBezTo>
                  <a:pt x="3164" y="1615"/>
                  <a:pt x="3164" y="1615"/>
                  <a:pt x="3164" y="1615"/>
                </a:cubicBezTo>
                <a:cubicBezTo>
                  <a:pt x="3165" y="1617"/>
                  <a:pt x="3165" y="1617"/>
                  <a:pt x="3165" y="1617"/>
                </a:cubicBezTo>
                <a:cubicBezTo>
                  <a:pt x="3165" y="1617"/>
                  <a:pt x="3165" y="1617"/>
                  <a:pt x="3165" y="1617"/>
                </a:cubicBezTo>
                <a:cubicBezTo>
                  <a:pt x="3167" y="1616"/>
                  <a:pt x="3167" y="1616"/>
                  <a:pt x="3167" y="1616"/>
                </a:cubicBezTo>
                <a:cubicBezTo>
                  <a:pt x="3167" y="1616"/>
                  <a:pt x="3167" y="1616"/>
                  <a:pt x="3167" y="1616"/>
                </a:cubicBezTo>
                <a:cubicBezTo>
                  <a:pt x="3168" y="1615"/>
                  <a:pt x="3168" y="1615"/>
                  <a:pt x="3168" y="1615"/>
                </a:cubicBezTo>
                <a:cubicBezTo>
                  <a:pt x="3169" y="1615"/>
                  <a:pt x="3169" y="1615"/>
                  <a:pt x="3169" y="1615"/>
                </a:cubicBezTo>
                <a:cubicBezTo>
                  <a:pt x="3169" y="1616"/>
                  <a:pt x="3169" y="1616"/>
                  <a:pt x="3169" y="1616"/>
                </a:cubicBezTo>
                <a:cubicBezTo>
                  <a:pt x="3168" y="1617"/>
                  <a:pt x="3168" y="1617"/>
                  <a:pt x="3168" y="1617"/>
                </a:cubicBezTo>
                <a:cubicBezTo>
                  <a:pt x="3170" y="1617"/>
                  <a:pt x="3170" y="1617"/>
                  <a:pt x="3170" y="1617"/>
                </a:cubicBezTo>
                <a:cubicBezTo>
                  <a:pt x="3171" y="1617"/>
                  <a:pt x="3171" y="1617"/>
                  <a:pt x="3171" y="1617"/>
                </a:cubicBezTo>
                <a:cubicBezTo>
                  <a:pt x="3172" y="1616"/>
                  <a:pt x="3172" y="1616"/>
                  <a:pt x="3172" y="1616"/>
                </a:cubicBezTo>
                <a:cubicBezTo>
                  <a:pt x="3172" y="1615"/>
                  <a:pt x="3172" y="1615"/>
                  <a:pt x="3172" y="1615"/>
                </a:cubicBezTo>
                <a:cubicBezTo>
                  <a:pt x="3172" y="1614"/>
                  <a:pt x="3172" y="1614"/>
                  <a:pt x="3172" y="1614"/>
                </a:cubicBezTo>
                <a:cubicBezTo>
                  <a:pt x="3173" y="1615"/>
                  <a:pt x="3173" y="1615"/>
                  <a:pt x="3173" y="1615"/>
                </a:cubicBezTo>
                <a:cubicBezTo>
                  <a:pt x="3173" y="1617"/>
                  <a:pt x="3173" y="1617"/>
                  <a:pt x="3173" y="1617"/>
                </a:cubicBezTo>
                <a:cubicBezTo>
                  <a:pt x="3173" y="1617"/>
                  <a:pt x="3173" y="1617"/>
                  <a:pt x="3173" y="1617"/>
                </a:cubicBezTo>
                <a:cubicBezTo>
                  <a:pt x="3174" y="1617"/>
                  <a:pt x="3174" y="1617"/>
                  <a:pt x="3174" y="1617"/>
                </a:cubicBezTo>
                <a:cubicBezTo>
                  <a:pt x="3175" y="1614"/>
                  <a:pt x="3175" y="1614"/>
                  <a:pt x="3175" y="1614"/>
                </a:cubicBezTo>
                <a:cubicBezTo>
                  <a:pt x="3174" y="1613"/>
                  <a:pt x="3174" y="1613"/>
                  <a:pt x="3174" y="1613"/>
                </a:cubicBezTo>
                <a:cubicBezTo>
                  <a:pt x="3172" y="1612"/>
                  <a:pt x="3172" y="1612"/>
                  <a:pt x="3172" y="1612"/>
                </a:cubicBezTo>
                <a:cubicBezTo>
                  <a:pt x="3173" y="1611"/>
                  <a:pt x="3173" y="1611"/>
                  <a:pt x="3173" y="1611"/>
                </a:cubicBezTo>
                <a:cubicBezTo>
                  <a:pt x="3173" y="1609"/>
                  <a:pt x="3173" y="1609"/>
                  <a:pt x="3173" y="1609"/>
                </a:cubicBezTo>
                <a:cubicBezTo>
                  <a:pt x="3173" y="1606"/>
                  <a:pt x="3173" y="1606"/>
                  <a:pt x="3173" y="1606"/>
                </a:cubicBezTo>
                <a:cubicBezTo>
                  <a:pt x="3175" y="1605"/>
                  <a:pt x="3175" y="1605"/>
                  <a:pt x="3175" y="1605"/>
                </a:cubicBezTo>
                <a:cubicBezTo>
                  <a:pt x="3178" y="1604"/>
                  <a:pt x="3178" y="1604"/>
                  <a:pt x="3178" y="1604"/>
                </a:cubicBezTo>
                <a:cubicBezTo>
                  <a:pt x="3181" y="1602"/>
                  <a:pt x="3181" y="1602"/>
                  <a:pt x="3181" y="1602"/>
                </a:cubicBezTo>
                <a:cubicBezTo>
                  <a:pt x="3181" y="1601"/>
                  <a:pt x="3181" y="1601"/>
                  <a:pt x="3181" y="1601"/>
                </a:cubicBezTo>
                <a:cubicBezTo>
                  <a:pt x="3183" y="1599"/>
                  <a:pt x="3183" y="1599"/>
                  <a:pt x="3183" y="1599"/>
                </a:cubicBezTo>
                <a:cubicBezTo>
                  <a:pt x="3184" y="1597"/>
                  <a:pt x="3184" y="1597"/>
                  <a:pt x="3184" y="1597"/>
                </a:cubicBezTo>
                <a:cubicBezTo>
                  <a:pt x="3186" y="1595"/>
                  <a:pt x="3186" y="1595"/>
                  <a:pt x="3186" y="1595"/>
                </a:cubicBezTo>
                <a:cubicBezTo>
                  <a:pt x="3187" y="1595"/>
                  <a:pt x="3187" y="1595"/>
                  <a:pt x="3187" y="1595"/>
                </a:cubicBezTo>
                <a:cubicBezTo>
                  <a:pt x="3187" y="1594"/>
                  <a:pt x="3187" y="1594"/>
                  <a:pt x="3187" y="1594"/>
                </a:cubicBezTo>
                <a:cubicBezTo>
                  <a:pt x="3191" y="1590"/>
                  <a:pt x="3191" y="1590"/>
                  <a:pt x="3191" y="1590"/>
                </a:cubicBezTo>
                <a:cubicBezTo>
                  <a:pt x="3191" y="1589"/>
                  <a:pt x="3191" y="1589"/>
                  <a:pt x="3191" y="1589"/>
                </a:cubicBezTo>
                <a:cubicBezTo>
                  <a:pt x="3196" y="1585"/>
                  <a:pt x="3196" y="1585"/>
                  <a:pt x="3196" y="1585"/>
                </a:cubicBezTo>
                <a:cubicBezTo>
                  <a:pt x="3198" y="1583"/>
                  <a:pt x="3198" y="1583"/>
                  <a:pt x="3198" y="1583"/>
                </a:cubicBezTo>
                <a:cubicBezTo>
                  <a:pt x="3197" y="1583"/>
                  <a:pt x="3197" y="1583"/>
                  <a:pt x="3197" y="1583"/>
                </a:cubicBezTo>
                <a:cubicBezTo>
                  <a:pt x="3197" y="1581"/>
                  <a:pt x="3197" y="1581"/>
                  <a:pt x="3197" y="1581"/>
                </a:cubicBezTo>
                <a:cubicBezTo>
                  <a:pt x="3196" y="1579"/>
                  <a:pt x="3196" y="1579"/>
                  <a:pt x="3196" y="1579"/>
                </a:cubicBezTo>
                <a:cubicBezTo>
                  <a:pt x="3196" y="1577"/>
                  <a:pt x="3196" y="1577"/>
                  <a:pt x="3196" y="1577"/>
                </a:cubicBezTo>
                <a:cubicBezTo>
                  <a:pt x="3197" y="1576"/>
                  <a:pt x="3197" y="1576"/>
                  <a:pt x="3197" y="1576"/>
                </a:cubicBezTo>
                <a:cubicBezTo>
                  <a:pt x="3197" y="1576"/>
                  <a:pt x="3197" y="1576"/>
                  <a:pt x="3197" y="1576"/>
                </a:cubicBezTo>
                <a:cubicBezTo>
                  <a:pt x="3199" y="1573"/>
                  <a:pt x="3199" y="1573"/>
                  <a:pt x="3199" y="1573"/>
                </a:cubicBezTo>
                <a:cubicBezTo>
                  <a:pt x="3198" y="1574"/>
                  <a:pt x="3198" y="1574"/>
                  <a:pt x="3198" y="1574"/>
                </a:cubicBezTo>
                <a:cubicBezTo>
                  <a:pt x="3196" y="1574"/>
                  <a:pt x="3196" y="1574"/>
                  <a:pt x="3196" y="1574"/>
                </a:cubicBezTo>
                <a:cubicBezTo>
                  <a:pt x="3198" y="1573"/>
                  <a:pt x="3198" y="1573"/>
                  <a:pt x="3198" y="1573"/>
                </a:cubicBezTo>
                <a:lnTo>
                  <a:pt x="3200" y="1571"/>
                </a:lnTo>
                <a:close/>
                <a:moveTo>
                  <a:pt x="3105" y="1118"/>
                </a:moveTo>
                <a:cubicBezTo>
                  <a:pt x="3104" y="1119"/>
                  <a:pt x="3104" y="1119"/>
                  <a:pt x="3104" y="1119"/>
                </a:cubicBezTo>
                <a:cubicBezTo>
                  <a:pt x="3104" y="1118"/>
                  <a:pt x="3104" y="1120"/>
                  <a:pt x="3104" y="1120"/>
                </a:cubicBezTo>
                <a:cubicBezTo>
                  <a:pt x="3105" y="1120"/>
                  <a:pt x="3105" y="1120"/>
                  <a:pt x="3105" y="1120"/>
                </a:cubicBezTo>
                <a:cubicBezTo>
                  <a:pt x="3107" y="1120"/>
                  <a:pt x="3107" y="1120"/>
                  <a:pt x="3107" y="1120"/>
                </a:cubicBezTo>
                <a:cubicBezTo>
                  <a:pt x="3107" y="1119"/>
                  <a:pt x="3107" y="1119"/>
                  <a:pt x="3107" y="1119"/>
                </a:cubicBezTo>
                <a:lnTo>
                  <a:pt x="3105" y="1118"/>
                </a:lnTo>
                <a:close/>
                <a:moveTo>
                  <a:pt x="3080" y="1088"/>
                </a:moveTo>
                <a:cubicBezTo>
                  <a:pt x="3080" y="1089"/>
                  <a:pt x="3080" y="1089"/>
                  <a:pt x="3080" y="1089"/>
                </a:cubicBezTo>
                <a:cubicBezTo>
                  <a:pt x="3081" y="1090"/>
                  <a:pt x="3081" y="1090"/>
                  <a:pt x="3081" y="1090"/>
                </a:cubicBezTo>
                <a:cubicBezTo>
                  <a:pt x="3081" y="1092"/>
                  <a:pt x="3081" y="1092"/>
                  <a:pt x="3081" y="1092"/>
                </a:cubicBezTo>
                <a:cubicBezTo>
                  <a:pt x="3082" y="1090"/>
                  <a:pt x="3082" y="1090"/>
                  <a:pt x="3082" y="1090"/>
                </a:cubicBezTo>
                <a:cubicBezTo>
                  <a:pt x="3082" y="1088"/>
                  <a:pt x="3082" y="1088"/>
                  <a:pt x="3082" y="1088"/>
                </a:cubicBezTo>
                <a:lnTo>
                  <a:pt x="3080" y="1088"/>
                </a:lnTo>
                <a:close/>
                <a:moveTo>
                  <a:pt x="3109" y="1125"/>
                </a:moveTo>
                <a:cubicBezTo>
                  <a:pt x="3108" y="1124"/>
                  <a:pt x="3108" y="1124"/>
                  <a:pt x="3108" y="1124"/>
                </a:cubicBezTo>
                <a:cubicBezTo>
                  <a:pt x="3107" y="1125"/>
                  <a:pt x="3107" y="1125"/>
                  <a:pt x="3107" y="1125"/>
                </a:cubicBezTo>
                <a:cubicBezTo>
                  <a:pt x="3108" y="1126"/>
                  <a:pt x="3108" y="1126"/>
                  <a:pt x="3108" y="1126"/>
                </a:cubicBezTo>
                <a:lnTo>
                  <a:pt x="3109" y="1125"/>
                </a:lnTo>
                <a:close/>
                <a:moveTo>
                  <a:pt x="3106" y="1664"/>
                </a:moveTo>
                <a:cubicBezTo>
                  <a:pt x="3108" y="1664"/>
                  <a:pt x="3108" y="1664"/>
                  <a:pt x="3108" y="1664"/>
                </a:cubicBezTo>
                <a:cubicBezTo>
                  <a:pt x="3108" y="1664"/>
                  <a:pt x="3108" y="1664"/>
                  <a:pt x="3108" y="1664"/>
                </a:cubicBezTo>
                <a:cubicBezTo>
                  <a:pt x="3107" y="1663"/>
                  <a:pt x="3107" y="1663"/>
                  <a:pt x="3107" y="1663"/>
                </a:cubicBezTo>
                <a:cubicBezTo>
                  <a:pt x="3106" y="1661"/>
                  <a:pt x="3106" y="1661"/>
                  <a:pt x="3106" y="1661"/>
                </a:cubicBezTo>
                <a:cubicBezTo>
                  <a:pt x="3105" y="1659"/>
                  <a:pt x="3105" y="1659"/>
                  <a:pt x="3105" y="1659"/>
                </a:cubicBezTo>
                <a:cubicBezTo>
                  <a:pt x="3103" y="1660"/>
                  <a:pt x="3103" y="1660"/>
                  <a:pt x="3103" y="1660"/>
                </a:cubicBezTo>
                <a:cubicBezTo>
                  <a:pt x="3103" y="1661"/>
                  <a:pt x="3103" y="1661"/>
                  <a:pt x="3103" y="1661"/>
                </a:cubicBezTo>
                <a:cubicBezTo>
                  <a:pt x="3103" y="1663"/>
                  <a:pt x="3103" y="1663"/>
                  <a:pt x="3103" y="1663"/>
                </a:cubicBezTo>
                <a:cubicBezTo>
                  <a:pt x="3102" y="1665"/>
                  <a:pt x="3102" y="1665"/>
                  <a:pt x="3102" y="1665"/>
                </a:cubicBezTo>
                <a:cubicBezTo>
                  <a:pt x="3101" y="1665"/>
                  <a:pt x="3101" y="1665"/>
                  <a:pt x="3101" y="1665"/>
                </a:cubicBezTo>
                <a:cubicBezTo>
                  <a:pt x="3101" y="1666"/>
                  <a:pt x="3101" y="1666"/>
                  <a:pt x="3101" y="1666"/>
                </a:cubicBezTo>
                <a:cubicBezTo>
                  <a:pt x="3100" y="1667"/>
                  <a:pt x="3100" y="1667"/>
                  <a:pt x="3100" y="1667"/>
                </a:cubicBezTo>
                <a:cubicBezTo>
                  <a:pt x="3098" y="1669"/>
                  <a:pt x="3098" y="1669"/>
                  <a:pt x="3098" y="1669"/>
                </a:cubicBezTo>
                <a:cubicBezTo>
                  <a:pt x="3098" y="1670"/>
                  <a:pt x="3098" y="1670"/>
                  <a:pt x="3098" y="1670"/>
                </a:cubicBezTo>
                <a:cubicBezTo>
                  <a:pt x="3099" y="1670"/>
                  <a:pt x="3099" y="1670"/>
                  <a:pt x="3099" y="1670"/>
                </a:cubicBezTo>
                <a:cubicBezTo>
                  <a:pt x="3101" y="1668"/>
                  <a:pt x="3101" y="1668"/>
                  <a:pt x="3101" y="1668"/>
                </a:cubicBezTo>
                <a:cubicBezTo>
                  <a:pt x="3101" y="1668"/>
                  <a:pt x="3101" y="1668"/>
                  <a:pt x="3101" y="1668"/>
                </a:cubicBezTo>
                <a:cubicBezTo>
                  <a:pt x="3102" y="1668"/>
                  <a:pt x="3102" y="1668"/>
                  <a:pt x="3102" y="1668"/>
                </a:cubicBezTo>
                <a:cubicBezTo>
                  <a:pt x="3103" y="1668"/>
                  <a:pt x="3103" y="1668"/>
                  <a:pt x="3103" y="1668"/>
                </a:cubicBezTo>
                <a:cubicBezTo>
                  <a:pt x="3104" y="1668"/>
                  <a:pt x="3104" y="1668"/>
                  <a:pt x="3104" y="1668"/>
                </a:cubicBezTo>
                <a:cubicBezTo>
                  <a:pt x="3106" y="1667"/>
                  <a:pt x="3106" y="1667"/>
                  <a:pt x="3106" y="1667"/>
                </a:cubicBezTo>
                <a:cubicBezTo>
                  <a:pt x="3107" y="1667"/>
                  <a:pt x="3107" y="1667"/>
                  <a:pt x="3107" y="1667"/>
                </a:cubicBezTo>
                <a:cubicBezTo>
                  <a:pt x="3108" y="1666"/>
                  <a:pt x="3108" y="1666"/>
                  <a:pt x="3108" y="1666"/>
                </a:cubicBezTo>
                <a:cubicBezTo>
                  <a:pt x="3107" y="1665"/>
                  <a:pt x="3107" y="1665"/>
                  <a:pt x="3107" y="1665"/>
                </a:cubicBezTo>
                <a:cubicBezTo>
                  <a:pt x="3107" y="1665"/>
                  <a:pt x="3107" y="1665"/>
                  <a:pt x="3107" y="1665"/>
                </a:cubicBezTo>
                <a:cubicBezTo>
                  <a:pt x="3106" y="1664"/>
                  <a:pt x="3106" y="1664"/>
                  <a:pt x="3106" y="1664"/>
                </a:cubicBezTo>
                <a:cubicBezTo>
                  <a:pt x="3105" y="1664"/>
                  <a:pt x="3105" y="1664"/>
                  <a:pt x="3105" y="1664"/>
                </a:cubicBezTo>
                <a:cubicBezTo>
                  <a:pt x="3106" y="1664"/>
                  <a:pt x="3106" y="1664"/>
                  <a:pt x="3106" y="1664"/>
                </a:cubicBezTo>
                <a:close/>
                <a:moveTo>
                  <a:pt x="3089" y="1098"/>
                </a:moveTo>
                <a:cubicBezTo>
                  <a:pt x="3087" y="1097"/>
                  <a:pt x="3087" y="1097"/>
                  <a:pt x="3087" y="1097"/>
                </a:cubicBezTo>
                <a:cubicBezTo>
                  <a:pt x="3086" y="1094"/>
                  <a:pt x="3086" y="1094"/>
                  <a:pt x="3086" y="1094"/>
                </a:cubicBezTo>
                <a:cubicBezTo>
                  <a:pt x="3085" y="1092"/>
                  <a:pt x="3085" y="1092"/>
                  <a:pt x="3085" y="1092"/>
                </a:cubicBezTo>
                <a:cubicBezTo>
                  <a:pt x="3083" y="1093"/>
                  <a:pt x="3083" y="1093"/>
                  <a:pt x="3083" y="1093"/>
                </a:cubicBezTo>
                <a:cubicBezTo>
                  <a:pt x="3082" y="1095"/>
                  <a:pt x="3082" y="1095"/>
                  <a:pt x="3082" y="1095"/>
                </a:cubicBezTo>
                <a:cubicBezTo>
                  <a:pt x="3083" y="1096"/>
                  <a:pt x="3083" y="1096"/>
                  <a:pt x="3083" y="1096"/>
                </a:cubicBezTo>
                <a:cubicBezTo>
                  <a:pt x="3083" y="1099"/>
                  <a:pt x="3083" y="1099"/>
                  <a:pt x="3083" y="1099"/>
                </a:cubicBezTo>
                <a:cubicBezTo>
                  <a:pt x="3085" y="1100"/>
                  <a:pt x="3085" y="1100"/>
                  <a:pt x="3085" y="1100"/>
                </a:cubicBezTo>
                <a:cubicBezTo>
                  <a:pt x="3087" y="1104"/>
                  <a:pt x="3087" y="1104"/>
                  <a:pt x="3087" y="1104"/>
                </a:cubicBezTo>
                <a:cubicBezTo>
                  <a:pt x="3086" y="1105"/>
                  <a:pt x="3086" y="1105"/>
                  <a:pt x="3086" y="1105"/>
                </a:cubicBezTo>
                <a:cubicBezTo>
                  <a:pt x="3087" y="1107"/>
                  <a:pt x="3087" y="1107"/>
                  <a:pt x="3087" y="1107"/>
                </a:cubicBezTo>
                <a:cubicBezTo>
                  <a:pt x="3089" y="1107"/>
                  <a:pt x="3089" y="1107"/>
                  <a:pt x="3089" y="1107"/>
                </a:cubicBezTo>
                <a:cubicBezTo>
                  <a:pt x="3090" y="1107"/>
                  <a:pt x="3090" y="1107"/>
                  <a:pt x="3090" y="1107"/>
                </a:cubicBezTo>
                <a:cubicBezTo>
                  <a:pt x="3093" y="1107"/>
                  <a:pt x="3093" y="1107"/>
                  <a:pt x="3093" y="1107"/>
                </a:cubicBezTo>
                <a:cubicBezTo>
                  <a:pt x="3093" y="1106"/>
                  <a:pt x="3093" y="1106"/>
                  <a:pt x="3093" y="1106"/>
                </a:cubicBezTo>
                <a:cubicBezTo>
                  <a:pt x="3094" y="1106"/>
                  <a:pt x="3094" y="1106"/>
                  <a:pt x="3094" y="1106"/>
                </a:cubicBezTo>
                <a:cubicBezTo>
                  <a:pt x="3095" y="1103"/>
                  <a:pt x="3095" y="1103"/>
                  <a:pt x="3095" y="1103"/>
                </a:cubicBezTo>
                <a:cubicBezTo>
                  <a:pt x="3093" y="1100"/>
                  <a:pt x="3093" y="1100"/>
                  <a:pt x="3093" y="1100"/>
                </a:cubicBezTo>
                <a:lnTo>
                  <a:pt x="3089" y="1098"/>
                </a:lnTo>
                <a:close/>
                <a:moveTo>
                  <a:pt x="3095" y="1107"/>
                </a:moveTo>
                <a:cubicBezTo>
                  <a:pt x="3097" y="1108"/>
                  <a:pt x="3097" y="1108"/>
                  <a:pt x="3097" y="1108"/>
                </a:cubicBezTo>
                <a:cubicBezTo>
                  <a:pt x="3096" y="1106"/>
                  <a:pt x="3096" y="1106"/>
                  <a:pt x="3096" y="1106"/>
                </a:cubicBezTo>
                <a:lnTo>
                  <a:pt x="3095" y="1107"/>
                </a:lnTo>
                <a:close/>
                <a:moveTo>
                  <a:pt x="3203" y="1280"/>
                </a:moveTo>
                <a:cubicBezTo>
                  <a:pt x="3203" y="1278"/>
                  <a:pt x="3203" y="1278"/>
                  <a:pt x="3203" y="1278"/>
                </a:cubicBezTo>
                <a:cubicBezTo>
                  <a:pt x="3202" y="1277"/>
                  <a:pt x="3202" y="1277"/>
                  <a:pt x="3202" y="1277"/>
                </a:cubicBezTo>
                <a:cubicBezTo>
                  <a:pt x="3199" y="1277"/>
                  <a:pt x="3199" y="1277"/>
                  <a:pt x="3199" y="1277"/>
                </a:cubicBezTo>
                <a:cubicBezTo>
                  <a:pt x="3199" y="1279"/>
                  <a:pt x="3199" y="1279"/>
                  <a:pt x="3199" y="1279"/>
                </a:cubicBezTo>
                <a:cubicBezTo>
                  <a:pt x="3201" y="1281"/>
                  <a:pt x="3201" y="1281"/>
                  <a:pt x="3201" y="1281"/>
                </a:cubicBezTo>
                <a:cubicBezTo>
                  <a:pt x="3202" y="1280"/>
                  <a:pt x="3202" y="1280"/>
                  <a:pt x="3202" y="1280"/>
                </a:cubicBezTo>
                <a:lnTo>
                  <a:pt x="3203" y="1280"/>
                </a:lnTo>
                <a:close/>
                <a:moveTo>
                  <a:pt x="1304" y="171"/>
                </a:moveTo>
                <a:cubicBezTo>
                  <a:pt x="1305" y="172"/>
                  <a:pt x="1305" y="172"/>
                  <a:pt x="1305" y="172"/>
                </a:cubicBezTo>
                <a:cubicBezTo>
                  <a:pt x="1305" y="172"/>
                  <a:pt x="1305" y="172"/>
                  <a:pt x="1305" y="172"/>
                </a:cubicBezTo>
                <a:cubicBezTo>
                  <a:pt x="1306" y="173"/>
                  <a:pt x="1306" y="173"/>
                  <a:pt x="1306" y="173"/>
                </a:cubicBezTo>
                <a:cubicBezTo>
                  <a:pt x="1308" y="171"/>
                  <a:pt x="1308" y="171"/>
                  <a:pt x="1308" y="171"/>
                </a:cubicBezTo>
                <a:cubicBezTo>
                  <a:pt x="1308" y="170"/>
                  <a:pt x="1308" y="170"/>
                  <a:pt x="1308" y="170"/>
                </a:cubicBezTo>
                <a:cubicBezTo>
                  <a:pt x="1307" y="169"/>
                  <a:pt x="1307" y="169"/>
                  <a:pt x="1307" y="169"/>
                </a:cubicBezTo>
                <a:cubicBezTo>
                  <a:pt x="1307" y="169"/>
                  <a:pt x="1307" y="169"/>
                  <a:pt x="1307" y="169"/>
                </a:cubicBezTo>
                <a:cubicBezTo>
                  <a:pt x="1309" y="168"/>
                  <a:pt x="1309" y="168"/>
                  <a:pt x="1309" y="168"/>
                </a:cubicBezTo>
                <a:cubicBezTo>
                  <a:pt x="1309" y="169"/>
                  <a:pt x="1309" y="169"/>
                  <a:pt x="1309" y="169"/>
                </a:cubicBezTo>
                <a:cubicBezTo>
                  <a:pt x="1310" y="170"/>
                  <a:pt x="1310" y="170"/>
                  <a:pt x="1310" y="170"/>
                </a:cubicBezTo>
                <a:cubicBezTo>
                  <a:pt x="1311" y="168"/>
                  <a:pt x="1311" y="168"/>
                  <a:pt x="1311" y="168"/>
                </a:cubicBezTo>
                <a:cubicBezTo>
                  <a:pt x="1311" y="167"/>
                  <a:pt x="1311" y="167"/>
                  <a:pt x="1311" y="167"/>
                </a:cubicBezTo>
                <a:cubicBezTo>
                  <a:pt x="1311" y="165"/>
                  <a:pt x="1311" y="165"/>
                  <a:pt x="1311" y="165"/>
                </a:cubicBezTo>
                <a:cubicBezTo>
                  <a:pt x="1312" y="165"/>
                  <a:pt x="1312" y="165"/>
                  <a:pt x="1312" y="165"/>
                </a:cubicBezTo>
                <a:cubicBezTo>
                  <a:pt x="1312" y="166"/>
                  <a:pt x="1312" y="166"/>
                  <a:pt x="1312" y="166"/>
                </a:cubicBezTo>
                <a:cubicBezTo>
                  <a:pt x="1313" y="167"/>
                  <a:pt x="1313" y="167"/>
                  <a:pt x="1313" y="167"/>
                </a:cubicBezTo>
                <a:cubicBezTo>
                  <a:pt x="1314" y="166"/>
                  <a:pt x="1314" y="166"/>
                  <a:pt x="1314" y="166"/>
                </a:cubicBezTo>
                <a:cubicBezTo>
                  <a:pt x="1315" y="165"/>
                  <a:pt x="1315" y="165"/>
                  <a:pt x="1315" y="165"/>
                </a:cubicBezTo>
                <a:cubicBezTo>
                  <a:pt x="1316" y="165"/>
                  <a:pt x="1316" y="165"/>
                  <a:pt x="1316" y="165"/>
                </a:cubicBezTo>
                <a:cubicBezTo>
                  <a:pt x="1316" y="164"/>
                  <a:pt x="1316" y="164"/>
                  <a:pt x="1316" y="164"/>
                </a:cubicBezTo>
                <a:cubicBezTo>
                  <a:pt x="1316" y="163"/>
                  <a:pt x="1316" y="163"/>
                  <a:pt x="1316" y="163"/>
                </a:cubicBezTo>
                <a:cubicBezTo>
                  <a:pt x="1316" y="163"/>
                  <a:pt x="1316" y="163"/>
                  <a:pt x="1316" y="163"/>
                </a:cubicBezTo>
                <a:cubicBezTo>
                  <a:pt x="1317" y="163"/>
                  <a:pt x="1317" y="163"/>
                  <a:pt x="1317" y="163"/>
                </a:cubicBezTo>
                <a:cubicBezTo>
                  <a:pt x="1318" y="164"/>
                  <a:pt x="1318" y="164"/>
                  <a:pt x="1318" y="164"/>
                </a:cubicBezTo>
                <a:cubicBezTo>
                  <a:pt x="1319" y="163"/>
                  <a:pt x="1319" y="163"/>
                  <a:pt x="1319" y="163"/>
                </a:cubicBezTo>
                <a:cubicBezTo>
                  <a:pt x="1320" y="163"/>
                  <a:pt x="1320" y="163"/>
                  <a:pt x="1320" y="163"/>
                </a:cubicBezTo>
                <a:cubicBezTo>
                  <a:pt x="1320" y="162"/>
                  <a:pt x="1320" y="162"/>
                  <a:pt x="1320" y="162"/>
                </a:cubicBezTo>
                <a:cubicBezTo>
                  <a:pt x="1320" y="161"/>
                  <a:pt x="1320" y="161"/>
                  <a:pt x="1320" y="161"/>
                </a:cubicBezTo>
                <a:cubicBezTo>
                  <a:pt x="1319" y="160"/>
                  <a:pt x="1319" y="160"/>
                  <a:pt x="1319" y="160"/>
                </a:cubicBezTo>
                <a:cubicBezTo>
                  <a:pt x="1320" y="160"/>
                  <a:pt x="1320" y="160"/>
                  <a:pt x="1320" y="160"/>
                </a:cubicBezTo>
                <a:cubicBezTo>
                  <a:pt x="1322" y="160"/>
                  <a:pt x="1322" y="160"/>
                  <a:pt x="1322" y="160"/>
                </a:cubicBezTo>
                <a:cubicBezTo>
                  <a:pt x="1322" y="160"/>
                  <a:pt x="1322" y="160"/>
                  <a:pt x="1322" y="160"/>
                </a:cubicBezTo>
                <a:cubicBezTo>
                  <a:pt x="1323" y="159"/>
                  <a:pt x="1323" y="159"/>
                  <a:pt x="1323" y="159"/>
                </a:cubicBezTo>
                <a:cubicBezTo>
                  <a:pt x="1323" y="158"/>
                  <a:pt x="1323" y="158"/>
                  <a:pt x="1323" y="158"/>
                </a:cubicBezTo>
                <a:cubicBezTo>
                  <a:pt x="1324" y="159"/>
                  <a:pt x="1324" y="159"/>
                  <a:pt x="1324" y="159"/>
                </a:cubicBezTo>
                <a:cubicBezTo>
                  <a:pt x="1325" y="159"/>
                  <a:pt x="1325" y="159"/>
                  <a:pt x="1325" y="159"/>
                </a:cubicBezTo>
                <a:cubicBezTo>
                  <a:pt x="1326" y="160"/>
                  <a:pt x="1326" y="160"/>
                  <a:pt x="1326" y="160"/>
                </a:cubicBezTo>
                <a:cubicBezTo>
                  <a:pt x="1326" y="159"/>
                  <a:pt x="1326" y="159"/>
                  <a:pt x="1326" y="159"/>
                </a:cubicBezTo>
                <a:cubicBezTo>
                  <a:pt x="1326" y="158"/>
                  <a:pt x="1326" y="158"/>
                  <a:pt x="1326" y="158"/>
                </a:cubicBezTo>
                <a:cubicBezTo>
                  <a:pt x="1325" y="157"/>
                  <a:pt x="1325" y="157"/>
                  <a:pt x="1325" y="157"/>
                </a:cubicBezTo>
                <a:cubicBezTo>
                  <a:pt x="1325" y="157"/>
                  <a:pt x="1325" y="157"/>
                  <a:pt x="1325" y="157"/>
                </a:cubicBezTo>
                <a:cubicBezTo>
                  <a:pt x="1327" y="156"/>
                  <a:pt x="1327" y="156"/>
                  <a:pt x="1327" y="156"/>
                </a:cubicBezTo>
                <a:cubicBezTo>
                  <a:pt x="1328" y="156"/>
                  <a:pt x="1328" y="156"/>
                  <a:pt x="1328" y="156"/>
                </a:cubicBezTo>
                <a:cubicBezTo>
                  <a:pt x="1330" y="156"/>
                  <a:pt x="1330" y="156"/>
                  <a:pt x="1330" y="156"/>
                </a:cubicBezTo>
                <a:cubicBezTo>
                  <a:pt x="1332" y="154"/>
                  <a:pt x="1332" y="154"/>
                  <a:pt x="1332" y="154"/>
                </a:cubicBezTo>
                <a:cubicBezTo>
                  <a:pt x="1333" y="153"/>
                  <a:pt x="1333" y="153"/>
                  <a:pt x="1333" y="153"/>
                </a:cubicBezTo>
                <a:cubicBezTo>
                  <a:pt x="1333" y="152"/>
                  <a:pt x="1333" y="152"/>
                  <a:pt x="1333" y="152"/>
                </a:cubicBezTo>
                <a:cubicBezTo>
                  <a:pt x="1330" y="153"/>
                  <a:pt x="1330" y="153"/>
                  <a:pt x="1330" y="153"/>
                </a:cubicBezTo>
                <a:cubicBezTo>
                  <a:pt x="1328" y="153"/>
                  <a:pt x="1328" y="153"/>
                  <a:pt x="1328" y="153"/>
                </a:cubicBezTo>
                <a:cubicBezTo>
                  <a:pt x="1327" y="152"/>
                  <a:pt x="1327" y="152"/>
                  <a:pt x="1327" y="152"/>
                </a:cubicBezTo>
                <a:cubicBezTo>
                  <a:pt x="1324" y="152"/>
                  <a:pt x="1324" y="152"/>
                  <a:pt x="1324" y="152"/>
                </a:cubicBezTo>
                <a:cubicBezTo>
                  <a:pt x="1323" y="152"/>
                  <a:pt x="1323" y="152"/>
                  <a:pt x="1323" y="152"/>
                </a:cubicBezTo>
                <a:cubicBezTo>
                  <a:pt x="1320" y="152"/>
                  <a:pt x="1320" y="152"/>
                  <a:pt x="1320" y="152"/>
                </a:cubicBezTo>
                <a:cubicBezTo>
                  <a:pt x="1318" y="151"/>
                  <a:pt x="1318" y="151"/>
                  <a:pt x="1318" y="151"/>
                </a:cubicBezTo>
                <a:cubicBezTo>
                  <a:pt x="1315" y="150"/>
                  <a:pt x="1315" y="150"/>
                  <a:pt x="1315" y="150"/>
                </a:cubicBezTo>
                <a:cubicBezTo>
                  <a:pt x="1313" y="148"/>
                  <a:pt x="1313" y="148"/>
                  <a:pt x="1313" y="148"/>
                </a:cubicBezTo>
                <a:cubicBezTo>
                  <a:pt x="1312" y="147"/>
                  <a:pt x="1312" y="147"/>
                  <a:pt x="1312" y="147"/>
                </a:cubicBezTo>
                <a:cubicBezTo>
                  <a:pt x="1311" y="147"/>
                  <a:pt x="1311" y="147"/>
                  <a:pt x="1311" y="147"/>
                </a:cubicBezTo>
                <a:cubicBezTo>
                  <a:pt x="1310" y="148"/>
                  <a:pt x="1310" y="148"/>
                  <a:pt x="1310" y="148"/>
                </a:cubicBezTo>
                <a:cubicBezTo>
                  <a:pt x="1309" y="148"/>
                  <a:pt x="1309" y="148"/>
                  <a:pt x="1309" y="148"/>
                </a:cubicBezTo>
                <a:cubicBezTo>
                  <a:pt x="1310" y="147"/>
                  <a:pt x="1310" y="147"/>
                  <a:pt x="1310" y="147"/>
                </a:cubicBezTo>
                <a:cubicBezTo>
                  <a:pt x="1310" y="146"/>
                  <a:pt x="1310" y="146"/>
                  <a:pt x="1310" y="146"/>
                </a:cubicBezTo>
                <a:cubicBezTo>
                  <a:pt x="1309" y="147"/>
                  <a:pt x="1309" y="147"/>
                  <a:pt x="1309" y="147"/>
                </a:cubicBezTo>
                <a:cubicBezTo>
                  <a:pt x="1306" y="149"/>
                  <a:pt x="1306" y="149"/>
                  <a:pt x="1306" y="149"/>
                </a:cubicBezTo>
                <a:cubicBezTo>
                  <a:pt x="1304" y="150"/>
                  <a:pt x="1304" y="150"/>
                  <a:pt x="1304" y="150"/>
                </a:cubicBezTo>
                <a:cubicBezTo>
                  <a:pt x="1302" y="150"/>
                  <a:pt x="1302" y="150"/>
                  <a:pt x="1302" y="150"/>
                </a:cubicBezTo>
                <a:cubicBezTo>
                  <a:pt x="1301" y="150"/>
                  <a:pt x="1301" y="150"/>
                  <a:pt x="1301" y="150"/>
                </a:cubicBezTo>
                <a:cubicBezTo>
                  <a:pt x="1300" y="150"/>
                  <a:pt x="1300" y="150"/>
                  <a:pt x="1300" y="150"/>
                </a:cubicBezTo>
                <a:cubicBezTo>
                  <a:pt x="1299" y="149"/>
                  <a:pt x="1299" y="149"/>
                  <a:pt x="1299" y="149"/>
                </a:cubicBezTo>
                <a:cubicBezTo>
                  <a:pt x="1299" y="149"/>
                  <a:pt x="1298" y="150"/>
                  <a:pt x="1297" y="150"/>
                </a:cubicBezTo>
                <a:cubicBezTo>
                  <a:pt x="1297" y="150"/>
                  <a:pt x="1296" y="150"/>
                  <a:pt x="1296" y="150"/>
                </a:cubicBezTo>
                <a:cubicBezTo>
                  <a:pt x="1293" y="152"/>
                  <a:pt x="1293" y="152"/>
                  <a:pt x="1293" y="152"/>
                </a:cubicBezTo>
                <a:cubicBezTo>
                  <a:pt x="1293" y="153"/>
                  <a:pt x="1293" y="153"/>
                  <a:pt x="1293" y="153"/>
                </a:cubicBezTo>
                <a:cubicBezTo>
                  <a:pt x="1292" y="152"/>
                  <a:pt x="1292" y="152"/>
                  <a:pt x="1292" y="152"/>
                </a:cubicBezTo>
                <a:cubicBezTo>
                  <a:pt x="1291" y="152"/>
                  <a:pt x="1291" y="152"/>
                  <a:pt x="1291" y="152"/>
                </a:cubicBezTo>
                <a:cubicBezTo>
                  <a:pt x="1288" y="152"/>
                  <a:pt x="1288" y="152"/>
                  <a:pt x="1288" y="152"/>
                </a:cubicBezTo>
                <a:cubicBezTo>
                  <a:pt x="1286" y="151"/>
                  <a:pt x="1286" y="151"/>
                  <a:pt x="1286" y="151"/>
                </a:cubicBezTo>
                <a:cubicBezTo>
                  <a:pt x="1285" y="151"/>
                  <a:pt x="1285" y="151"/>
                  <a:pt x="1285" y="151"/>
                </a:cubicBezTo>
                <a:cubicBezTo>
                  <a:pt x="1285" y="151"/>
                  <a:pt x="1285" y="151"/>
                  <a:pt x="1285" y="151"/>
                </a:cubicBezTo>
                <a:cubicBezTo>
                  <a:pt x="1286" y="149"/>
                  <a:pt x="1286" y="149"/>
                  <a:pt x="1286" y="149"/>
                </a:cubicBezTo>
                <a:cubicBezTo>
                  <a:pt x="1287" y="149"/>
                  <a:pt x="1287" y="149"/>
                  <a:pt x="1287" y="149"/>
                </a:cubicBezTo>
                <a:cubicBezTo>
                  <a:pt x="1289" y="150"/>
                  <a:pt x="1289" y="150"/>
                  <a:pt x="1289" y="150"/>
                </a:cubicBezTo>
                <a:cubicBezTo>
                  <a:pt x="1290" y="151"/>
                  <a:pt x="1290" y="151"/>
                  <a:pt x="1290" y="151"/>
                </a:cubicBezTo>
                <a:cubicBezTo>
                  <a:pt x="1291" y="150"/>
                  <a:pt x="1291" y="150"/>
                  <a:pt x="1291" y="150"/>
                </a:cubicBezTo>
                <a:cubicBezTo>
                  <a:pt x="1294" y="150"/>
                  <a:pt x="1294" y="150"/>
                  <a:pt x="1294" y="150"/>
                </a:cubicBezTo>
                <a:cubicBezTo>
                  <a:pt x="1295" y="148"/>
                  <a:pt x="1295" y="148"/>
                  <a:pt x="1295" y="148"/>
                </a:cubicBezTo>
                <a:cubicBezTo>
                  <a:pt x="1297" y="148"/>
                  <a:pt x="1297" y="148"/>
                  <a:pt x="1297" y="148"/>
                </a:cubicBezTo>
                <a:cubicBezTo>
                  <a:pt x="1299" y="149"/>
                  <a:pt x="1299" y="149"/>
                  <a:pt x="1299" y="149"/>
                </a:cubicBezTo>
                <a:cubicBezTo>
                  <a:pt x="1301" y="148"/>
                  <a:pt x="1301" y="148"/>
                  <a:pt x="1301" y="148"/>
                </a:cubicBezTo>
                <a:cubicBezTo>
                  <a:pt x="1301" y="147"/>
                  <a:pt x="1301" y="147"/>
                  <a:pt x="1301" y="147"/>
                </a:cubicBezTo>
                <a:cubicBezTo>
                  <a:pt x="1301" y="146"/>
                  <a:pt x="1301" y="146"/>
                  <a:pt x="1301" y="146"/>
                </a:cubicBezTo>
                <a:cubicBezTo>
                  <a:pt x="1300" y="146"/>
                  <a:pt x="1300" y="146"/>
                  <a:pt x="1300" y="146"/>
                </a:cubicBezTo>
                <a:cubicBezTo>
                  <a:pt x="1299" y="146"/>
                  <a:pt x="1299" y="146"/>
                  <a:pt x="1299" y="146"/>
                </a:cubicBezTo>
                <a:cubicBezTo>
                  <a:pt x="1298" y="145"/>
                  <a:pt x="1298" y="145"/>
                  <a:pt x="1298" y="145"/>
                </a:cubicBezTo>
                <a:cubicBezTo>
                  <a:pt x="1297" y="146"/>
                  <a:pt x="1297" y="146"/>
                  <a:pt x="1297" y="146"/>
                </a:cubicBezTo>
                <a:cubicBezTo>
                  <a:pt x="1295" y="145"/>
                  <a:pt x="1295" y="145"/>
                  <a:pt x="1295" y="145"/>
                </a:cubicBezTo>
                <a:cubicBezTo>
                  <a:pt x="1292" y="145"/>
                  <a:pt x="1292" y="145"/>
                  <a:pt x="1292" y="145"/>
                </a:cubicBezTo>
                <a:cubicBezTo>
                  <a:pt x="1290" y="146"/>
                  <a:pt x="1290" y="146"/>
                  <a:pt x="1290" y="146"/>
                </a:cubicBezTo>
                <a:cubicBezTo>
                  <a:pt x="1289" y="146"/>
                  <a:pt x="1289" y="146"/>
                  <a:pt x="1289" y="146"/>
                </a:cubicBezTo>
                <a:cubicBezTo>
                  <a:pt x="1286" y="145"/>
                  <a:pt x="1286" y="145"/>
                  <a:pt x="1286" y="145"/>
                </a:cubicBezTo>
                <a:cubicBezTo>
                  <a:pt x="1286" y="144"/>
                  <a:pt x="1286" y="144"/>
                  <a:pt x="1286" y="144"/>
                </a:cubicBezTo>
                <a:cubicBezTo>
                  <a:pt x="1285" y="144"/>
                  <a:pt x="1285" y="144"/>
                  <a:pt x="1285" y="144"/>
                </a:cubicBezTo>
                <a:cubicBezTo>
                  <a:pt x="1283" y="144"/>
                  <a:pt x="1283" y="144"/>
                  <a:pt x="1283" y="144"/>
                </a:cubicBezTo>
                <a:cubicBezTo>
                  <a:pt x="1281" y="144"/>
                  <a:pt x="1281" y="144"/>
                  <a:pt x="1281" y="144"/>
                </a:cubicBezTo>
                <a:cubicBezTo>
                  <a:pt x="1277" y="146"/>
                  <a:pt x="1277" y="146"/>
                  <a:pt x="1277" y="146"/>
                </a:cubicBezTo>
                <a:cubicBezTo>
                  <a:pt x="1277" y="146"/>
                  <a:pt x="1277" y="146"/>
                  <a:pt x="1277" y="146"/>
                </a:cubicBezTo>
                <a:cubicBezTo>
                  <a:pt x="1278" y="144"/>
                  <a:pt x="1278" y="144"/>
                  <a:pt x="1278" y="144"/>
                </a:cubicBezTo>
                <a:cubicBezTo>
                  <a:pt x="1279" y="143"/>
                  <a:pt x="1279" y="143"/>
                  <a:pt x="1279" y="143"/>
                </a:cubicBezTo>
                <a:cubicBezTo>
                  <a:pt x="1280" y="143"/>
                  <a:pt x="1280" y="143"/>
                  <a:pt x="1280" y="143"/>
                </a:cubicBezTo>
                <a:cubicBezTo>
                  <a:pt x="1282" y="143"/>
                  <a:pt x="1282" y="143"/>
                  <a:pt x="1282" y="143"/>
                </a:cubicBezTo>
                <a:cubicBezTo>
                  <a:pt x="1286" y="141"/>
                  <a:pt x="1286" y="141"/>
                  <a:pt x="1286" y="141"/>
                </a:cubicBezTo>
                <a:cubicBezTo>
                  <a:pt x="1287" y="141"/>
                  <a:pt x="1287" y="141"/>
                  <a:pt x="1287" y="141"/>
                </a:cubicBezTo>
                <a:cubicBezTo>
                  <a:pt x="1287" y="139"/>
                  <a:pt x="1287" y="139"/>
                  <a:pt x="1287" y="139"/>
                </a:cubicBezTo>
                <a:cubicBezTo>
                  <a:pt x="1288" y="138"/>
                  <a:pt x="1288" y="138"/>
                  <a:pt x="1288" y="138"/>
                </a:cubicBezTo>
                <a:cubicBezTo>
                  <a:pt x="1289" y="138"/>
                  <a:pt x="1289" y="138"/>
                  <a:pt x="1289" y="138"/>
                </a:cubicBezTo>
                <a:cubicBezTo>
                  <a:pt x="1289" y="138"/>
                  <a:pt x="1289" y="138"/>
                  <a:pt x="1289" y="138"/>
                </a:cubicBezTo>
                <a:cubicBezTo>
                  <a:pt x="1290" y="137"/>
                  <a:pt x="1290" y="137"/>
                  <a:pt x="1290" y="137"/>
                </a:cubicBezTo>
                <a:cubicBezTo>
                  <a:pt x="1290" y="136"/>
                  <a:pt x="1290" y="136"/>
                  <a:pt x="1290" y="136"/>
                </a:cubicBezTo>
                <a:cubicBezTo>
                  <a:pt x="1289" y="135"/>
                  <a:pt x="1289" y="135"/>
                  <a:pt x="1289" y="135"/>
                </a:cubicBezTo>
                <a:cubicBezTo>
                  <a:pt x="1288" y="134"/>
                  <a:pt x="1288" y="134"/>
                  <a:pt x="1288" y="134"/>
                </a:cubicBezTo>
                <a:cubicBezTo>
                  <a:pt x="1287" y="134"/>
                  <a:pt x="1287" y="134"/>
                  <a:pt x="1287" y="134"/>
                </a:cubicBezTo>
                <a:cubicBezTo>
                  <a:pt x="1289" y="133"/>
                  <a:pt x="1289" y="133"/>
                  <a:pt x="1289" y="133"/>
                </a:cubicBezTo>
                <a:cubicBezTo>
                  <a:pt x="1289" y="133"/>
                  <a:pt x="1289" y="133"/>
                  <a:pt x="1289" y="133"/>
                </a:cubicBezTo>
                <a:cubicBezTo>
                  <a:pt x="1290" y="134"/>
                  <a:pt x="1290" y="134"/>
                  <a:pt x="1290" y="134"/>
                </a:cubicBezTo>
                <a:cubicBezTo>
                  <a:pt x="1291" y="134"/>
                  <a:pt x="1291" y="134"/>
                  <a:pt x="1291" y="134"/>
                </a:cubicBezTo>
                <a:cubicBezTo>
                  <a:pt x="1292" y="133"/>
                  <a:pt x="1292" y="133"/>
                  <a:pt x="1292" y="133"/>
                </a:cubicBezTo>
                <a:cubicBezTo>
                  <a:pt x="1291" y="132"/>
                  <a:pt x="1291" y="132"/>
                  <a:pt x="1291" y="132"/>
                </a:cubicBezTo>
                <a:cubicBezTo>
                  <a:pt x="1291" y="132"/>
                  <a:pt x="1291" y="132"/>
                  <a:pt x="1291" y="132"/>
                </a:cubicBezTo>
                <a:cubicBezTo>
                  <a:pt x="1291" y="130"/>
                  <a:pt x="1291" y="130"/>
                  <a:pt x="1291" y="130"/>
                </a:cubicBezTo>
                <a:cubicBezTo>
                  <a:pt x="1292" y="130"/>
                  <a:pt x="1292" y="130"/>
                  <a:pt x="1292" y="130"/>
                </a:cubicBezTo>
                <a:cubicBezTo>
                  <a:pt x="1293" y="131"/>
                  <a:pt x="1293" y="131"/>
                  <a:pt x="1293" y="131"/>
                </a:cubicBezTo>
                <a:cubicBezTo>
                  <a:pt x="1293" y="132"/>
                  <a:pt x="1293" y="132"/>
                  <a:pt x="1293" y="132"/>
                </a:cubicBezTo>
                <a:cubicBezTo>
                  <a:pt x="1294" y="134"/>
                  <a:pt x="1294" y="134"/>
                  <a:pt x="1294" y="134"/>
                </a:cubicBezTo>
                <a:cubicBezTo>
                  <a:pt x="1295" y="135"/>
                  <a:pt x="1295" y="135"/>
                  <a:pt x="1295" y="135"/>
                </a:cubicBezTo>
                <a:cubicBezTo>
                  <a:pt x="1297" y="134"/>
                  <a:pt x="1297" y="134"/>
                  <a:pt x="1297" y="134"/>
                </a:cubicBezTo>
                <a:cubicBezTo>
                  <a:pt x="1299" y="134"/>
                  <a:pt x="1299" y="134"/>
                  <a:pt x="1299" y="134"/>
                </a:cubicBezTo>
                <a:cubicBezTo>
                  <a:pt x="1304" y="132"/>
                  <a:pt x="1304" y="132"/>
                  <a:pt x="1304" y="132"/>
                </a:cubicBezTo>
                <a:cubicBezTo>
                  <a:pt x="1306" y="132"/>
                  <a:pt x="1306" y="132"/>
                  <a:pt x="1306" y="132"/>
                </a:cubicBezTo>
                <a:cubicBezTo>
                  <a:pt x="1307" y="131"/>
                  <a:pt x="1307" y="131"/>
                  <a:pt x="1307" y="131"/>
                </a:cubicBezTo>
                <a:cubicBezTo>
                  <a:pt x="1308" y="130"/>
                  <a:pt x="1308" y="130"/>
                  <a:pt x="1308" y="130"/>
                </a:cubicBezTo>
                <a:cubicBezTo>
                  <a:pt x="1309" y="129"/>
                  <a:pt x="1309" y="129"/>
                  <a:pt x="1309" y="129"/>
                </a:cubicBezTo>
                <a:cubicBezTo>
                  <a:pt x="1310" y="128"/>
                  <a:pt x="1310" y="128"/>
                  <a:pt x="1310" y="128"/>
                </a:cubicBezTo>
                <a:cubicBezTo>
                  <a:pt x="1309" y="126"/>
                  <a:pt x="1309" y="126"/>
                  <a:pt x="1309" y="126"/>
                </a:cubicBezTo>
                <a:cubicBezTo>
                  <a:pt x="1308" y="124"/>
                  <a:pt x="1308" y="124"/>
                  <a:pt x="1308" y="124"/>
                </a:cubicBezTo>
                <a:cubicBezTo>
                  <a:pt x="1307" y="124"/>
                  <a:pt x="1307" y="124"/>
                  <a:pt x="1307" y="124"/>
                </a:cubicBezTo>
                <a:cubicBezTo>
                  <a:pt x="1306" y="123"/>
                  <a:pt x="1306" y="123"/>
                  <a:pt x="1306" y="123"/>
                </a:cubicBezTo>
                <a:cubicBezTo>
                  <a:pt x="1301" y="122"/>
                  <a:pt x="1301" y="122"/>
                  <a:pt x="1301" y="122"/>
                </a:cubicBezTo>
                <a:cubicBezTo>
                  <a:pt x="1300" y="122"/>
                  <a:pt x="1300" y="122"/>
                  <a:pt x="1300" y="122"/>
                </a:cubicBezTo>
                <a:cubicBezTo>
                  <a:pt x="1298" y="123"/>
                  <a:pt x="1298" y="123"/>
                  <a:pt x="1298" y="123"/>
                </a:cubicBezTo>
                <a:cubicBezTo>
                  <a:pt x="1298" y="122"/>
                  <a:pt x="1298" y="122"/>
                  <a:pt x="1298" y="122"/>
                </a:cubicBezTo>
                <a:cubicBezTo>
                  <a:pt x="1298" y="121"/>
                  <a:pt x="1298" y="121"/>
                  <a:pt x="1298" y="121"/>
                </a:cubicBezTo>
                <a:cubicBezTo>
                  <a:pt x="1297" y="120"/>
                  <a:pt x="1297" y="120"/>
                  <a:pt x="1297" y="120"/>
                </a:cubicBezTo>
                <a:cubicBezTo>
                  <a:pt x="1295" y="121"/>
                  <a:pt x="1295" y="121"/>
                  <a:pt x="1295" y="121"/>
                </a:cubicBezTo>
                <a:cubicBezTo>
                  <a:pt x="1294" y="121"/>
                  <a:pt x="1294" y="121"/>
                  <a:pt x="1294" y="121"/>
                </a:cubicBezTo>
                <a:cubicBezTo>
                  <a:pt x="1292" y="122"/>
                  <a:pt x="1292" y="122"/>
                  <a:pt x="1292" y="122"/>
                </a:cubicBezTo>
                <a:cubicBezTo>
                  <a:pt x="1291" y="123"/>
                  <a:pt x="1291" y="123"/>
                  <a:pt x="1291" y="123"/>
                </a:cubicBezTo>
                <a:cubicBezTo>
                  <a:pt x="1289" y="122"/>
                  <a:pt x="1289" y="122"/>
                  <a:pt x="1289" y="122"/>
                </a:cubicBezTo>
                <a:cubicBezTo>
                  <a:pt x="1289" y="121"/>
                  <a:pt x="1289" y="121"/>
                  <a:pt x="1289" y="121"/>
                </a:cubicBezTo>
                <a:cubicBezTo>
                  <a:pt x="1290" y="122"/>
                  <a:pt x="1290" y="122"/>
                  <a:pt x="1290" y="122"/>
                </a:cubicBezTo>
                <a:cubicBezTo>
                  <a:pt x="1292" y="121"/>
                  <a:pt x="1292" y="121"/>
                  <a:pt x="1292" y="121"/>
                </a:cubicBezTo>
                <a:cubicBezTo>
                  <a:pt x="1293" y="120"/>
                  <a:pt x="1293" y="120"/>
                  <a:pt x="1293" y="120"/>
                </a:cubicBezTo>
                <a:cubicBezTo>
                  <a:pt x="1295" y="120"/>
                  <a:pt x="1295" y="120"/>
                  <a:pt x="1295" y="120"/>
                </a:cubicBezTo>
                <a:cubicBezTo>
                  <a:pt x="1295" y="119"/>
                  <a:pt x="1295" y="119"/>
                  <a:pt x="1295" y="119"/>
                </a:cubicBezTo>
                <a:cubicBezTo>
                  <a:pt x="1294" y="118"/>
                  <a:pt x="1294" y="118"/>
                  <a:pt x="1294" y="118"/>
                </a:cubicBezTo>
                <a:cubicBezTo>
                  <a:pt x="1293" y="116"/>
                  <a:pt x="1293" y="116"/>
                  <a:pt x="1293" y="116"/>
                </a:cubicBezTo>
                <a:cubicBezTo>
                  <a:pt x="1292" y="115"/>
                  <a:pt x="1292" y="115"/>
                  <a:pt x="1292" y="115"/>
                </a:cubicBezTo>
                <a:cubicBezTo>
                  <a:pt x="1290" y="115"/>
                  <a:pt x="1290" y="115"/>
                  <a:pt x="1290" y="115"/>
                </a:cubicBezTo>
                <a:cubicBezTo>
                  <a:pt x="1291" y="114"/>
                  <a:pt x="1291" y="114"/>
                  <a:pt x="1291" y="114"/>
                </a:cubicBezTo>
                <a:cubicBezTo>
                  <a:pt x="1293" y="113"/>
                  <a:pt x="1293" y="113"/>
                  <a:pt x="1293" y="113"/>
                </a:cubicBezTo>
                <a:cubicBezTo>
                  <a:pt x="1293" y="113"/>
                  <a:pt x="1293" y="113"/>
                  <a:pt x="1293" y="113"/>
                </a:cubicBezTo>
                <a:cubicBezTo>
                  <a:pt x="1293" y="111"/>
                  <a:pt x="1293" y="111"/>
                  <a:pt x="1293" y="111"/>
                </a:cubicBezTo>
                <a:cubicBezTo>
                  <a:pt x="1293" y="110"/>
                  <a:pt x="1293" y="110"/>
                  <a:pt x="1293" y="110"/>
                </a:cubicBezTo>
                <a:cubicBezTo>
                  <a:pt x="1294" y="111"/>
                  <a:pt x="1294" y="111"/>
                  <a:pt x="1294" y="111"/>
                </a:cubicBezTo>
                <a:cubicBezTo>
                  <a:pt x="1295" y="113"/>
                  <a:pt x="1295" y="113"/>
                  <a:pt x="1295" y="113"/>
                </a:cubicBezTo>
                <a:cubicBezTo>
                  <a:pt x="1296" y="115"/>
                  <a:pt x="1296" y="115"/>
                  <a:pt x="1296" y="115"/>
                </a:cubicBezTo>
                <a:cubicBezTo>
                  <a:pt x="1296" y="116"/>
                  <a:pt x="1296" y="116"/>
                  <a:pt x="1296" y="116"/>
                </a:cubicBezTo>
                <a:cubicBezTo>
                  <a:pt x="1298" y="118"/>
                  <a:pt x="1298" y="118"/>
                  <a:pt x="1298" y="118"/>
                </a:cubicBezTo>
                <a:cubicBezTo>
                  <a:pt x="1298" y="119"/>
                  <a:pt x="1298" y="119"/>
                  <a:pt x="1298" y="119"/>
                </a:cubicBezTo>
                <a:cubicBezTo>
                  <a:pt x="1300" y="120"/>
                  <a:pt x="1300" y="120"/>
                  <a:pt x="1300" y="120"/>
                </a:cubicBezTo>
                <a:cubicBezTo>
                  <a:pt x="1300" y="121"/>
                  <a:pt x="1300" y="121"/>
                  <a:pt x="1300" y="121"/>
                </a:cubicBezTo>
                <a:cubicBezTo>
                  <a:pt x="1302" y="120"/>
                  <a:pt x="1302" y="120"/>
                  <a:pt x="1302" y="120"/>
                </a:cubicBezTo>
                <a:cubicBezTo>
                  <a:pt x="1302" y="120"/>
                  <a:pt x="1302" y="120"/>
                  <a:pt x="1302" y="120"/>
                </a:cubicBezTo>
                <a:cubicBezTo>
                  <a:pt x="1304" y="120"/>
                  <a:pt x="1304" y="120"/>
                  <a:pt x="1304" y="120"/>
                </a:cubicBezTo>
                <a:cubicBezTo>
                  <a:pt x="1306" y="120"/>
                  <a:pt x="1306" y="120"/>
                  <a:pt x="1306" y="120"/>
                </a:cubicBezTo>
                <a:cubicBezTo>
                  <a:pt x="1307" y="119"/>
                  <a:pt x="1307" y="119"/>
                  <a:pt x="1307" y="119"/>
                </a:cubicBezTo>
                <a:cubicBezTo>
                  <a:pt x="1308" y="120"/>
                  <a:pt x="1308" y="120"/>
                  <a:pt x="1308" y="120"/>
                </a:cubicBezTo>
                <a:cubicBezTo>
                  <a:pt x="1308" y="122"/>
                  <a:pt x="1308" y="122"/>
                  <a:pt x="1308" y="122"/>
                </a:cubicBezTo>
                <a:cubicBezTo>
                  <a:pt x="1311" y="126"/>
                  <a:pt x="1311" y="126"/>
                  <a:pt x="1311" y="126"/>
                </a:cubicBezTo>
                <a:cubicBezTo>
                  <a:pt x="1313" y="127"/>
                  <a:pt x="1313" y="127"/>
                  <a:pt x="1313" y="127"/>
                </a:cubicBezTo>
                <a:cubicBezTo>
                  <a:pt x="1313" y="126"/>
                  <a:pt x="1313" y="126"/>
                  <a:pt x="1313" y="126"/>
                </a:cubicBezTo>
                <a:cubicBezTo>
                  <a:pt x="1315" y="126"/>
                  <a:pt x="1315" y="126"/>
                  <a:pt x="1315" y="126"/>
                </a:cubicBezTo>
                <a:cubicBezTo>
                  <a:pt x="1316" y="126"/>
                  <a:pt x="1316" y="126"/>
                  <a:pt x="1316" y="126"/>
                </a:cubicBezTo>
                <a:cubicBezTo>
                  <a:pt x="1316" y="127"/>
                  <a:pt x="1316" y="127"/>
                  <a:pt x="1316" y="127"/>
                </a:cubicBezTo>
                <a:cubicBezTo>
                  <a:pt x="1316" y="128"/>
                  <a:pt x="1316" y="128"/>
                  <a:pt x="1316" y="128"/>
                </a:cubicBezTo>
                <a:cubicBezTo>
                  <a:pt x="1315" y="130"/>
                  <a:pt x="1315" y="130"/>
                  <a:pt x="1315" y="130"/>
                </a:cubicBezTo>
                <a:cubicBezTo>
                  <a:pt x="1316" y="132"/>
                  <a:pt x="1316" y="132"/>
                  <a:pt x="1316" y="132"/>
                </a:cubicBezTo>
                <a:cubicBezTo>
                  <a:pt x="1317" y="134"/>
                  <a:pt x="1317" y="134"/>
                  <a:pt x="1317" y="134"/>
                </a:cubicBezTo>
                <a:cubicBezTo>
                  <a:pt x="1318" y="135"/>
                  <a:pt x="1318" y="135"/>
                  <a:pt x="1318" y="135"/>
                </a:cubicBezTo>
                <a:cubicBezTo>
                  <a:pt x="1318" y="138"/>
                  <a:pt x="1318" y="138"/>
                  <a:pt x="1318" y="138"/>
                </a:cubicBezTo>
                <a:cubicBezTo>
                  <a:pt x="1319" y="140"/>
                  <a:pt x="1319" y="140"/>
                  <a:pt x="1319" y="140"/>
                </a:cubicBezTo>
                <a:cubicBezTo>
                  <a:pt x="1320" y="141"/>
                  <a:pt x="1320" y="141"/>
                  <a:pt x="1320" y="141"/>
                </a:cubicBezTo>
                <a:cubicBezTo>
                  <a:pt x="1322" y="144"/>
                  <a:pt x="1322" y="144"/>
                  <a:pt x="1322" y="144"/>
                </a:cubicBezTo>
                <a:cubicBezTo>
                  <a:pt x="1324" y="146"/>
                  <a:pt x="1324" y="146"/>
                  <a:pt x="1324" y="146"/>
                </a:cubicBezTo>
                <a:cubicBezTo>
                  <a:pt x="1325" y="147"/>
                  <a:pt x="1325" y="147"/>
                  <a:pt x="1325" y="147"/>
                </a:cubicBezTo>
                <a:cubicBezTo>
                  <a:pt x="1327" y="147"/>
                  <a:pt x="1327" y="147"/>
                  <a:pt x="1327" y="147"/>
                </a:cubicBezTo>
                <a:cubicBezTo>
                  <a:pt x="1328" y="146"/>
                  <a:pt x="1328" y="146"/>
                  <a:pt x="1328" y="146"/>
                </a:cubicBezTo>
                <a:cubicBezTo>
                  <a:pt x="1329" y="146"/>
                  <a:pt x="1329" y="146"/>
                  <a:pt x="1329" y="146"/>
                </a:cubicBezTo>
                <a:cubicBezTo>
                  <a:pt x="1330" y="146"/>
                  <a:pt x="1330" y="146"/>
                  <a:pt x="1330" y="146"/>
                </a:cubicBezTo>
                <a:cubicBezTo>
                  <a:pt x="1330" y="145"/>
                  <a:pt x="1330" y="145"/>
                  <a:pt x="1330" y="145"/>
                </a:cubicBezTo>
                <a:cubicBezTo>
                  <a:pt x="1330" y="142"/>
                  <a:pt x="1330" y="142"/>
                  <a:pt x="1330" y="142"/>
                </a:cubicBezTo>
                <a:cubicBezTo>
                  <a:pt x="1330" y="140"/>
                  <a:pt x="1330" y="140"/>
                  <a:pt x="1330" y="140"/>
                </a:cubicBezTo>
                <a:cubicBezTo>
                  <a:pt x="1330" y="138"/>
                  <a:pt x="1330" y="138"/>
                  <a:pt x="1330" y="138"/>
                </a:cubicBezTo>
                <a:cubicBezTo>
                  <a:pt x="1331" y="137"/>
                  <a:pt x="1331" y="137"/>
                  <a:pt x="1331" y="137"/>
                </a:cubicBezTo>
                <a:cubicBezTo>
                  <a:pt x="1331" y="137"/>
                  <a:pt x="1331" y="137"/>
                  <a:pt x="1331" y="137"/>
                </a:cubicBezTo>
                <a:cubicBezTo>
                  <a:pt x="1332" y="138"/>
                  <a:pt x="1332" y="138"/>
                  <a:pt x="1332" y="138"/>
                </a:cubicBezTo>
                <a:cubicBezTo>
                  <a:pt x="1332" y="139"/>
                  <a:pt x="1332" y="139"/>
                  <a:pt x="1332" y="139"/>
                </a:cubicBezTo>
                <a:cubicBezTo>
                  <a:pt x="1332" y="141"/>
                  <a:pt x="1332" y="141"/>
                  <a:pt x="1332" y="141"/>
                </a:cubicBezTo>
                <a:cubicBezTo>
                  <a:pt x="1332" y="142"/>
                  <a:pt x="1332" y="142"/>
                  <a:pt x="1332" y="142"/>
                </a:cubicBezTo>
                <a:cubicBezTo>
                  <a:pt x="1331" y="144"/>
                  <a:pt x="1331" y="144"/>
                  <a:pt x="1331" y="144"/>
                </a:cubicBezTo>
                <a:cubicBezTo>
                  <a:pt x="1331" y="145"/>
                  <a:pt x="1331" y="145"/>
                  <a:pt x="1331" y="145"/>
                </a:cubicBezTo>
                <a:cubicBezTo>
                  <a:pt x="1332" y="146"/>
                  <a:pt x="1332" y="146"/>
                  <a:pt x="1332" y="146"/>
                </a:cubicBezTo>
                <a:cubicBezTo>
                  <a:pt x="1333" y="145"/>
                  <a:pt x="1333" y="145"/>
                  <a:pt x="1333" y="145"/>
                </a:cubicBezTo>
                <a:cubicBezTo>
                  <a:pt x="1334" y="144"/>
                  <a:pt x="1334" y="144"/>
                  <a:pt x="1334" y="144"/>
                </a:cubicBezTo>
                <a:cubicBezTo>
                  <a:pt x="1335" y="145"/>
                  <a:pt x="1335" y="145"/>
                  <a:pt x="1335" y="145"/>
                </a:cubicBezTo>
                <a:cubicBezTo>
                  <a:pt x="1335" y="146"/>
                  <a:pt x="1335" y="146"/>
                  <a:pt x="1335" y="146"/>
                </a:cubicBezTo>
                <a:cubicBezTo>
                  <a:pt x="1335" y="147"/>
                  <a:pt x="1335" y="147"/>
                  <a:pt x="1335" y="147"/>
                </a:cubicBezTo>
                <a:cubicBezTo>
                  <a:pt x="1335" y="148"/>
                  <a:pt x="1335" y="148"/>
                  <a:pt x="1335" y="148"/>
                </a:cubicBezTo>
                <a:cubicBezTo>
                  <a:pt x="1336" y="147"/>
                  <a:pt x="1336" y="147"/>
                  <a:pt x="1336" y="147"/>
                </a:cubicBezTo>
                <a:cubicBezTo>
                  <a:pt x="1337" y="147"/>
                  <a:pt x="1337" y="147"/>
                  <a:pt x="1337" y="147"/>
                </a:cubicBezTo>
                <a:cubicBezTo>
                  <a:pt x="1338" y="147"/>
                  <a:pt x="1338" y="147"/>
                  <a:pt x="1338" y="147"/>
                </a:cubicBezTo>
                <a:cubicBezTo>
                  <a:pt x="1338" y="145"/>
                  <a:pt x="1338" y="145"/>
                  <a:pt x="1338" y="145"/>
                </a:cubicBezTo>
                <a:cubicBezTo>
                  <a:pt x="1338" y="144"/>
                  <a:pt x="1338" y="144"/>
                  <a:pt x="1338" y="144"/>
                </a:cubicBezTo>
                <a:cubicBezTo>
                  <a:pt x="1338" y="141"/>
                  <a:pt x="1338" y="141"/>
                  <a:pt x="1338" y="141"/>
                </a:cubicBezTo>
                <a:cubicBezTo>
                  <a:pt x="1339" y="140"/>
                  <a:pt x="1339" y="140"/>
                  <a:pt x="1339" y="140"/>
                </a:cubicBezTo>
                <a:cubicBezTo>
                  <a:pt x="1339" y="138"/>
                  <a:pt x="1339" y="138"/>
                  <a:pt x="1339" y="138"/>
                </a:cubicBezTo>
                <a:cubicBezTo>
                  <a:pt x="1339" y="137"/>
                  <a:pt x="1339" y="137"/>
                  <a:pt x="1339" y="137"/>
                </a:cubicBezTo>
                <a:cubicBezTo>
                  <a:pt x="1338" y="136"/>
                  <a:pt x="1338" y="136"/>
                  <a:pt x="1338" y="136"/>
                </a:cubicBezTo>
                <a:cubicBezTo>
                  <a:pt x="1337" y="136"/>
                  <a:pt x="1337" y="136"/>
                  <a:pt x="1337" y="136"/>
                </a:cubicBezTo>
                <a:cubicBezTo>
                  <a:pt x="1338" y="135"/>
                  <a:pt x="1338" y="135"/>
                  <a:pt x="1338" y="135"/>
                </a:cubicBezTo>
                <a:cubicBezTo>
                  <a:pt x="1338" y="134"/>
                  <a:pt x="1338" y="134"/>
                  <a:pt x="1338" y="134"/>
                </a:cubicBezTo>
                <a:cubicBezTo>
                  <a:pt x="1338" y="133"/>
                  <a:pt x="1338" y="133"/>
                  <a:pt x="1338" y="133"/>
                </a:cubicBezTo>
                <a:cubicBezTo>
                  <a:pt x="1336" y="134"/>
                  <a:pt x="1336" y="134"/>
                  <a:pt x="1336" y="134"/>
                </a:cubicBezTo>
                <a:cubicBezTo>
                  <a:pt x="1336" y="133"/>
                  <a:pt x="1336" y="133"/>
                  <a:pt x="1336" y="133"/>
                </a:cubicBezTo>
                <a:cubicBezTo>
                  <a:pt x="1336" y="132"/>
                  <a:pt x="1336" y="132"/>
                  <a:pt x="1336" y="132"/>
                </a:cubicBezTo>
                <a:cubicBezTo>
                  <a:pt x="1338" y="132"/>
                  <a:pt x="1338" y="132"/>
                  <a:pt x="1338" y="132"/>
                </a:cubicBezTo>
                <a:cubicBezTo>
                  <a:pt x="1339" y="131"/>
                  <a:pt x="1339" y="131"/>
                  <a:pt x="1339" y="131"/>
                </a:cubicBezTo>
                <a:cubicBezTo>
                  <a:pt x="1339" y="129"/>
                  <a:pt x="1339" y="129"/>
                  <a:pt x="1339" y="129"/>
                </a:cubicBezTo>
                <a:cubicBezTo>
                  <a:pt x="1338" y="129"/>
                  <a:pt x="1338" y="129"/>
                  <a:pt x="1338" y="129"/>
                </a:cubicBezTo>
                <a:cubicBezTo>
                  <a:pt x="1337" y="129"/>
                  <a:pt x="1337" y="129"/>
                  <a:pt x="1337" y="129"/>
                </a:cubicBezTo>
                <a:cubicBezTo>
                  <a:pt x="1337" y="128"/>
                  <a:pt x="1337" y="128"/>
                  <a:pt x="1337" y="128"/>
                </a:cubicBezTo>
                <a:cubicBezTo>
                  <a:pt x="1338" y="127"/>
                  <a:pt x="1338" y="127"/>
                  <a:pt x="1338" y="127"/>
                </a:cubicBezTo>
                <a:cubicBezTo>
                  <a:pt x="1339" y="125"/>
                  <a:pt x="1339" y="125"/>
                  <a:pt x="1339" y="125"/>
                </a:cubicBezTo>
                <a:cubicBezTo>
                  <a:pt x="1339" y="124"/>
                  <a:pt x="1339" y="124"/>
                  <a:pt x="1339" y="124"/>
                </a:cubicBezTo>
                <a:cubicBezTo>
                  <a:pt x="1338" y="124"/>
                  <a:pt x="1338" y="124"/>
                  <a:pt x="1338" y="124"/>
                </a:cubicBezTo>
                <a:cubicBezTo>
                  <a:pt x="1337" y="125"/>
                  <a:pt x="1337" y="125"/>
                  <a:pt x="1337" y="125"/>
                </a:cubicBezTo>
                <a:cubicBezTo>
                  <a:pt x="1335" y="127"/>
                  <a:pt x="1335" y="127"/>
                  <a:pt x="1335" y="127"/>
                </a:cubicBezTo>
                <a:cubicBezTo>
                  <a:pt x="1335" y="130"/>
                  <a:pt x="1335" y="130"/>
                  <a:pt x="1335" y="130"/>
                </a:cubicBezTo>
                <a:cubicBezTo>
                  <a:pt x="1334" y="130"/>
                  <a:pt x="1334" y="130"/>
                  <a:pt x="1334" y="130"/>
                </a:cubicBezTo>
                <a:cubicBezTo>
                  <a:pt x="1334" y="129"/>
                  <a:pt x="1334" y="129"/>
                  <a:pt x="1334" y="129"/>
                </a:cubicBezTo>
                <a:cubicBezTo>
                  <a:pt x="1334" y="127"/>
                  <a:pt x="1334" y="127"/>
                  <a:pt x="1334" y="127"/>
                </a:cubicBezTo>
                <a:cubicBezTo>
                  <a:pt x="1334" y="126"/>
                  <a:pt x="1334" y="126"/>
                  <a:pt x="1334" y="126"/>
                </a:cubicBezTo>
                <a:cubicBezTo>
                  <a:pt x="1334" y="125"/>
                  <a:pt x="1334" y="125"/>
                  <a:pt x="1334" y="125"/>
                </a:cubicBezTo>
                <a:cubicBezTo>
                  <a:pt x="1334" y="124"/>
                  <a:pt x="1334" y="124"/>
                  <a:pt x="1334" y="124"/>
                </a:cubicBezTo>
                <a:cubicBezTo>
                  <a:pt x="1334" y="123"/>
                  <a:pt x="1334" y="123"/>
                  <a:pt x="1334" y="123"/>
                </a:cubicBezTo>
                <a:cubicBezTo>
                  <a:pt x="1336" y="122"/>
                  <a:pt x="1336" y="122"/>
                  <a:pt x="1336" y="122"/>
                </a:cubicBezTo>
                <a:cubicBezTo>
                  <a:pt x="1337" y="121"/>
                  <a:pt x="1337" y="121"/>
                  <a:pt x="1337" y="121"/>
                </a:cubicBezTo>
                <a:cubicBezTo>
                  <a:pt x="1338" y="119"/>
                  <a:pt x="1338" y="119"/>
                  <a:pt x="1338" y="119"/>
                </a:cubicBezTo>
                <a:cubicBezTo>
                  <a:pt x="1337" y="118"/>
                  <a:pt x="1337" y="118"/>
                  <a:pt x="1337" y="118"/>
                </a:cubicBezTo>
                <a:cubicBezTo>
                  <a:pt x="1336" y="118"/>
                  <a:pt x="1336" y="118"/>
                  <a:pt x="1336" y="118"/>
                </a:cubicBezTo>
                <a:cubicBezTo>
                  <a:pt x="1335" y="119"/>
                  <a:pt x="1335" y="119"/>
                  <a:pt x="1335" y="119"/>
                </a:cubicBezTo>
                <a:cubicBezTo>
                  <a:pt x="1335" y="120"/>
                  <a:pt x="1335" y="120"/>
                  <a:pt x="1335" y="120"/>
                </a:cubicBezTo>
                <a:cubicBezTo>
                  <a:pt x="1334" y="121"/>
                  <a:pt x="1334" y="121"/>
                  <a:pt x="1334" y="121"/>
                </a:cubicBezTo>
                <a:cubicBezTo>
                  <a:pt x="1335" y="119"/>
                  <a:pt x="1335" y="119"/>
                  <a:pt x="1335" y="119"/>
                </a:cubicBezTo>
                <a:cubicBezTo>
                  <a:pt x="1335" y="118"/>
                  <a:pt x="1335" y="118"/>
                  <a:pt x="1335" y="118"/>
                </a:cubicBezTo>
                <a:cubicBezTo>
                  <a:pt x="1335" y="118"/>
                  <a:pt x="1335" y="118"/>
                  <a:pt x="1335" y="118"/>
                </a:cubicBezTo>
                <a:cubicBezTo>
                  <a:pt x="1334" y="118"/>
                  <a:pt x="1334" y="118"/>
                  <a:pt x="1334" y="118"/>
                </a:cubicBezTo>
                <a:cubicBezTo>
                  <a:pt x="1332" y="119"/>
                  <a:pt x="1332" y="119"/>
                  <a:pt x="1332" y="119"/>
                </a:cubicBezTo>
                <a:cubicBezTo>
                  <a:pt x="1331" y="121"/>
                  <a:pt x="1331" y="121"/>
                  <a:pt x="1331" y="121"/>
                </a:cubicBezTo>
                <a:cubicBezTo>
                  <a:pt x="1331" y="120"/>
                  <a:pt x="1331" y="120"/>
                  <a:pt x="1331" y="120"/>
                </a:cubicBezTo>
                <a:cubicBezTo>
                  <a:pt x="1331" y="119"/>
                  <a:pt x="1331" y="119"/>
                  <a:pt x="1331" y="119"/>
                </a:cubicBezTo>
                <a:cubicBezTo>
                  <a:pt x="1332" y="118"/>
                  <a:pt x="1332" y="118"/>
                  <a:pt x="1332" y="118"/>
                </a:cubicBezTo>
                <a:cubicBezTo>
                  <a:pt x="1333" y="117"/>
                  <a:pt x="1333" y="117"/>
                  <a:pt x="1333" y="117"/>
                </a:cubicBezTo>
                <a:cubicBezTo>
                  <a:pt x="1334" y="115"/>
                  <a:pt x="1334" y="115"/>
                  <a:pt x="1334" y="115"/>
                </a:cubicBezTo>
                <a:cubicBezTo>
                  <a:pt x="1334" y="115"/>
                  <a:pt x="1334" y="115"/>
                  <a:pt x="1334" y="115"/>
                </a:cubicBezTo>
                <a:cubicBezTo>
                  <a:pt x="1333" y="114"/>
                  <a:pt x="1333" y="114"/>
                  <a:pt x="1333" y="114"/>
                </a:cubicBezTo>
                <a:cubicBezTo>
                  <a:pt x="1332" y="113"/>
                  <a:pt x="1332" y="113"/>
                  <a:pt x="1332" y="113"/>
                </a:cubicBezTo>
                <a:cubicBezTo>
                  <a:pt x="1332" y="113"/>
                  <a:pt x="1332" y="113"/>
                  <a:pt x="1332" y="113"/>
                </a:cubicBezTo>
                <a:cubicBezTo>
                  <a:pt x="1331" y="112"/>
                  <a:pt x="1331" y="112"/>
                  <a:pt x="1331" y="112"/>
                </a:cubicBezTo>
                <a:cubicBezTo>
                  <a:pt x="1330" y="111"/>
                  <a:pt x="1330" y="111"/>
                  <a:pt x="1330" y="111"/>
                </a:cubicBezTo>
                <a:cubicBezTo>
                  <a:pt x="1329" y="110"/>
                  <a:pt x="1329" y="110"/>
                  <a:pt x="1329" y="110"/>
                </a:cubicBezTo>
                <a:cubicBezTo>
                  <a:pt x="1328" y="109"/>
                  <a:pt x="1328" y="109"/>
                  <a:pt x="1328" y="109"/>
                </a:cubicBezTo>
                <a:cubicBezTo>
                  <a:pt x="1327" y="109"/>
                  <a:pt x="1327" y="109"/>
                  <a:pt x="1327" y="109"/>
                </a:cubicBezTo>
                <a:cubicBezTo>
                  <a:pt x="1327" y="108"/>
                  <a:pt x="1327" y="108"/>
                  <a:pt x="1327" y="108"/>
                </a:cubicBezTo>
                <a:cubicBezTo>
                  <a:pt x="1325" y="108"/>
                  <a:pt x="1325" y="108"/>
                  <a:pt x="1325" y="108"/>
                </a:cubicBezTo>
                <a:cubicBezTo>
                  <a:pt x="1325" y="107"/>
                  <a:pt x="1325" y="107"/>
                  <a:pt x="1325" y="107"/>
                </a:cubicBezTo>
                <a:cubicBezTo>
                  <a:pt x="1325" y="107"/>
                  <a:pt x="1325" y="107"/>
                  <a:pt x="1325" y="107"/>
                </a:cubicBezTo>
                <a:cubicBezTo>
                  <a:pt x="1322" y="104"/>
                  <a:pt x="1322" y="104"/>
                  <a:pt x="1322" y="104"/>
                </a:cubicBezTo>
                <a:cubicBezTo>
                  <a:pt x="1321" y="103"/>
                  <a:pt x="1321" y="103"/>
                  <a:pt x="1321" y="103"/>
                </a:cubicBezTo>
                <a:cubicBezTo>
                  <a:pt x="1319" y="103"/>
                  <a:pt x="1319" y="103"/>
                  <a:pt x="1319" y="103"/>
                </a:cubicBezTo>
                <a:cubicBezTo>
                  <a:pt x="1318" y="103"/>
                  <a:pt x="1318" y="103"/>
                  <a:pt x="1318" y="103"/>
                </a:cubicBezTo>
                <a:cubicBezTo>
                  <a:pt x="1316" y="103"/>
                  <a:pt x="1316" y="103"/>
                  <a:pt x="1316" y="103"/>
                </a:cubicBezTo>
                <a:cubicBezTo>
                  <a:pt x="1314" y="105"/>
                  <a:pt x="1314" y="105"/>
                  <a:pt x="1314" y="105"/>
                </a:cubicBezTo>
                <a:cubicBezTo>
                  <a:pt x="1314" y="104"/>
                  <a:pt x="1314" y="104"/>
                  <a:pt x="1314" y="104"/>
                </a:cubicBezTo>
                <a:cubicBezTo>
                  <a:pt x="1314" y="103"/>
                  <a:pt x="1314" y="103"/>
                  <a:pt x="1314" y="103"/>
                </a:cubicBezTo>
                <a:cubicBezTo>
                  <a:pt x="1311" y="102"/>
                  <a:pt x="1311" y="102"/>
                  <a:pt x="1311" y="102"/>
                </a:cubicBezTo>
                <a:cubicBezTo>
                  <a:pt x="1309" y="102"/>
                  <a:pt x="1309" y="102"/>
                  <a:pt x="1309" y="102"/>
                </a:cubicBezTo>
                <a:cubicBezTo>
                  <a:pt x="1307" y="102"/>
                  <a:pt x="1307" y="102"/>
                  <a:pt x="1307" y="102"/>
                </a:cubicBezTo>
                <a:cubicBezTo>
                  <a:pt x="1307" y="102"/>
                  <a:pt x="1307" y="102"/>
                  <a:pt x="1307" y="102"/>
                </a:cubicBezTo>
                <a:cubicBezTo>
                  <a:pt x="1308" y="100"/>
                  <a:pt x="1308" y="100"/>
                  <a:pt x="1308" y="100"/>
                </a:cubicBezTo>
                <a:cubicBezTo>
                  <a:pt x="1309" y="101"/>
                  <a:pt x="1309" y="101"/>
                  <a:pt x="1309" y="101"/>
                </a:cubicBezTo>
                <a:cubicBezTo>
                  <a:pt x="1312" y="101"/>
                  <a:pt x="1312" y="101"/>
                  <a:pt x="1312" y="101"/>
                </a:cubicBezTo>
                <a:cubicBezTo>
                  <a:pt x="1314" y="101"/>
                  <a:pt x="1314" y="101"/>
                  <a:pt x="1314" y="101"/>
                </a:cubicBezTo>
                <a:cubicBezTo>
                  <a:pt x="1315" y="102"/>
                  <a:pt x="1315" y="102"/>
                  <a:pt x="1315" y="102"/>
                </a:cubicBezTo>
                <a:cubicBezTo>
                  <a:pt x="1317" y="101"/>
                  <a:pt x="1317" y="101"/>
                  <a:pt x="1317" y="101"/>
                </a:cubicBezTo>
                <a:cubicBezTo>
                  <a:pt x="1318" y="100"/>
                  <a:pt x="1318" y="100"/>
                  <a:pt x="1318" y="100"/>
                </a:cubicBezTo>
                <a:cubicBezTo>
                  <a:pt x="1319" y="97"/>
                  <a:pt x="1319" y="97"/>
                  <a:pt x="1319" y="97"/>
                </a:cubicBezTo>
                <a:cubicBezTo>
                  <a:pt x="1318" y="96"/>
                  <a:pt x="1318" y="96"/>
                  <a:pt x="1318" y="96"/>
                </a:cubicBezTo>
                <a:cubicBezTo>
                  <a:pt x="1318" y="95"/>
                  <a:pt x="1318" y="95"/>
                  <a:pt x="1318" y="95"/>
                </a:cubicBezTo>
                <a:cubicBezTo>
                  <a:pt x="1317" y="95"/>
                  <a:pt x="1317" y="95"/>
                  <a:pt x="1317" y="95"/>
                </a:cubicBezTo>
                <a:cubicBezTo>
                  <a:pt x="1315" y="94"/>
                  <a:pt x="1315" y="94"/>
                  <a:pt x="1315" y="94"/>
                </a:cubicBezTo>
                <a:cubicBezTo>
                  <a:pt x="1314" y="93"/>
                  <a:pt x="1314" y="93"/>
                  <a:pt x="1314" y="93"/>
                </a:cubicBezTo>
                <a:cubicBezTo>
                  <a:pt x="1313" y="93"/>
                  <a:pt x="1313" y="93"/>
                  <a:pt x="1313" y="93"/>
                </a:cubicBezTo>
                <a:cubicBezTo>
                  <a:pt x="1311" y="95"/>
                  <a:pt x="1311" y="95"/>
                  <a:pt x="1311" y="95"/>
                </a:cubicBezTo>
                <a:cubicBezTo>
                  <a:pt x="1310" y="95"/>
                  <a:pt x="1310" y="95"/>
                  <a:pt x="1310" y="95"/>
                </a:cubicBezTo>
                <a:cubicBezTo>
                  <a:pt x="1309" y="95"/>
                  <a:pt x="1309" y="95"/>
                  <a:pt x="1309" y="95"/>
                </a:cubicBezTo>
                <a:cubicBezTo>
                  <a:pt x="1308" y="96"/>
                  <a:pt x="1308" y="96"/>
                  <a:pt x="1308" y="96"/>
                </a:cubicBezTo>
                <a:cubicBezTo>
                  <a:pt x="1308" y="96"/>
                  <a:pt x="1308" y="96"/>
                  <a:pt x="1308" y="96"/>
                </a:cubicBezTo>
                <a:cubicBezTo>
                  <a:pt x="1307" y="95"/>
                  <a:pt x="1307" y="95"/>
                  <a:pt x="1307" y="95"/>
                </a:cubicBezTo>
                <a:cubicBezTo>
                  <a:pt x="1307" y="94"/>
                  <a:pt x="1307" y="94"/>
                  <a:pt x="1307" y="94"/>
                </a:cubicBezTo>
                <a:cubicBezTo>
                  <a:pt x="1306" y="94"/>
                  <a:pt x="1306" y="94"/>
                  <a:pt x="1306" y="94"/>
                </a:cubicBezTo>
                <a:cubicBezTo>
                  <a:pt x="1304" y="95"/>
                  <a:pt x="1304" y="95"/>
                  <a:pt x="1304" y="95"/>
                </a:cubicBezTo>
                <a:cubicBezTo>
                  <a:pt x="1303" y="95"/>
                  <a:pt x="1303" y="95"/>
                  <a:pt x="1303" y="95"/>
                </a:cubicBezTo>
                <a:cubicBezTo>
                  <a:pt x="1302" y="95"/>
                  <a:pt x="1302" y="95"/>
                  <a:pt x="1302" y="95"/>
                </a:cubicBezTo>
                <a:cubicBezTo>
                  <a:pt x="1303" y="95"/>
                  <a:pt x="1303" y="95"/>
                  <a:pt x="1303" y="95"/>
                </a:cubicBezTo>
                <a:cubicBezTo>
                  <a:pt x="1304" y="94"/>
                  <a:pt x="1304" y="94"/>
                  <a:pt x="1304" y="94"/>
                </a:cubicBezTo>
                <a:cubicBezTo>
                  <a:pt x="1306" y="93"/>
                  <a:pt x="1306" y="93"/>
                  <a:pt x="1306" y="93"/>
                </a:cubicBezTo>
                <a:cubicBezTo>
                  <a:pt x="1307" y="93"/>
                  <a:pt x="1307" y="93"/>
                  <a:pt x="1307" y="93"/>
                </a:cubicBezTo>
                <a:cubicBezTo>
                  <a:pt x="1306" y="92"/>
                  <a:pt x="1306" y="92"/>
                  <a:pt x="1306" y="92"/>
                </a:cubicBezTo>
                <a:cubicBezTo>
                  <a:pt x="1305" y="91"/>
                  <a:pt x="1305" y="91"/>
                  <a:pt x="1305" y="91"/>
                </a:cubicBezTo>
                <a:cubicBezTo>
                  <a:pt x="1304" y="92"/>
                  <a:pt x="1304" y="92"/>
                  <a:pt x="1304" y="92"/>
                </a:cubicBezTo>
                <a:cubicBezTo>
                  <a:pt x="1302" y="92"/>
                  <a:pt x="1302" y="92"/>
                  <a:pt x="1302" y="92"/>
                </a:cubicBezTo>
                <a:cubicBezTo>
                  <a:pt x="1301" y="92"/>
                  <a:pt x="1301" y="92"/>
                  <a:pt x="1301" y="92"/>
                </a:cubicBezTo>
                <a:cubicBezTo>
                  <a:pt x="1301" y="91"/>
                  <a:pt x="1301" y="91"/>
                  <a:pt x="1301" y="91"/>
                </a:cubicBezTo>
                <a:cubicBezTo>
                  <a:pt x="1302" y="91"/>
                  <a:pt x="1302" y="91"/>
                  <a:pt x="1302" y="91"/>
                </a:cubicBezTo>
                <a:cubicBezTo>
                  <a:pt x="1303" y="91"/>
                  <a:pt x="1303" y="91"/>
                  <a:pt x="1303" y="91"/>
                </a:cubicBezTo>
                <a:cubicBezTo>
                  <a:pt x="1304" y="91"/>
                  <a:pt x="1304" y="91"/>
                  <a:pt x="1304" y="91"/>
                </a:cubicBezTo>
                <a:cubicBezTo>
                  <a:pt x="1305" y="90"/>
                  <a:pt x="1305" y="90"/>
                  <a:pt x="1305" y="90"/>
                </a:cubicBezTo>
                <a:cubicBezTo>
                  <a:pt x="1306" y="90"/>
                  <a:pt x="1306" y="90"/>
                  <a:pt x="1306" y="90"/>
                </a:cubicBezTo>
                <a:cubicBezTo>
                  <a:pt x="1307" y="91"/>
                  <a:pt x="1307" y="91"/>
                  <a:pt x="1307" y="91"/>
                </a:cubicBezTo>
                <a:cubicBezTo>
                  <a:pt x="1308" y="93"/>
                  <a:pt x="1308" y="93"/>
                  <a:pt x="1308" y="93"/>
                </a:cubicBezTo>
                <a:cubicBezTo>
                  <a:pt x="1310" y="93"/>
                  <a:pt x="1310" y="93"/>
                  <a:pt x="1310" y="93"/>
                </a:cubicBezTo>
                <a:cubicBezTo>
                  <a:pt x="1311" y="92"/>
                  <a:pt x="1311" y="92"/>
                  <a:pt x="1311" y="92"/>
                </a:cubicBezTo>
                <a:cubicBezTo>
                  <a:pt x="1313" y="91"/>
                  <a:pt x="1313" y="91"/>
                  <a:pt x="1313" y="91"/>
                </a:cubicBezTo>
                <a:cubicBezTo>
                  <a:pt x="1314" y="91"/>
                  <a:pt x="1314" y="91"/>
                  <a:pt x="1314" y="91"/>
                </a:cubicBezTo>
                <a:cubicBezTo>
                  <a:pt x="1316" y="91"/>
                  <a:pt x="1316" y="91"/>
                  <a:pt x="1316" y="91"/>
                </a:cubicBezTo>
                <a:cubicBezTo>
                  <a:pt x="1317" y="90"/>
                  <a:pt x="1317" y="90"/>
                  <a:pt x="1317" y="90"/>
                </a:cubicBezTo>
                <a:cubicBezTo>
                  <a:pt x="1318" y="89"/>
                  <a:pt x="1318" y="89"/>
                  <a:pt x="1318" y="89"/>
                </a:cubicBezTo>
                <a:cubicBezTo>
                  <a:pt x="1318" y="88"/>
                  <a:pt x="1318" y="88"/>
                  <a:pt x="1318" y="88"/>
                </a:cubicBezTo>
                <a:cubicBezTo>
                  <a:pt x="1318" y="87"/>
                  <a:pt x="1318" y="87"/>
                  <a:pt x="1318" y="87"/>
                </a:cubicBezTo>
                <a:cubicBezTo>
                  <a:pt x="1317" y="86"/>
                  <a:pt x="1317" y="86"/>
                  <a:pt x="1317" y="86"/>
                </a:cubicBezTo>
                <a:cubicBezTo>
                  <a:pt x="1314" y="86"/>
                  <a:pt x="1314" y="86"/>
                  <a:pt x="1314" y="86"/>
                </a:cubicBezTo>
                <a:cubicBezTo>
                  <a:pt x="1313" y="85"/>
                  <a:pt x="1313" y="85"/>
                  <a:pt x="1313" y="85"/>
                </a:cubicBezTo>
                <a:cubicBezTo>
                  <a:pt x="1312" y="84"/>
                  <a:pt x="1312" y="84"/>
                  <a:pt x="1312" y="84"/>
                </a:cubicBezTo>
                <a:cubicBezTo>
                  <a:pt x="1311" y="84"/>
                  <a:pt x="1311" y="84"/>
                  <a:pt x="1311" y="84"/>
                </a:cubicBezTo>
                <a:cubicBezTo>
                  <a:pt x="1309" y="84"/>
                  <a:pt x="1309" y="84"/>
                  <a:pt x="1309" y="84"/>
                </a:cubicBezTo>
                <a:cubicBezTo>
                  <a:pt x="1308" y="84"/>
                  <a:pt x="1308" y="84"/>
                  <a:pt x="1308" y="84"/>
                </a:cubicBezTo>
                <a:cubicBezTo>
                  <a:pt x="1307" y="85"/>
                  <a:pt x="1307" y="85"/>
                  <a:pt x="1307" y="85"/>
                </a:cubicBezTo>
                <a:cubicBezTo>
                  <a:pt x="1306" y="86"/>
                  <a:pt x="1306" y="86"/>
                  <a:pt x="1306" y="86"/>
                </a:cubicBezTo>
                <a:cubicBezTo>
                  <a:pt x="1306" y="86"/>
                  <a:pt x="1305" y="86"/>
                  <a:pt x="1305" y="86"/>
                </a:cubicBezTo>
                <a:cubicBezTo>
                  <a:pt x="1305" y="85"/>
                  <a:pt x="1303" y="85"/>
                  <a:pt x="1303" y="85"/>
                </a:cubicBezTo>
                <a:cubicBezTo>
                  <a:pt x="1301" y="85"/>
                  <a:pt x="1301" y="85"/>
                  <a:pt x="1301" y="85"/>
                </a:cubicBezTo>
                <a:cubicBezTo>
                  <a:pt x="1301" y="86"/>
                  <a:pt x="1301" y="86"/>
                  <a:pt x="1301" y="86"/>
                </a:cubicBezTo>
                <a:cubicBezTo>
                  <a:pt x="1301" y="87"/>
                  <a:pt x="1301" y="87"/>
                  <a:pt x="1301" y="87"/>
                </a:cubicBezTo>
                <a:cubicBezTo>
                  <a:pt x="1300" y="87"/>
                  <a:pt x="1300" y="87"/>
                  <a:pt x="1300" y="87"/>
                </a:cubicBezTo>
                <a:cubicBezTo>
                  <a:pt x="1299" y="86"/>
                  <a:pt x="1299" y="86"/>
                  <a:pt x="1299" y="86"/>
                </a:cubicBezTo>
                <a:cubicBezTo>
                  <a:pt x="1298" y="86"/>
                  <a:pt x="1298" y="86"/>
                  <a:pt x="1298" y="86"/>
                </a:cubicBezTo>
                <a:cubicBezTo>
                  <a:pt x="1298" y="85"/>
                  <a:pt x="1298" y="85"/>
                  <a:pt x="1298" y="85"/>
                </a:cubicBezTo>
                <a:cubicBezTo>
                  <a:pt x="1299" y="84"/>
                  <a:pt x="1299" y="84"/>
                  <a:pt x="1299" y="84"/>
                </a:cubicBezTo>
                <a:cubicBezTo>
                  <a:pt x="1301" y="83"/>
                  <a:pt x="1301" y="83"/>
                  <a:pt x="1301" y="83"/>
                </a:cubicBezTo>
                <a:cubicBezTo>
                  <a:pt x="1303" y="84"/>
                  <a:pt x="1303" y="84"/>
                  <a:pt x="1303" y="84"/>
                </a:cubicBezTo>
                <a:cubicBezTo>
                  <a:pt x="1306" y="84"/>
                  <a:pt x="1306" y="84"/>
                  <a:pt x="1306" y="84"/>
                </a:cubicBezTo>
                <a:cubicBezTo>
                  <a:pt x="1307" y="83"/>
                  <a:pt x="1307" y="83"/>
                  <a:pt x="1307" y="83"/>
                </a:cubicBezTo>
                <a:cubicBezTo>
                  <a:pt x="1307" y="82"/>
                  <a:pt x="1307" y="82"/>
                  <a:pt x="1307" y="82"/>
                </a:cubicBezTo>
                <a:cubicBezTo>
                  <a:pt x="1306" y="81"/>
                  <a:pt x="1306" y="81"/>
                  <a:pt x="1306" y="81"/>
                </a:cubicBezTo>
                <a:cubicBezTo>
                  <a:pt x="1304" y="79"/>
                  <a:pt x="1304" y="79"/>
                  <a:pt x="1304" y="79"/>
                </a:cubicBezTo>
                <a:cubicBezTo>
                  <a:pt x="1302" y="78"/>
                  <a:pt x="1302" y="78"/>
                  <a:pt x="1302" y="78"/>
                </a:cubicBezTo>
                <a:cubicBezTo>
                  <a:pt x="1302" y="77"/>
                  <a:pt x="1302" y="77"/>
                  <a:pt x="1302" y="77"/>
                </a:cubicBezTo>
                <a:cubicBezTo>
                  <a:pt x="1302" y="75"/>
                  <a:pt x="1302" y="75"/>
                  <a:pt x="1302" y="75"/>
                </a:cubicBezTo>
                <a:cubicBezTo>
                  <a:pt x="1302" y="75"/>
                  <a:pt x="1302" y="75"/>
                  <a:pt x="1302" y="75"/>
                </a:cubicBezTo>
                <a:cubicBezTo>
                  <a:pt x="1303" y="75"/>
                  <a:pt x="1303" y="75"/>
                  <a:pt x="1303" y="75"/>
                </a:cubicBezTo>
                <a:cubicBezTo>
                  <a:pt x="1303" y="76"/>
                  <a:pt x="1303" y="76"/>
                  <a:pt x="1303" y="76"/>
                </a:cubicBezTo>
                <a:cubicBezTo>
                  <a:pt x="1303" y="77"/>
                  <a:pt x="1303" y="77"/>
                  <a:pt x="1303" y="77"/>
                </a:cubicBezTo>
                <a:cubicBezTo>
                  <a:pt x="1304" y="78"/>
                  <a:pt x="1304" y="78"/>
                  <a:pt x="1304" y="78"/>
                </a:cubicBezTo>
                <a:cubicBezTo>
                  <a:pt x="1307" y="80"/>
                  <a:pt x="1307" y="80"/>
                  <a:pt x="1307" y="80"/>
                </a:cubicBezTo>
                <a:cubicBezTo>
                  <a:pt x="1307" y="81"/>
                  <a:pt x="1307" y="81"/>
                  <a:pt x="1307" y="81"/>
                </a:cubicBezTo>
                <a:cubicBezTo>
                  <a:pt x="1308" y="81"/>
                  <a:pt x="1308" y="81"/>
                  <a:pt x="1308" y="81"/>
                </a:cubicBezTo>
                <a:cubicBezTo>
                  <a:pt x="1309" y="81"/>
                  <a:pt x="1309" y="81"/>
                  <a:pt x="1309" y="81"/>
                </a:cubicBezTo>
                <a:cubicBezTo>
                  <a:pt x="1310" y="82"/>
                  <a:pt x="1310" y="82"/>
                  <a:pt x="1310" y="82"/>
                </a:cubicBezTo>
                <a:cubicBezTo>
                  <a:pt x="1312" y="83"/>
                  <a:pt x="1312" y="83"/>
                  <a:pt x="1312" y="83"/>
                </a:cubicBezTo>
                <a:cubicBezTo>
                  <a:pt x="1313" y="82"/>
                  <a:pt x="1313" y="82"/>
                  <a:pt x="1313" y="82"/>
                </a:cubicBezTo>
                <a:cubicBezTo>
                  <a:pt x="1315" y="81"/>
                  <a:pt x="1315" y="81"/>
                  <a:pt x="1315" y="81"/>
                </a:cubicBezTo>
                <a:cubicBezTo>
                  <a:pt x="1316" y="81"/>
                  <a:pt x="1316" y="81"/>
                  <a:pt x="1316" y="81"/>
                </a:cubicBezTo>
                <a:cubicBezTo>
                  <a:pt x="1317" y="80"/>
                  <a:pt x="1317" y="80"/>
                  <a:pt x="1317" y="80"/>
                </a:cubicBezTo>
                <a:cubicBezTo>
                  <a:pt x="1318" y="79"/>
                  <a:pt x="1318" y="79"/>
                  <a:pt x="1318" y="79"/>
                </a:cubicBezTo>
                <a:cubicBezTo>
                  <a:pt x="1320" y="78"/>
                  <a:pt x="1320" y="78"/>
                  <a:pt x="1320" y="78"/>
                </a:cubicBezTo>
                <a:cubicBezTo>
                  <a:pt x="1321" y="78"/>
                  <a:pt x="1321" y="78"/>
                  <a:pt x="1321" y="78"/>
                </a:cubicBezTo>
                <a:cubicBezTo>
                  <a:pt x="1321" y="77"/>
                  <a:pt x="1321" y="77"/>
                  <a:pt x="1321" y="77"/>
                </a:cubicBezTo>
                <a:cubicBezTo>
                  <a:pt x="1320" y="76"/>
                  <a:pt x="1320" y="76"/>
                  <a:pt x="1320" y="76"/>
                </a:cubicBezTo>
                <a:cubicBezTo>
                  <a:pt x="1319" y="75"/>
                  <a:pt x="1319" y="75"/>
                  <a:pt x="1319" y="75"/>
                </a:cubicBezTo>
                <a:cubicBezTo>
                  <a:pt x="1319" y="74"/>
                  <a:pt x="1319" y="74"/>
                  <a:pt x="1319" y="74"/>
                </a:cubicBezTo>
                <a:cubicBezTo>
                  <a:pt x="1317" y="70"/>
                  <a:pt x="1317" y="70"/>
                  <a:pt x="1317" y="70"/>
                </a:cubicBezTo>
                <a:cubicBezTo>
                  <a:pt x="1315" y="69"/>
                  <a:pt x="1315" y="69"/>
                  <a:pt x="1315" y="69"/>
                </a:cubicBezTo>
                <a:cubicBezTo>
                  <a:pt x="1315" y="68"/>
                  <a:pt x="1315" y="68"/>
                  <a:pt x="1315" y="68"/>
                </a:cubicBezTo>
                <a:cubicBezTo>
                  <a:pt x="1315" y="68"/>
                  <a:pt x="1315" y="68"/>
                  <a:pt x="1315" y="68"/>
                </a:cubicBezTo>
                <a:cubicBezTo>
                  <a:pt x="1316" y="68"/>
                  <a:pt x="1316" y="68"/>
                  <a:pt x="1316" y="68"/>
                </a:cubicBezTo>
                <a:cubicBezTo>
                  <a:pt x="1317" y="68"/>
                  <a:pt x="1317" y="68"/>
                  <a:pt x="1317" y="68"/>
                </a:cubicBezTo>
                <a:cubicBezTo>
                  <a:pt x="1317" y="69"/>
                  <a:pt x="1317" y="69"/>
                  <a:pt x="1317" y="69"/>
                </a:cubicBezTo>
                <a:cubicBezTo>
                  <a:pt x="1318" y="70"/>
                  <a:pt x="1318" y="70"/>
                  <a:pt x="1318" y="70"/>
                </a:cubicBezTo>
                <a:cubicBezTo>
                  <a:pt x="1320" y="74"/>
                  <a:pt x="1320" y="74"/>
                  <a:pt x="1320" y="74"/>
                </a:cubicBezTo>
                <a:cubicBezTo>
                  <a:pt x="1323" y="78"/>
                  <a:pt x="1323" y="78"/>
                  <a:pt x="1323" y="78"/>
                </a:cubicBezTo>
                <a:cubicBezTo>
                  <a:pt x="1324" y="78"/>
                  <a:pt x="1324" y="78"/>
                  <a:pt x="1324" y="78"/>
                </a:cubicBezTo>
                <a:cubicBezTo>
                  <a:pt x="1324" y="77"/>
                  <a:pt x="1324" y="77"/>
                  <a:pt x="1324" y="77"/>
                </a:cubicBezTo>
                <a:cubicBezTo>
                  <a:pt x="1324" y="76"/>
                  <a:pt x="1324" y="76"/>
                  <a:pt x="1324" y="76"/>
                </a:cubicBezTo>
                <a:cubicBezTo>
                  <a:pt x="1324" y="73"/>
                  <a:pt x="1324" y="73"/>
                  <a:pt x="1324" y="73"/>
                </a:cubicBezTo>
                <a:cubicBezTo>
                  <a:pt x="1324" y="71"/>
                  <a:pt x="1324" y="71"/>
                  <a:pt x="1324" y="71"/>
                </a:cubicBezTo>
                <a:cubicBezTo>
                  <a:pt x="1325" y="70"/>
                  <a:pt x="1325" y="70"/>
                  <a:pt x="1325" y="70"/>
                </a:cubicBezTo>
                <a:cubicBezTo>
                  <a:pt x="1326" y="70"/>
                  <a:pt x="1326" y="70"/>
                  <a:pt x="1326" y="70"/>
                </a:cubicBezTo>
                <a:cubicBezTo>
                  <a:pt x="1327" y="71"/>
                  <a:pt x="1327" y="71"/>
                  <a:pt x="1327" y="71"/>
                </a:cubicBezTo>
                <a:cubicBezTo>
                  <a:pt x="1327" y="72"/>
                  <a:pt x="1327" y="72"/>
                  <a:pt x="1327" y="72"/>
                </a:cubicBezTo>
                <a:cubicBezTo>
                  <a:pt x="1327" y="73"/>
                  <a:pt x="1327" y="73"/>
                  <a:pt x="1327" y="73"/>
                </a:cubicBezTo>
                <a:cubicBezTo>
                  <a:pt x="1328" y="73"/>
                  <a:pt x="1328" y="73"/>
                  <a:pt x="1328" y="73"/>
                </a:cubicBezTo>
                <a:cubicBezTo>
                  <a:pt x="1332" y="74"/>
                  <a:pt x="1332" y="74"/>
                  <a:pt x="1332" y="74"/>
                </a:cubicBezTo>
                <a:cubicBezTo>
                  <a:pt x="1335" y="76"/>
                  <a:pt x="1335" y="76"/>
                  <a:pt x="1335" y="76"/>
                </a:cubicBezTo>
                <a:cubicBezTo>
                  <a:pt x="1336" y="77"/>
                  <a:pt x="1336" y="77"/>
                  <a:pt x="1336" y="77"/>
                </a:cubicBezTo>
                <a:cubicBezTo>
                  <a:pt x="1337" y="76"/>
                  <a:pt x="1337" y="76"/>
                  <a:pt x="1337" y="76"/>
                </a:cubicBezTo>
                <a:cubicBezTo>
                  <a:pt x="1338" y="76"/>
                  <a:pt x="1338" y="76"/>
                  <a:pt x="1338" y="76"/>
                </a:cubicBezTo>
                <a:cubicBezTo>
                  <a:pt x="1339" y="77"/>
                  <a:pt x="1339" y="77"/>
                  <a:pt x="1339" y="77"/>
                </a:cubicBezTo>
                <a:cubicBezTo>
                  <a:pt x="1338" y="77"/>
                  <a:pt x="1338" y="77"/>
                  <a:pt x="1338" y="77"/>
                </a:cubicBezTo>
                <a:cubicBezTo>
                  <a:pt x="1336" y="78"/>
                  <a:pt x="1336" y="78"/>
                  <a:pt x="1336" y="78"/>
                </a:cubicBezTo>
                <a:cubicBezTo>
                  <a:pt x="1335" y="78"/>
                  <a:pt x="1335" y="78"/>
                  <a:pt x="1335" y="78"/>
                </a:cubicBezTo>
                <a:cubicBezTo>
                  <a:pt x="1333" y="77"/>
                  <a:pt x="1333" y="77"/>
                  <a:pt x="1333" y="77"/>
                </a:cubicBezTo>
                <a:cubicBezTo>
                  <a:pt x="1330" y="75"/>
                  <a:pt x="1330" y="75"/>
                  <a:pt x="1330" y="75"/>
                </a:cubicBezTo>
                <a:cubicBezTo>
                  <a:pt x="1329" y="74"/>
                  <a:pt x="1329" y="74"/>
                  <a:pt x="1329" y="74"/>
                </a:cubicBezTo>
                <a:cubicBezTo>
                  <a:pt x="1328" y="74"/>
                  <a:pt x="1328" y="74"/>
                  <a:pt x="1328" y="74"/>
                </a:cubicBezTo>
                <a:cubicBezTo>
                  <a:pt x="1327" y="74"/>
                  <a:pt x="1327" y="74"/>
                  <a:pt x="1327" y="74"/>
                </a:cubicBezTo>
                <a:cubicBezTo>
                  <a:pt x="1327" y="75"/>
                  <a:pt x="1327" y="75"/>
                  <a:pt x="1327" y="75"/>
                </a:cubicBezTo>
                <a:cubicBezTo>
                  <a:pt x="1327" y="76"/>
                  <a:pt x="1327" y="76"/>
                  <a:pt x="1327" y="76"/>
                </a:cubicBezTo>
                <a:cubicBezTo>
                  <a:pt x="1327" y="77"/>
                  <a:pt x="1327" y="77"/>
                  <a:pt x="1327" y="77"/>
                </a:cubicBezTo>
                <a:cubicBezTo>
                  <a:pt x="1331" y="81"/>
                  <a:pt x="1331" y="81"/>
                  <a:pt x="1331" y="81"/>
                </a:cubicBezTo>
                <a:cubicBezTo>
                  <a:pt x="1333" y="83"/>
                  <a:pt x="1333" y="83"/>
                  <a:pt x="1333" y="83"/>
                </a:cubicBezTo>
                <a:cubicBezTo>
                  <a:pt x="1336" y="84"/>
                  <a:pt x="1336" y="84"/>
                  <a:pt x="1336" y="84"/>
                </a:cubicBezTo>
                <a:cubicBezTo>
                  <a:pt x="1337" y="86"/>
                  <a:pt x="1337" y="86"/>
                  <a:pt x="1337" y="86"/>
                </a:cubicBezTo>
                <a:cubicBezTo>
                  <a:pt x="1339" y="86"/>
                  <a:pt x="1339" y="86"/>
                  <a:pt x="1339" y="86"/>
                </a:cubicBezTo>
                <a:cubicBezTo>
                  <a:pt x="1340" y="86"/>
                  <a:pt x="1340" y="86"/>
                  <a:pt x="1340" y="86"/>
                </a:cubicBezTo>
                <a:cubicBezTo>
                  <a:pt x="1340" y="85"/>
                  <a:pt x="1340" y="85"/>
                  <a:pt x="1340" y="85"/>
                </a:cubicBezTo>
                <a:cubicBezTo>
                  <a:pt x="1341" y="83"/>
                  <a:pt x="1341" y="83"/>
                  <a:pt x="1341" y="83"/>
                </a:cubicBezTo>
                <a:cubicBezTo>
                  <a:pt x="1342" y="83"/>
                  <a:pt x="1342" y="83"/>
                  <a:pt x="1342" y="83"/>
                </a:cubicBezTo>
                <a:cubicBezTo>
                  <a:pt x="1343" y="83"/>
                  <a:pt x="1343" y="83"/>
                  <a:pt x="1343" y="83"/>
                </a:cubicBezTo>
                <a:cubicBezTo>
                  <a:pt x="1344" y="82"/>
                  <a:pt x="1344" y="82"/>
                  <a:pt x="1344" y="82"/>
                </a:cubicBezTo>
                <a:cubicBezTo>
                  <a:pt x="1344" y="81"/>
                  <a:pt x="1344" y="81"/>
                  <a:pt x="1344" y="81"/>
                </a:cubicBezTo>
                <a:cubicBezTo>
                  <a:pt x="1345" y="80"/>
                  <a:pt x="1345" y="80"/>
                  <a:pt x="1345" y="80"/>
                </a:cubicBezTo>
                <a:cubicBezTo>
                  <a:pt x="1346" y="80"/>
                  <a:pt x="1346" y="80"/>
                  <a:pt x="1346" y="80"/>
                </a:cubicBezTo>
                <a:cubicBezTo>
                  <a:pt x="1347" y="81"/>
                  <a:pt x="1347" y="81"/>
                  <a:pt x="1347" y="81"/>
                </a:cubicBezTo>
                <a:cubicBezTo>
                  <a:pt x="1349" y="81"/>
                  <a:pt x="1349" y="81"/>
                  <a:pt x="1349" y="81"/>
                </a:cubicBezTo>
                <a:cubicBezTo>
                  <a:pt x="1351" y="81"/>
                  <a:pt x="1351" y="81"/>
                  <a:pt x="1351" y="81"/>
                </a:cubicBezTo>
                <a:cubicBezTo>
                  <a:pt x="1353" y="81"/>
                  <a:pt x="1353" y="81"/>
                  <a:pt x="1353" y="81"/>
                </a:cubicBezTo>
                <a:cubicBezTo>
                  <a:pt x="1353" y="80"/>
                  <a:pt x="1353" y="80"/>
                  <a:pt x="1353" y="80"/>
                </a:cubicBezTo>
                <a:cubicBezTo>
                  <a:pt x="1353" y="78"/>
                  <a:pt x="1353" y="78"/>
                  <a:pt x="1353" y="78"/>
                </a:cubicBezTo>
                <a:cubicBezTo>
                  <a:pt x="1353" y="76"/>
                  <a:pt x="1353" y="76"/>
                  <a:pt x="1353" y="76"/>
                </a:cubicBezTo>
                <a:cubicBezTo>
                  <a:pt x="1354" y="75"/>
                  <a:pt x="1354" y="75"/>
                  <a:pt x="1354" y="75"/>
                </a:cubicBezTo>
                <a:cubicBezTo>
                  <a:pt x="1355" y="72"/>
                  <a:pt x="1355" y="72"/>
                  <a:pt x="1355" y="72"/>
                </a:cubicBezTo>
                <a:cubicBezTo>
                  <a:pt x="1355" y="71"/>
                  <a:pt x="1355" y="71"/>
                  <a:pt x="1355" y="71"/>
                </a:cubicBezTo>
                <a:cubicBezTo>
                  <a:pt x="1355" y="70"/>
                  <a:pt x="1355" y="70"/>
                  <a:pt x="1355" y="70"/>
                </a:cubicBezTo>
                <a:cubicBezTo>
                  <a:pt x="1354" y="70"/>
                  <a:pt x="1354" y="70"/>
                  <a:pt x="1354" y="70"/>
                </a:cubicBezTo>
                <a:cubicBezTo>
                  <a:pt x="1352" y="70"/>
                  <a:pt x="1352" y="70"/>
                  <a:pt x="1352" y="70"/>
                </a:cubicBezTo>
                <a:cubicBezTo>
                  <a:pt x="1351" y="71"/>
                  <a:pt x="1351" y="71"/>
                  <a:pt x="1351" y="71"/>
                </a:cubicBezTo>
                <a:cubicBezTo>
                  <a:pt x="1351" y="70"/>
                  <a:pt x="1351" y="70"/>
                  <a:pt x="1351" y="70"/>
                </a:cubicBezTo>
                <a:cubicBezTo>
                  <a:pt x="1350" y="70"/>
                  <a:pt x="1350" y="70"/>
                  <a:pt x="1350" y="70"/>
                </a:cubicBezTo>
                <a:cubicBezTo>
                  <a:pt x="1349" y="71"/>
                  <a:pt x="1349" y="71"/>
                  <a:pt x="1349" y="71"/>
                </a:cubicBezTo>
                <a:cubicBezTo>
                  <a:pt x="1348" y="70"/>
                  <a:pt x="1348" y="70"/>
                  <a:pt x="1348" y="70"/>
                </a:cubicBezTo>
                <a:cubicBezTo>
                  <a:pt x="1347" y="69"/>
                  <a:pt x="1347" y="69"/>
                  <a:pt x="1347" y="69"/>
                </a:cubicBezTo>
                <a:cubicBezTo>
                  <a:pt x="1346" y="68"/>
                  <a:pt x="1346" y="68"/>
                  <a:pt x="1346" y="68"/>
                </a:cubicBezTo>
                <a:cubicBezTo>
                  <a:pt x="1346" y="67"/>
                  <a:pt x="1346" y="67"/>
                  <a:pt x="1346" y="67"/>
                </a:cubicBezTo>
                <a:cubicBezTo>
                  <a:pt x="1345" y="66"/>
                  <a:pt x="1345" y="66"/>
                  <a:pt x="1345" y="66"/>
                </a:cubicBezTo>
                <a:cubicBezTo>
                  <a:pt x="1344" y="68"/>
                  <a:pt x="1344" y="68"/>
                  <a:pt x="1344" y="68"/>
                </a:cubicBezTo>
                <a:cubicBezTo>
                  <a:pt x="1344" y="70"/>
                  <a:pt x="1344" y="70"/>
                  <a:pt x="1344" y="70"/>
                </a:cubicBezTo>
                <a:cubicBezTo>
                  <a:pt x="1345" y="70"/>
                  <a:pt x="1345" y="70"/>
                  <a:pt x="1345" y="70"/>
                </a:cubicBezTo>
                <a:cubicBezTo>
                  <a:pt x="1345" y="72"/>
                  <a:pt x="1345" y="72"/>
                  <a:pt x="1345" y="72"/>
                </a:cubicBezTo>
                <a:cubicBezTo>
                  <a:pt x="1344" y="73"/>
                  <a:pt x="1344" y="73"/>
                  <a:pt x="1344" y="73"/>
                </a:cubicBezTo>
                <a:cubicBezTo>
                  <a:pt x="1344" y="75"/>
                  <a:pt x="1344" y="75"/>
                  <a:pt x="1344" y="75"/>
                </a:cubicBezTo>
                <a:cubicBezTo>
                  <a:pt x="1344" y="74"/>
                  <a:pt x="1344" y="74"/>
                  <a:pt x="1344" y="74"/>
                </a:cubicBezTo>
                <a:cubicBezTo>
                  <a:pt x="1344" y="71"/>
                  <a:pt x="1344" y="71"/>
                  <a:pt x="1344" y="71"/>
                </a:cubicBezTo>
                <a:cubicBezTo>
                  <a:pt x="1344" y="70"/>
                  <a:pt x="1344" y="70"/>
                  <a:pt x="1344" y="70"/>
                </a:cubicBezTo>
                <a:cubicBezTo>
                  <a:pt x="1343" y="69"/>
                  <a:pt x="1343" y="69"/>
                  <a:pt x="1343" y="69"/>
                </a:cubicBezTo>
                <a:cubicBezTo>
                  <a:pt x="1342" y="67"/>
                  <a:pt x="1342" y="67"/>
                  <a:pt x="1342" y="67"/>
                </a:cubicBezTo>
                <a:cubicBezTo>
                  <a:pt x="1341" y="66"/>
                  <a:pt x="1341" y="66"/>
                  <a:pt x="1341" y="66"/>
                </a:cubicBezTo>
                <a:cubicBezTo>
                  <a:pt x="1340" y="65"/>
                  <a:pt x="1340" y="65"/>
                  <a:pt x="1340" y="65"/>
                </a:cubicBezTo>
                <a:cubicBezTo>
                  <a:pt x="1341" y="65"/>
                  <a:pt x="1341" y="65"/>
                  <a:pt x="1341" y="65"/>
                </a:cubicBezTo>
                <a:cubicBezTo>
                  <a:pt x="1342" y="64"/>
                  <a:pt x="1342" y="64"/>
                  <a:pt x="1342" y="64"/>
                </a:cubicBezTo>
                <a:cubicBezTo>
                  <a:pt x="1343" y="62"/>
                  <a:pt x="1343" y="62"/>
                  <a:pt x="1343" y="62"/>
                </a:cubicBezTo>
                <a:cubicBezTo>
                  <a:pt x="1343" y="61"/>
                  <a:pt x="1343" y="61"/>
                  <a:pt x="1343" y="61"/>
                </a:cubicBezTo>
                <a:cubicBezTo>
                  <a:pt x="1343" y="60"/>
                  <a:pt x="1343" y="60"/>
                  <a:pt x="1343" y="60"/>
                </a:cubicBezTo>
                <a:cubicBezTo>
                  <a:pt x="1341" y="60"/>
                  <a:pt x="1341" y="60"/>
                  <a:pt x="1341" y="60"/>
                </a:cubicBezTo>
                <a:cubicBezTo>
                  <a:pt x="1342" y="59"/>
                  <a:pt x="1342" y="59"/>
                  <a:pt x="1342" y="59"/>
                </a:cubicBezTo>
                <a:cubicBezTo>
                  <a:pt x="1344" y="59"/>
                  <a:pt x="1344" y="59"/>
                  <a:pt x="1344" y="59"/>
                </a:cubicBezTo>
                <a:cubicBezTo>
                  <a:pt x="1345" y="59"/>
                  <a:pt x="1345" y="59"/>
                  <a:pt x="1345" y="59"/>
                </a:cubicBezTo>
                <a:cubicBezTo>
                  <a:pt x="1346" y="57"/>
                  <a:pt x="1346" y="57"/>
                  <a:pt x="1346" y="57"/>
                </a:cubicBezTo>
                <a:cubicBezTo>
                  <a:pt x="1345" y="55"/>
                  <a:pt x="1345" y="55"/>
                  <a:pt x="1345" y="55"/>
                </a:cubicBezTo>
                <a:cubicBezTo>
                  <a:pt x="1345" y="54"/>
                  <a:pt x="1345" y="54"/>
                  <a:pt x="1345" y="54"/>
                </a:cubicBezTo>
                <a:cubicBezTo>
                  <a:pt x="1345" y="53"/>
                  <a:pt x="1345" y="53"/>
                  <a:pt x="1345" y="53"/>
                </a:cubicBezTo>
                <a:cubicBezTo>
                  <a:pt x="1345" y="53"/>
                  <a:pt x="1345" y="53"/>
                  <a:pt x="1345" y="53"/>
                </a:cubicBezTo>
                <a:cubicBezTo>
                  <a:pt x="1347" y="54"/>
                  <a:pt x="1347" y="54"/>
                  <a:pt x="1347" y="54"/>
                </a:cubicBezTo>
                <a:cubicBezTo>
                  <a:pt x="1347" y="56"/>
                  <a:pt x="1347" y="56"/>
                  <a:pt x="1347" y="56"/>
                </a:cubicBezTo>
                <a:cubicBezTo>
                  <a:pt x="1348" y="56"/>
                  <a:pt x="1348" y="56"/>
                  <a:pt x="1348" y="56"/>
                </a:cubicBezTo>
                <a:cubicBezTo>
                  <a:pt x="1349" y="56"/>
                  <a:pt x="1349" y="56"/>
                  <a:pt x="1349" y="56"/>
                </a:cubicBezTo>
                <a:cubicBezTo>
                  <a:pt x="1351" y="55"/>
                  <a:pt x="1351" y="55"/>
                  <a:pt x="1351" y="55"/>
                </a:cubicBezTo>
                <a:cubicBezTo>
                  <a:pt x="1352" y="56"/>
                  <a:pt x="1352" y="56"/>
                  <a:pt x="1352" y="56"/>
                </a:cubicBezTo>
                <a:cubicBezTo>
                  <a:pt x="1354" y="57"/>
                  <a:pt x="1354" y="57"/>
                  <a:pt x="1354" y="57"/>
                </a:cubicBezTo>
                <a:cubicBezTo>
                  <a:pt x="1355" y="57"/>
                  <a:pt x="1355" y="57"/>
                  <a:pt x="1355" y="57"/>
                </a:cubicBezTo>
                <a:cubicBezTo>
                  <a:pt x="1357" y="59"/>
                  <a:pt x="1357" y="59"/>
                  <a:pt x="1357" y="59"/>
                </a:cubicBezTo>
                <a:cubicBezTo>
                  <a:pt x="1357" y="60"/>
                  <a:pt x="1357" y="60"/>
                  <a:pt x="1357" y="60"/>
                </a:cubicBezTo>
                <a:cubicBezTo>
                  <a:pt x="1358" y="62"/>
                  <a:pt x="1358" y="62"/>
                  <a:pt x="1358" y="62"/>
                </a:cubicBezTo>
                <a:cubicBezTo>
                  <a:pt x="1359" y="63"/>
                  <a:pt x="1359" y="63"/>
                  <a:pt x="1359" y="63"/>
                </a:cubicBezTo>
                <a:cubicBezTo>
                  <a:pt x="1359" y="64"/>
                  <a:pt x="1359" y="64"/>
                  <a:pt x="1359" y="64"/>
                </a:cubicBezTo>
                <a:cubicBezTo>
                  <a:pt x="1360" y="64"/>
                  <a:pt x="1360" y="64"/>
                  <a:pt x="1360" y="64"/>
                </a:cubicBezTo>
                <a:cubicBezTo>
                  <a:pt x="1363" y="63"/>
                  <a:pt x="1363" y="63"/>
                  <a:pt x="1363" y="63"/>
                </a:cubicBezTo>
                <a:cubicBezTo>
                  <a:pt x="1364" y="60"/>
                  <a:pt x="1364" y="60"/>
                  <a:pt x="1364" y="60"/>
                </a:cubicBezTo>
                <a:cubicBezTo>
                  <a:pt x="1365" y="58"/>
                  <a:pt x="1365" y="58"/>
                  <a:pt x="1365" y="58"/>
                </a:cubicBezTo>
                <a:cubicBezTo>
                  <a:pt x="1364" y="57"/>
                  <a:pt x="1364" y="57"/>
                  <a:pt x="1364" y="57"/>
                </a:cubicBezTo>
                <a:cubicBezTo>
                  <a:pt x="1364" y="56"/>
                  <a:pt x="1364" y="56"/>
                  <a:pt x="1364" y="56"/>
                </a:cubicBezTo>
                <a:cubicBezTo>
                  <a:pt x="1365" y="55"/>
                  <a:pt x="1365" y="55"/>
                  <a:pt x="1365" y="55"/>
                </a:cubicBezTo>
                <a:cubicBezTo>
                  <a:pt x="1365" y="54"/>
                  <a:pt x="1365" y="54"/>
                  <a:pt x="1365" y="54"/>
                </a:cubicBezTo>
                <a:cubicBezTo>
                  <a:pt x="1363" y="54"/>
                  <a:pt x="1363" y="54"/>
                  <a:pt x="1363" y="54"/>
                </a:cubicBezTo>
                <a:cubicBezTo>
                  <a:pt x="1361" y="54"/>
                  <a:pt x="1361" y="54"/>
                  <a:pt x="1361" y="54"/>
                </a:cubicBezTo>
                <a:cubicBezTo>
                  <a:pt x="1361" y="55"/>
                  <a:pt x="1361" y="55"/>
                  <a:pt x="1361" y="55"/>
                </a:cubicBezTo>
                <a:cubicBezTo>
                  <a:pt x="1359" y="54"/>
                  <a:pt x="1359" y="54"/>
                  <a:pt x="1359" y="54"/>
                </a:cubicBezTo>
                <a:cubicBezTo>
                  <a:pt x="1357" y="52"/>
                  <a:pt x="1357" y="52"/>
                  <a:pt x="1357" y="52"/>
                </a:cubicBezTo>
                <a:cubicBezTo>
                  <a:pt x="1355" y="52"/>
                  <a:pt x="1355" y="52"/>
                  <a:pt x="1355" y="52"/>
                </a:cubicBezTo>
                <a:cubicBezTo>
                  <a:pt x="1354" y="52"/>
                  <a:pt x="1354" y="52"/>
                  <a:pt x="1354" y="52"/>
                </a:cubicBezTo>
                <a:cubicBezTo>
                  <a:pt x="1353" y="51"/>
                  <a:pt x="1353" y="51"/>
                  <a:pt x="1353" y="51"/>
                </a:cubicBezTo>
                <a:cubicBezTo>
                  <a:pt x="1353" y="51"/>
                  <a:pt x="1353" y="51"/>
                  <a:pt x="1353" y="51"/>
                </a:cubicBezTo>
                <a:cubicBezTo>
                  <a:pt x="1354" y="51"/>
                  <a:pt x="1354" y="51"/>
                  <a:pt x="1354" y="51"/>
                </a:cubicBezTo>
                <a:cubicBezTo>
                  <a:pt x="1355" y="49"/>
                  <a:pt x="1355" y="49"/>
                  <a:pt x="1355" y="49"/>
                </a:cubicBezTo>
                <a:cubicBezTo>
                  <a:pt x="1355" y="46"/>
                  <a:pt x="1355" y="46"/>
                  <a:pt x="1355" y="46"/>
                </a:cubicBezTo>
                <a:cubicBezTo>
                  <a:pt x="1355" y="45"/>
                  <a:pt x="1355" y="45"/>
                  <a:pt x="1355" y="45"/>
                </a:cubicBezTo>
                <a:cubicBezTo>
                  <a:pt x="1356" y="44"/>
                  <a:pt x="1356" y="44"/>
                  <a:pt x="1356" y="44"/>
                </a:cubicBezTo>
                <a:cubicBezTo>
                  <a:pt x="1353" y="43"/>
                  <a:pt x="1353" y="43"/>
                  <a:pt x="1353" y="43"/>
                </a:cubicBezTo>
                <a:cubicBezTo>
                  <a:pt x="1352" y="43"/>
                  <a:pt x="1352" y="43"/>
                  <a:pt x="1352" y="43"/>
                </a:cubicBezTo>
                <a:cubicBezTo>
                  <a:pt x="1351" y="45"/>
                  <a:pt x="1351" y="45"/>
                  <a:pt x="1351" y="45"/>
                </a:cubicBezTo>
                <a:cubicBezTo>
                  <a:pt x="1349" y="46"/>
                  <a:pt x="1349" y="46"/>
                  <a:pt x="1349" y="46"/>
                </a:cubicBezTo>
                <a:cubicBezTo>
                  <a:pt x="1347" y="45"/>
                  <a:pt x="1347" y="45"/>
                  <a:pt x="1347" y="45"/>
                </a:cubicBezTo>
                <a:cubicBezTo>
                  <a:pt x="1346" y="44"/>
                  <a:pt x="1346" y="44"/>
                  <a:pt x="1346" y="44"/>
                </a:cubicBezTo>
                <a:cubicBezTo>
                  <a:pt x="1346" y="42"/>
                  <a:pt x="1346" y="42"/>
                  <a:pt x="1346" y="42"/>
                </a:cubicBezTo>
                <a:cubicBezTo>
                  <a:pt x="1345" y="41"/>
                  <a:pt x="1345" y="41"/>
                  <a:pt x="1345" y="41"/>
                </a:cubicBezTo>
                <a:cubicBezTo>
                  <a:pt x="1345" y="40"/>
                  <a:pt x="1345" y="40"/>
                  <a:pt x="1345" y="40"/>
                </a:cubicBezTo>
                <a:cubicBezTo>
                  <a:pt x="1346" y="41"/>
                  <a:pt x="1346" y="41"/>
                  <a:pt x="1346" y="41"/>
                </a:cubicBezTo>
                <a:cubicBezTo>
                  <a:pt x="1347" y="42"/>
                  <a:pt x="1347" y="42"/>
                  <a:pt x="1347" y="42"/>
                </a:cubicBezTo>
                <a:cubicBezTo>
                  <a:pt x="1346" y="42"/>
                  <a:pt x="1346" y="42"/>
                  <a:pt x="1346" y="42"/>
                </a:cubicBezTo>
                <a:cubicBezTo>
                  <a:pt x="1347" y="44"/>
                  <a:pt x="1347" y="44"/>
                  <a:pt x="1347" y="44"/>
                </a:cubicBezTo>
                <a:cubicBezTo>
                  <a:pt x="1349" y="44"/>
                  <a:pt x="1349" y="44"/>
                  <a:pt x="1349" y="44"/>
                </a:cubicBezTo>
                <a:cubicBezTo>
                  <a:pt x="1350" y="44"/>
                  <a:pt x="1350" y="44"/>
                  <a:pt x="1350" y="44"/>
                </a:cubicBezTo>
                <a:cubicBezTo>
                  <a:pt x="1352" y="42"/>
                  <a:pt x="1352" y="42"/>
                  <a:pt x="1352" y="42"/>
                </a:cubicBezTo>
                <a:cubicBezTo>
                  <a:pt x="1353" y="42"/>
                  <a:pt x="1353" y="42"/>
                  <a:pt x="1353" y="42"/>
                </a:cubicBezTo>
                <a:cubicBezTo>
                  <a:pt x="1355" y="42"/>
                  <a:pt x="1355" y="42"/>
                  <a:pt x="1355" y="42"/>
                </a:cubicBezTo>
                <a:cubicBezTo>
                  <a:pt x="1356" y="42"/>
                  <a:pt x="1356" y="42"/>
                  <a:pt x="1356" y="42"/>
                </a:cubicBezTo>
                <a:cubicBezTo>
                  <a:pt x="1357" y="43"/>
                  <a:pt x="1357" y="43"/>
                  <a:pt x="1357" y="43"/>
                </a:cubicBezTo>
                <a:cubicBezTo>
                  <a:pt x="1357" y="42"/>
                  <a:pt x="1357" y="42"/>
                  <a:pt x="1357" y="42"/>
                </a:cubicBezTo>
                <a:cubicBezTo>
                  <a:pt x="1357" y="41"/>
                  <a:pt x="1357" y="41"/>
                  <a:pt x="1357" y="41"/>
                </a:cubicBezTo>
                <a:cubicBezTo>
                  <a:pt x="1353" y="37"/>
                  <a:pt x="1353" y="37"/>
                  <a:pt x="1353" y="37"/>
                </a:cubicBezTo>
                <a:cubicBezTo>
                  <a:pt x="1350" y="35"/>
                  <a:pt x="1350" y="35"/>
                  <a:pt x="1350" y="35"/>
                </a:cubicBezTo>
                <a:cubicBezTo>
                  <a:pt x="1348" y="35"/>
                  <a:pt x="1348" y="35"/>
                  <a:pt x="1348" y="35"/>
                </a:cubicBezTo>
                <a:cubicBezTo>
                  <a:pt x="1345" y="33"/>
                  <a:pt x="1345" y="33"/>
                  <a:pt x="1345" y="33"/>
                </a:cubicBezTo>
                <a:cubicBezTo>
                  <a:pt x="1343" y="31"/>
                  <a:pt x="1343" y="31"/>
                  <a:pt x="1343" y="31"/>
                </a:cubicBezTo>
                <a:cubicBezTo>
                  <a:pt x="1343" y="30"/>
                  <a:pt x="1343" y="30"/>
                  <a:pt x="1343" y="30"/>
                </a:cubicBezTo>
                <a:cubicBezTo>
                  <a:pt x="1343" y="29"/>
                  <a:pt x="1343" y="29"/>
                  <a:pt x="1343" y="29"/>
                </a:cubicBezTo>
                <a:cubicBezTo>
                  <a:pt x="1344" y="30"/>
                  <a:pt x="1344" y="30"/>
                  <a:pt x="1344" y="30"/>
                </a:cubicBezTo>
                <a:cubicBezTo>
                  <a:pt x="1345" y="32"/>
                  <a:pt x="1345" y="32"/>
                  <a:pt x="1345" y="32"/>
                </a:cubicBezTo>
                <a:cubicBezTo>
                  <a:pt x="1346" y="33"/>
                  <a:pt x="1346" y="33"/>
                  <a:pt x="1346" y="33"/>
                </a:cubicBezTo>
                <a:cubicBezTo>
                  <a:pt x="1349" y="33"/>
                  <a:pt x="1349" y="33"/>
                  <a:pt x="1349" y="33"/>
                </a:cubicBezTo>
                <a:cubicBezTo>
                  <a:pt x="1349" y="32"/>
                  <a:pt x="1349" y="32"/>
                  <a:pt x="1349" y="32"/>
                </a:cubicBezTo>
                <a:cubicBezTo>
                  <a:pt x="1349" y="31"/>
                  <a:pt x="1349" y="31"/>
                  <a:pt x="1349" y="31"/>
                </a:cubicBezTo>
                <a:cubicBezTo>
                  <a:pt x="1347" y="29"/>
                  <a:pt x="1347" y="29"/>
                  <a:pt x="1347" y="29"/>
                </a:cubicBezTo>
                <a:cubicBezTo>
                  <a:pt x="1347" y="29"/>
                  <a:pt x="1347" y="29"/>
                  <a:pt x="1347" y="29"/>
                </a:cubicBezTo>
                <a:cubicBezTo>
                  <a:pt x="1347" y="28"/>
                  <a:pt x="1347" y="28"/>
                  <a:pt x="1347" y="28"/>
                </a:cubicBezTo>
                <a:cubicBezTo>
                  <a:pt x="1347" y="28"/>
                  <a:pt x="1347" y="28"/>
                  <a:pt x="1347" y="28"/>
                </a:cubicBezTo>
                <a:cubicBezTo>
                  <a:pt x="1348" y="29"/>
                  <a:pt x="1348" y="29"/>
                  <a:pt x="1348" y="29"/>
                </a:cubicBezTo>
                <a:cubicBezTo>
                  <a:pt x="1351" y="31"/>
                  <a:pt x="1351" y="31"/>
                  <a:pt x="1351" y="31"/>
                </a:cubicBezTo>
                <a:cubicBezTo>
                  <a:pt x="1351" y="33"/>
                  <a:pt x="1351" y="33"/>
                  <a:pt x="1351" y="33"/>
                </a:cubicBezTo>
                <a:cubicBezTo>
                  <a:pt x="1351" y="34"/>
                  <a:pt x="1351" y="34"/>
                  <a:pt x="1351" y="34"/>
                </a:cubicBezTo>
                <a:cubicBezTo>
                  <a:pt x="1353" y="35"/>
                  <a:pt x="1353" y="35"/>
                  <a:pt x="1353" y="35"/>
                </a:cubicBezTo>
                <a:cubicBezTo>
                  <a:pt x="1355" y="37"/>
                  <a:pt x="1355" y="37"/>
                  <a:pt x="1355" y="37"/>
                </a:cubicBezTo>
                <a:cubicBezTo>
                  <a:pt x="1357" y="39"/>
                  <a:pt x="1357" y="39"/>
                  <a:pt x="1357" y="39"/>
                </a:cubicBezTo>
                <a:cubicBezTo>
                  <a:pt x="1358" y="40"/>
                  <a:pt x="1358" y="40"/>
                  <a:pt x="1358" y="40"/>
                </a:cubicBezTo>
                <a:cubicBezTo>
                  <a:pt x="1359" y="39"/>
                  <a:pt x="1359" y="39"/>
                  <a:pt x="1359" y="39"/>
                </a:cubicBezTo>
                <a:cubicBezTo>
                  <a:pt x="1360" y="40"/>
                  <a:pt x="1360" y="40"/>
                  <a:pt x="1360" y="40"/>
                </a:cubicBezTo>
                <a:cubicBezTo>
                  <a:pt x="1361" y="40"/>
                  <a:pt x="1361" y="40"/>
                  <a:pt x="1361" y="40"/>
                </a:cubicBezTo>
                <a:cubicBezTo>
                  <a:pt x="1359" y="42"/>
                  <a:pt x="1359" y="42"/>
                  <a:pt x="1359" y="42"/>
                </a:cubicBezTo>
                <a:cubicBezTo>
                  <a:pt x="1360" y="43"/>
                  <a:pt x="1360" y="43"/>
                  <a:pt x="1360" y="43"/>
                </a:cubicBezTo>
                <a:cubicBezTo>
                  <a:pt x="1361" y="44"/>
                  <a:pt x="1361" y="44"/>
                  <a:pt x="1361" y="44"/>
                </a:cubicBezTo>
                <a:cubicBezTo>
                  <a:pt x="1362" y="44"/>
                  <a:pt x="1362" y="44"/>
                  <a:pt x="1362" y="44"/>
                </a:cubicBezTo>
                <a:cubicBezTo>
                  <a:pt x="1363" y="43"/>
                  <a:pt x="1363" y="43"/>
                  <a:pt x="1363" y="43"/>
                </a:cubicBezTo>
                <a:cubicBezTo>
                  <a:pt x="1364" y="39"/>
                  <a:pt x="1364" y="39"/>
                  <a:pt x="1364" y="39"/>
                </a:cubicBezTo>
                <a:cubicBezTo>
                  <a:pt x="1365" y="38"/>
                  <a:pt x="1365" y="38"/>
                  <a:pt x="1365" y="38"/>
                </a:cubicBezTo>
                <a:cubicBezTo>
                  <a:pt x="1365" y="37"/>
                  <a:pt x="1365" y="37"/>
                  <a:pt x="1365" y="37"/>
                </a:cubicBezTo>
                <a:cubicBezTo>
                  <a:pt x="1365" y="35"/>
                  <a:pt x="1365" y="35"/>
                  <a:pt x="1365" y="35"/>
                </a:cubicBezTo>
                <a:cubicBezTo>
                  <a:pt x="1365" y="35"/>
                  <a:pt x="1365" y="35"/>
                  <a:pt x="1365" y="35"/>
                </a:cubicBezTo>
                <a:cubicBezTo>
                  <a:pt x="1365" y="32"/>
                  <a:pt x="1365" y="32"/>
                  <a:pt x="1365" y="32"/>
                </a:cubicBezTo>
                <a:cubicBezTo>
                  <a:pt x="1364" y="31"/>
                  <a:pt x="1364" y="31"/>
                  <a:pt x="1364" y="31"/>
                </a:cubicBezTo>
                <a:cubicBezTo>
                  <a:pt x="1364" y="30"/>
                  <a:pt x="1364" y="30"/>
                  <a:pt x="1364" y="30"/>
                </a:cubicBezTo>
                <a:cubicBezTo>
                  <a:pt x="1365" y="29"/>
                  <a:pt x="1365" y="29"/>
                  <a:pt x="1365" y="29"/>
                </a:cubicBezTo>
                <a:cubicBezTo>
                  <a:pt x="1365" y="30"/>
                  <a:pt x="1365" y="30"/>
                  <a:pt x="1365" y="30"/>
                </a:cubicBezTo>
                <a:cubicBezTo>
                  <a:pt x="1367" y="30"/>
                  <a:pt x="1367" y="30"/>
                  <a:pt x="1367" y="30"/>
                </a:cubicBezTo>
                <a:cubicBezTo>
                  <a:pt x="1367" y="30"/>
                  <a:pt x="1367" y="30"/>
                  <a:pt x="1367" y="30"/>
                </a:cubicBezTo>
                <a:cubicBezTo>
                  <a:pt x="1367" y="29"/>
                  <a:pt x="1367" y="29"/>
                  <a:pt x="1367" y="29"/>
                </a:cubicBezTo>
                <a:cubicBezTo>
                  <a:pt x="1365" y="27"/>
                  <a:pt x="1365" y="27"/>
                  <a:pt x="1365" y="27"/>
                </a:cubicBezTo>
                <a:cubicBezTo>
                  <a:pt x="1364" y="26"/>
                  <a:pt x="1364" y="26"/>
                  <a:pt x="1364" y="26"/>
                </a:cubicBezTo>
                <a:cubicBezTo>
                  <a:pt x="1363" y="25"/>
                  <a:pt x="1363" y="25"/>
                  <a:pt x="1363" y="25"/>
                </a:cubicBezTo>
                <a:cubicBezTo>
                  <a:pt x="1362" y="24"/>
                  <a:pt x="1362" y="24"/>
                  <a:pt x="1362" y="24"/>
                </a:cubicBezTo>
                <a:cubicBezTo>
                  <a:pt x="1360" y="24"/>
                  <a:pt x="1360" y="24"/>
                  <a:pt x="1360" y="24"/>
                </a:cubicBezTo>
                <a:cubicBezTo>
                  <a:pt x="1359" y="23"/>
                  <a:pt x="1359" y="23"/>
                  <a:pt x="1359" y="23"/>
                </a:cubicBezTo>
                <a:cubicBezTo>
                  <a:pt x="1358" y="22"/>
                  <a:pt x="1358" y="22"/>
                  <a:pt x="1358" y="22"/>
                </a:cubicBezTo>
                <a:cubicBezTo>
                  <a:pt x="1355" y="22"/>
                  <a:pt x="1355" y="22"/>
                  <a:pt x="1355" y="22"/>
                </a:cubicBezTo>
                <a:cubicBezTo>
                  <a:pt x="1353" y="22"/>
                  <a:pt x="1353" y="22"/>
                  <a:pt x="1353" y="22"/>
                </a:cubicBezTo>
                <a:cubicBezTo>
                  <a:pt x="1352" y="22"/>
                  <a:pt x="1352" y="22"/>
                  <a:pt x="1352" y="22"/>
                </a:cubicBezTo>
                <a:cubicBezTo>
                  <a:pt x="1352" y="22"/>
                  <a:pt x="1352" y="22"/>
                  <a:pt x="1352" y="22"/>
                </a:cubicBezTo>
                <a:cubicBezTo>
                  <a:pt x="1351" y="21"/>
                  <a:pt x="1351" y="21"/>
                  <a:pt x="1351" y="21"/>
                </a:cubicBezTo>
                <a:cubicBezTo>
                  <a:pt x="1352" y="20"/>
                  <a:pt x="1352" y="20"/>
                  <a:pt x="1352" y="20"/>
                </a:cubicBezTo>
                <a:cubicBezTo>
                  <a:pt x="1352" y="21"/>
                  <a:pt x="1352" y="21"/>
                  <a:pt x="1352" y="21"/>
                </a:cubicBezTo>
                <a:cubicBezTo>
                  <a:pt x="1353" y="21"/>
                  <a:pt x="1353" y="21"/>
                  <a:pt x="1353" y="21"/>
                </a:cubicBezTo>
                <a:cubicBezTo>
                  <a:pt x="1355" y="21"/>
                  <a:pt x="1355" y="21"/>
                  <a:pt x="1355" y="21"/>
                </a:cubicBezTo>
                <a:cubicBezTo>
                  <a:pt x="1358" y="21"/>
                  <a:pt x="1358" y="21"/>
                  <a:pt x="1358" y="21"/>
                </a:cubicBezTo>
                <a:cubicBezTo>
                  <a:pt x="1359" y="21"/>
                  <a:pt x="1359" y="21"/>
                  <a:pt x="1359" y="21"/>
                </a:cubicBezTo>
                <a:cubicBezTo>
                  <a:pt x="1360" y="21"/>
                  <a:pt x="1360" y="21"/>
                  <a:pt x="1360" y="21"/>
                </a:cubicBezTo>
                <a:cubicBezTo>
                  <a:pt x="1361" y="20"/>
                  <a:pt x="1361" y="20"/>
                  <a:pt x="1361" y="20"/>
                </a:cubicBezTo>
                <a:cubicBezTo>
                  <a:pt x="1363" y="21"/>
                  <a:pt x="1363" y="21"/>
                  <a:pt x="1363" y="21"/>
                </a:cubicBezTo>
                <a:cubicBezTo>
                  <a:pt x="1363" y="21"/>
                  <a:pt x="1363" y="21"/>
                  <a:pt x="1363" y="21"/>
                </a:cubicBezTo>
                <a:cubicBezTo>
                  <a:pt x="1365" y="21"/>
                  <a:pt x="1365" y="21"/>
                  <a:pt x="1365" y="21"/>
                </a:cubicBezTo>
                <a:cubicBezTo>
                  <a:pt x="1365" y="20"/>
                  <a:pt x="1365" y="20"/>
                  <a:pt x="1365" y="20"/>
                </a:cubicBezTo>
                <a:cubicBezTo>
                  <a:pt x="1365" y="19"/>
                  <a:pt x="1365" y="19"/>
                  <a:pt x="1365" y="19"/>
                </a:cubicBezTo>
                <a:cubicBezTo>
                  <a:pt x="1365" y="17"/>
                  <a:pt x="1365" y="17"/>
                  <a:pt x="1365" y="17"/>
                </a:cubicBezTo>
                <a:cubicBezTo>
                  <a:pt x="1365" y="16"/>
                  <a:pt x="1365" y="16"/>
                  <a:pt x="1365" y="16"/>
                </a:cubicBezTo>
                <a:cubicBezTo>
                  <a:pt x="1364" y="16"/>
                  <a:pt x="1364" y="16"/>
                  <a:pt x="1364" y="16"/>
                </a:cubicBezTo>
                <a:cubicBezTo>
                  <a:pt x="1363" y="16"/>
                  <a:pt x="1363" y="16"/>
                  <a:pt x="1363" y="16"/>
                </a:cubicBezTo>
                <a:cubicBezTo>
                  <a:pt x="1362" y="17"/>
                  <a:pt x="1362" y="17"/>
                  <a:pt x="1362" y="17"/>
                </a:cubicBezTo>
                <a:cubicBezTo>
                  <a:pt x="1360" y="16"/>
                  <a:pt x="1360" y="16"/>
                  <a:pt x="1360" y="16"/>
                </a:cubicBezTo>
                <a:cubicBezTo>
                  <a:pt x="1358" y="16"/>
                  <a:pt x="1358" y="16"/>
                  <a:pt x="1358" y="16"/>
                </a:cubicBezTo>
                <a:cubicBezTo>
                  <a:pt x="1357" y="15"/>
                  <a:pt x="1357" y="15"/>
                  <a:pt x="1357" y="15"/>
                </a:cubicBezTo>
                <a:cubicBezTo>
                  <a:pt x="1356" y="15"/>
                  <a:pt x="1356" y="15"/>
                  <a:pt x="1356" y="15"/>
                </a:cubicBezTo>
                <a:cubicBezTo>
                  <a:pt x="1354" y="15"/>
                  <a:pt x="1354" y="15"/>
                  <a:pt x="1354" y="15"/>
                </a:cubicBezTo>
                <a:cubicBezTo>
                  <a:pt x="1353" y="16"/>
                  <a:pt x="1353" y="16"/>
                  <a:pt x="1353" y="16"/>
                </a:cubicBezTo>
                <a:cubicBezTo>
                  <a:pt x="1352" y="16"/>
                  <a:pt x="1352" y="16"/>
                  <a:pt x="1352" y="16"/>
                </a:cubicBezTo>
                <a:cubicBezTo>
                  <a:pt x="1352" y="14"/>
                  <a:pt x="1352" y="14"/>
                  <a:pt x="1352" y="14"/>
                </a:cubicBezTo>
                <a:cubicBezTo>
                  <a:pt x="1353" y="13"/>
                  <a:pt x="1353" y="13"/>
                  <a:pt x="1353" y="13"/>
                </a:cubicBezTo>
                <a:cubicBezTo>
                  <a:pt x="1352" y="12"/>
                  <a:pt x="1352" y="12"/>
                  <a:pt x="1352" y="12"/>
                </a:cubicBezTo>
                <a:cubicBezTo>
                  <a:pt x="1350" y="12"/>
                  <a:pt x="1350" y="12"/>
                  <a:pt x="1350" y="12"/>
                </a:cubicBezTo>
                <a:cubicBezTo>
                  <a:pt x="1349" y="12"/>
                  <a:pt x="1349" y="12"/>
                  <a:pt x="1349" y="12"/>
                </a:cubicBezTo>
                <a:cubicBezTo>
                  <a:pt x="1347" y="12"/>
                  <a:pt x="1347" y="12"/>
                  <a:pt x="1347" y="12"/>
                </a:cubicBezTo>
                <a:cubicBezTo>
                  <a:pt x="1348" y="11"/>
                  <a:pt x="1348" y="11"/>
                  <a:pt x="1348" y="11"/>
                </a:cubicBezTo>
                <a:cubicBezTo>
                  <a:pt x="1349" y="11"/>
                  <a:pt x="1349" y="11"/>
                  <a:pt x="1349" y="11"/>
                </a:cubicBezTo>
                <a:cubicBezTo>
                  <a:pt x="1351" y="11"/>
                  <a:pt x="1351" y="11"/>
                  <a:pt x="1351" y="11"/>
                </a:cubicBezTo>
                <a:cubicBezTo>
                  <a:pt x="1352" y="11"/>
                  <a:pt x="1352" y="11"/>
                  <a:pt x="1352" y="11"/>
                </a:cubicBezTo>
                <a:cubicBezTo>
                  <a:pt x="1352" y="10"/>
                  <a:pt x="1352" y="10"/>
                  <a:pt x="1352" y="10"/>
                </a:cubicBezTo>
                <a:cubicBezTo>
                  <a:pt x="1351" y="9"/>
                  <a:pt x="1351" y="9"/>
                  <a:pt x="1351" y="9"/>
                </a:cubicBezTo>
                <a:cubicBezTo>
                  <a:pt x="1352" y="8"/>
                  <a:pt x="1352" y="8"/>
                  <a:pt x="1352" y="8"/>
                </a:cubicBezTo>
                <a:cubicBezTo>
                  <a:pt x="1351" y="7"/>
                  <a:pt x="1351" y="7"/>
                  <a:pt x="1351" y="7"/>
                </a:cubicBezTo>
                <a:cubicBezTo>
                  <a:pt x="1351" y="6"/>
                  <a:pt x="1351" y="6"/>
                  <a:pt x="1351" y="6"/>
                </a:cubicBezTo>
                <a:cubicBezTo>
                  <a:pt x="1352" y="5"/>
                  <a:pt x="1352" y="5"/>
                  <a:pt x="1352" y="5"/>
                </a:cubicBezTo>
                <a:cubicBezTo>
                  <a:pt x="1351" y="4"/>
                  <a:pt x="1351" y="4"/>
                  <a:pt x="1351" y="4"/>
                </a:cubicBezTo>
                <a:cubicBezTo>
                  <a:pt x="1351" y="3"/>
                  <a:pt x="1351" y="3"/>
                  <a:pt x="1351" y="3"/>
                </a:cubicBezTo>
                <a:cubicBezTo>
                  <a:pt x="1352" y="2"/>
                  <a:pt x="1352" y="2"/>
                  <a:pt x="1352" y="2"/>
                </a:cubicBezTo>
                <a:cubicBezTo>
                  <a:pt x="1353" y="3"/>
                  <a:pt x="1353" y="3"/>
                  <a:pt x="1353" y="3"/>
                </a:cubicBezTo>
                <a:cubicBezTo>
                  <a:pt x="1352" y="4"/>
                  <a:pt x="1352" y="4"/>
                  <a:pt x="1352" y="4"/>
                </a:cubicBezTo>
                <a:cubicBezTo>
                  <a:pt x="1353" y="5"/>
                  <a:pt x="1353" y="5"/>
                  <a:pt x="1353" y="5"/>
                </a:cubicBezTo>
                <a:cubicBezTo>
                  <a:pt x="1354" y="5"/>
                  <a:pt x="1354" y="5"/>
                  <a:pt x="1354" y="5"/>
                </a:cubicBezTo>
                <a:cubicBezTo>
                  <a:pt x="1356" y="4"/>
                  <a:pt x="1356" y="4"/>
                  <a:pt x="1356" y="4"/>
                </a:cubicBezTo>
                <a:cubicBezTo>
                  <a:pt x="1358" y="2"/>
                  <a:pt x="1358" y="2"/>
                  <a:pt x="1358" y="2"/>
                </a:cubicBezTo>
                <a:cubicBezTo>
                  <a:pt x="1359" y="2"/>
                  <a:pt x="1359" y="2"/>
                  <a:pt x="1359" y="2"/>
                </a:cubicBezTo>
                <a:cubicBezTo>
                  <a:pt x="1360" y="1"/>
                  <a:pt x="1360" y="1"/>
                  <a:pt x="1360" y="1"/>
                </a:cubicBezTo>
                <a:cubicBezTo>
                  <a:pt x="1359" y="0"/>
                  <a:pt x="1359" y="0"/>
                  <a:pt x="1359" y="0"/>
                </a:cubicBezTo>
                <a:cubicBezTo>
                  <a:pt x="1087" y="0"/>
                  <a:pt x="1087" y="0"/>
                  <a:pt x="1087" y="0"/>
                </a:cubicBezTo>
                <a:cubicBezTo>
                  <a:pt x="1087" y="0"/>
                  <a:pt x="1087" y="0"/>
                  <a:pt x="1087" y="0"/>
                </a:cubicBezTo>
                <a:cubicBezTo>
                  <a:pt x="1087" y="1"/>
                  <a:pt x="1087" y="1"/>
                  <a:pt x="1087" y="1"/>
                </a:cubicBezTo>
                <a:cubicBezTo>
                  <a:pt x="1086" y="2"/>
                  <a:pt x="1086" y="2"/>
                  <a:pt x="1086" y="2"/>
                </a:cubicBezTo>
                <a:cubicBezTo>
                  <a:pt x="1085" y="4"/>
                  <a:pt x="1085" y="4"/>
                  <a:pt x="1085" y="4"/>
                </a:cubicBezTo>
                <a:cubicBezTo>
                  <a:pt x="1084" y="5"/>
                  <a:pt x="1084" y="5"/>
                  <a:pt x="1084" y="5"/>
                </a:cubicBezTo>
                <a:cubicBezTo>
                  <a:pt x="1084" y="6"/>
                  <a:pt x="1084" y="6"/>
                  <a:pt x="1084" y="6"/>
                </a:cubicBezTo>
                <a:cubicBezTo>
                  <a:pt x="1086" y="6"/>
                  <a:pt x="1086" y="6"/>
                  <a:pt x="1086" y="6"/>
                </a:cubicBezTo>
                <a:cubicBezTo>
                  <a:pt x="1086" y="6"/>
                  <a:pt x="1086" y="6"/>
                  <a:pt x="1086" y="6"/>
                </a:cubicBezTo>
                <a:cubicBezTo>
                  <a:pt x="1086" y="7"/>
                  <a:pt x="1086" y="7"/>
                  <a:pt x="1086" y="7"/>
                </a:cubicBezTo>
                <a:cubicBezTo>
                  <a:pt x="1084" y="8"/>
                  <a:pt x="1084" y="8"/>
                  <a:pt x="1084" y="8"/>
                </a:cubicBezTo>
                <a:cubicBezTo>
                  <a:pt x="1082" y="10"/>
                  <a:pt x="1082" y="10"/>
                  <a:pt x="1082" y="10"/>
                </a:cubicBezTo>
                <a:cubicBezTo>
                  <a:pt x="1082" y="10"/>
                  <a:pt x="1082" y="10"/>
                  <a:pt x="1082" y="10"/>
                </a:cubicBezTo>
                <a:cubicBezTo>
                  <a:pt x="1082" y="11"/>
                  <a:pt x="1082" y="11"/>
                  <a:pt x="1082" y="11"/>
                </a:cubicBezTo>
                <a:cubicBezTo>
                  <a:pt x="1083" y="12"/>
                  <a:pt x="1083" y="12"/>
                  <a:pt x="1083" y="12"/>
                </a:cubicBezTo>
                <a:cubicBezTo>
                  <a:pt x="1083" y="13"/>
                  <a:pt x="1083" y="13"/>
                  <a:pt x="1083" y="13"/>
                </a:cubicBezTo>
                <a:cubicBezTo>
                  <a:pt x="1083" y="14"/>
                  <a:pt x="1083" y="14"/>
                  <a:pt x="1083" y="14"/>
                </a:cubicBezTo>
                <a:cubicBezTo>
                  <a:pt x="1087" y="17"/>
                  <a:pt x="1087" y="17"/>
                  <a:pt x="1087" y="17"/>
                </a:cubicBezTo>
                <a:cubicBezTo>
                  <a:pt x="1088" y="18"/>
                  <a:pt x="1088" y="18"/>
                  <a:pt x="1088" y="18"/>
                </a:cubicBezTo>
                <a:cubicBezTo>
                  <a:pt x="1088" y="20"/>
                  <a:pt x="1088" y="20"/>
                  <a:pt x="1088" y="20"/>
                </a:cubicBezTo>
                <a:cubicBezTo>
                  <a:pt x="1088" y="21"/>
                  <a:pt x="1088" y="21"/>
                  <a:pt x="1088" y="21"/>
                </a:cubicBezTo>
                <a:cubicBezTo>
                  <a:pt x="1087" y="22"/>
                  <a:pt x="1087" y="22"/>
                  <a:pt x="1087" y="22"/>
                </a:cubicBezTo>
                <a:cubicBezTo>
                  <a:pt x="1087" y="23"/>
                  <a:pt x="1087" y="23"/>
                  <a:pt x="1087" y="23"/>
                </a:cubicBezTo>
                <a:cubicBezTo>
                  <a:pt x="1088" y="24"/>
                  <a:pt x="1088" y="24"/>
                  <a:pt x="1088" y="24"/>
                </a:cubicBezTo>
                <a:cubicBezTo>
                  <a:pt x="1089" y="24"/>
                  <a:pt x="1089" y="24"/>
                  <a:pt x="1089" y="24"/>
                </a:cubicBezTo>
                <a:cubicBezTo>
                  <a:pt x="1090" y="25"/>
                  <a:pt x="1090" y="25"/>
                  <a:pt x="1090" y="25"/>
                </a:cubicBezTo>
                <a:cubicBezTo>
                  <a:pt x="1090" y="26"/>
                  <a:pt x="1090" y="26"/>
                  <a:pt x="1090" y="26"/>
                </a:cubicBezTo>
                <a:cubicBezTo>
                  <a:pt x="1091" y="28"/>
                  <a:pt x="1091" y="28"/>
                  <a:pt x="1091" y="28"/>
                </a:cubicBezTo>
                <a:cubicBezTo>
                  <a:pt x="1092" y="29"/>
                  <a:pt x="1092" y="29"/>
                  <a:pt x="1092" y="29"/>
                </a:cubicBezTo>
                <a:cubicBezTo>
                  <a:pt x="1092" y="31"/>
                  <a:pt x="1092" y="31"/>
                  <a:pt x="1092" y="31"/>
                </a:cubicBezTo>
                <a:cubicBezTo>
                  <a:pt x="1092" y="32"/>
                  <a:pt x="1092" y="32"/>
                  <a:pt x="1092" y="32"/>
                </a:cubicBezTo>
                <a:cubicBezTo>
                  <a:pt x="1090" y="33"/>
                  <a:pt x="1090" y="33"/>
                  <a:pt x="1090" y="33"/>
                </a:cubicBezTo>
                <a:cubicBezTo>
                  <a:pt x="1089" y="34"/>
                  <a:pt x="1089" y="34"/>
                  <a:pt x="1089" y="34"/>
                </a:cubicBezTo>
                <a:cubicBezTo>
                  <a:pt x="1088" y="35"/>
                  <a:pt x="1088" y="35"/>
                  <a:pt x="1088" y="35"/>
                </a:cubicBezTo>
                <a:cubicBezTo>
                  <a:pt x="1087" y="37"/>
                  <a:pt x="1087" y="37"/>
                  <a:pt x="1087" y="37"/>
                </a:cubicBezTo>
                <a:cubicBezTo>
                  <a:pt x="1086" y="37"/>
                  <a:pt x="1086" y="37"/>
                  <a:pt x="1086" y="37"/>
                </a:cubicBezTo>
                <a:cubicBezTo>
                  <a:pt x="1084" y="38"/>
                  <a:pt x="1084" y="38"/>
                  <a:pt x="1084" y="38"/>
                </a:cubicBezTo>
                <a:cubicBezTo>
                  <a:pt x="1084" y="39"/>
                  <a:pt x="1084" y="39"/>
                  <a:pt x="1084" y="39"/>
                </a:cubicBezTo>
                <a:cubicBezTo>
                  <a:pt x="1085" y="39"/>
                  <a:pt x="1085" y="39"/>
                  <a:pt x="1085" y="39"/>
                </a:cubicBezTo>
                <a:cubicBezTo>
                  <a:pt x="1086" y="39"/>
                  <a:pt x="1086" y="39"/>
                  <a:pt x="1086" y="39"/>
                </a:cubicBezTo>
                <a:cubicBezTo>
                  <a:pt x="1086" y="38"/>
                  <a:pt x="1086" y="38"/>
                  <a:pt x="1086" y="38"/>
                </a:cubicBezTo>
                <a:cubicBezTo>
                  <a:pt x="1088" y="38"/>
                  <a:pt x="1088" y="38"/>
                  <a:pt x="1088" y="38"/>
                </a:cubicBezTo>
                <a:cubicBezTo>
                  <a:pt x="1089" y="36"/>
                  <a:pt x="1089" y="36"/>
                  <a:pt x="1089" y="36"/>
                </a:cubicBezTo>
                <a:cubicBezTo>
                  <a:pt x="1090" y="36"/>
                  <a:pt x="1090" y="36"/>
                  <a:pt x="1090" y="36"/>
                </a:cubicBezTo>
                <a:cubicBezTo>
                  <a:pt x="1091" y="36"/>
                  <a:pt x="1091" y="36"/>
                  <a:pt x="1091" y="36"/>
                </a:cubicBezTo>
                <a:cubicBezTo>
                  <a:pt x="1090" y="39"/>
                  <a:pt x="1090" y="39"/>
                  <a:pt x="1090" y="39"/>
                </a:cubicBezTo>
                <a:cubicBezTo>
                  <a:pt x="1090" y="40"/>
                  <a:pt x="1090" y="40"/>
                  <a:pt x="1090" y="40"/>
                </a:cubicBezTo>
                <a:cubicBezTo>
                  <a:pt x="1090" y="41"/>
                  <a:pt x="1090" y="41"/>
                  <a:pt x="1090" y="41"/>
                </a:cubicBezTo>
                <a:cubicBezTo>
                  <a:pt x="1090" y="42"/>
                  <a:pt x="1090" y="42"/>
                  <a:pt x="1090" y="42"/>
                </a:cubicBezTo>
                <a:cubicBezTo>
                  <a:pt x="1091" y="44"/>
                  <a:pt x="1091" y="44"/>
                  <a:pt x="1091" y="44"/>
                </a:cubicBezTo>
                <a:cubicBezTo>
                  <a:pt x="1091" y="45"/>
                  <a:pt x="1091" y="45"/>
                  <a:pt x="1091" y="45"/>
                </a:cubicBezTo>
                <a:cubicBezTo>
                  <a:pt x="1090" y="47"/>
                  <a:pt x="1090" y="47"/>
                  <a:pt x="1090" y="47"/>
                </a:cubicBezTo>
                <a:cubicBezTo>
                  <a:pt x="1090" y="48"/>
                  <a:pt x="1090" y="48"/>
                  <a:pt x="1090" y="48"/>
                </a:cubicBezTo>
                <a:cubicBezTo>
                  <a:pt x="1091" y="49"/>
                  <a:pt x="1091" y="49"/>
                  <a:pt x="1091" y="49"/>
                </a:cubicBezTo>
                <a:cubicBezTo>
                  <a:pt x="1091" y="50"/>
                  <a:pt x="1091" y="50"/>
                  <a:pt x="1091" y="50"/>
                </a:cubicBezTo>
                <a:cubicBezTo>
                  <a:pt x="1090" y="49"/>
                  <a:pt x="1090" y="49"/>
                  <a:pt x="1090" y="49"/>
                </a:cubicBezTo>
                <a:cubicBezTo>
                  <a:pt x="1089" y="49"/>
                  <a:pt x="1089" y="49"/>
                  <a:pt x="1089" y="49"/>
                </a:cubicBezTo>
                <a:cubicBezTo>
                  <a:pt x="1090" y="51"/>
                  <a:pt x="1090" y="51"/>
                  <a:pt x="1090" y="51"/>
                </a:cubicBezTo>
                <a:cubicBezTo>
                  <a:pt x="1091" y="53"/>
                  <a:pt x="1091" y="53"/>
                  <a:pt x="1091" y="53"/>
                </a:cubicBezTo>
                <a:cubicBezTo>
                  <a:pt x="1091" y="54"/>
                  <a:pt x="1091" y="54"/>
                  <a:pt x="1091" y="54"/>
                </a:cubicBezTo>
                <a:cubicBezTo>
                  <a:pt x="1090" y="54"/>
                  <a:pt x="1090" y="54"/>
                  <a:pt x="1090" y="54"/>
                </a:cubicBezTo>
                <a:cubicBezTo>
                  <a:pt x="1089" y="55"/>
                  <a:pt x="1089" y="55"/>
                  <a:pt x="1089" y="55"/>
                </a:cubicBezTo>
                <a:cubicBezTo>
                  <a:pt x="1090" y="56"/>
                  <a:pt x="1090" y="56"/>
                  <a:pt x="1090" y="56"/>
                </a:cubicBezTo>
                <a:cubicBezTo>
                  <a:pt x="1090" y="57"/>
                  <a:pt x="1090" y="57"/>
                  <a:pt x="1090" y="57"/>
                </a:cubicBezTo>
                <a:cubicBezTo>
                  <a:pt x="1092" y="57"/>
                  <a:pt x="1092" y="57"/>
                  <a:pt x="1092" y="57"/>
                </a:cubicBezTo>
                <a:cubicBezTo>
                  <a:pt x="1092" y="58"/>
                  <a:pt x="1092" y="58"/>
                  <a:pt x="1092" y="58"/>
                </a:cubicBezTo>
                <a:cubicBezTo>
                  <a:pt x="1092" y="59"/>
                  <a:pt x="1092" y="59"/>
                  <a:pt x="1092" y="59"/>
                </a:cubicBezTo>
                <a:cubicBezTo>
                  <a:pt x="1091" y="60"/>
                  <a:pt x="1091" y="60"/>
                  <a:pt x="1091" y="60"/>
                </a:cubicBezTo>
                <a:cubicBezTo>
                  <a:pt x="1091" y="61"/>
                  <a:pt x="1091" y="61"/>
                  <a:pt x="1091" y="61"/>
                </a:cubicBezTo>
                <a:cubicBezTo>
                  <a:pt x="1090" y="63"/>
                  <a:pt x="1090" y="63"/>
                  <a:pt x="1090" y="63"/>
                </a:cubicBezTo>
                <a:cubicBezTo>
                  <a:pt x="1089" y="63"/>
                  <a:pt x="1089" y="63"/>
                  <a:pt x="1089" y="63"/>
                </a:cubicBezTo>
                <a:cubicBezTo>
                  <a:pt x="1088" y="63"/>
                  <a:pt x="1088" y="63"/>
                  <a:pt x="1088" y="63"/>
                </a:cubicBezTo>
                <a:cubicBezTo>
                  <a:pt x="1087" y="63"/>
                  <a:pt x="1087" y="63"/>
                  <a:pt x="1087" y="63"/>
                </a:cubicBezTo>
                <a:cubicBezTo>
                  <a:pt x="1087" y="64"/>
                  <a:pt x="1087" y="64"/>
                  <a:pt x="1087" y="64"/>
                </a:cubicBezTo>
                <a:cubicBezTo>
                  <a:pt x="1088" y="65"/>
                  <a:pt x="1088" y="65"/>
                  <a:pt x="1088" y="65"/>
                </a:cubicBezTo>
                <a:cubicBezTo>
                  <a:pt x="1089" y="65"/>
                  <a:pt x="1089" y="65"/>
                  <a:pt x="1089" y="65"/>
                </a:cubicBezTo>
                <a:cubicBezTo>
                  <a:pt x="1090" y="66"/>
                  <a:pt x="1090" y="66"/>
                  <a:pt x="1090" y="66"/>
                </a:cubicBezTo>
                <a:cubicBezTo>
                  <a:pt x="1091" y="66"/>
                  <a:pt x="1091" y="66"/>
                  <a:pt x="1091" y="66"/>
                </a:cubicBezTo>
                <a:cubicBezTo>
                  <a:pt x="1093" y="66"/>
                  <a:pt x="1093" y="66"/>
                  <a:pt x="1093" y="66"/>
                </a:cubicBezTo>
                <a:cubicBezTo>
                  <a:pt x="1093" y="67"/>
                  <a:pt x="1093" y="67"/>
                  <a:pt x="1093" y="67"/>
                </a:cubicBezTo>
                <a:cubicBezTo>
                  <a:pt x="1093" y="69"/>
                  <a:pt x="1093" y="69"/>
                  <a:pt x="1093" y="69"/>
                </a:cubicBezTo>
                <a:cubicBezTo>
                  <a:pt x="1093" y="71"/>
                  <a:pt x="1093" y="71"/>
                  <a:pt x="1093" y="71"/>
                </a:cubicBezTo>
                <a:cubicBezTo>
                  <a:pt x="1091" y="73"/>
                  <a:pt x="1091" y="73"/>
                  <a:pt x="1091" y="73"/>
                </a:cubicBezTo>
                <a:cubicBezTo>
                  <a:pt x="1091" y="75"/>
                  <a:pt x="1091" y="75"/>
                  <a:pt x="1091" y="75"/>
                </a:cubicBezTo>
                <a:cubicBezTo>
                  <a:pt x="1092" y="75"/>
                  <a:pt x="1092" y="75"/>
                  <a:pt x="1092" y="75"/>
                </a:cubicBezTo>
                <a:cubicBezTo>
                  <a:pt x="1091" y="78"/>
                  <a:pt x="1091" y="78"/>
                  <a:pt x="1091" y="78"/>
                </a:cubicBezTo>
                <a:cubicBezTo>
                  <a:pt x="1089" y="79"/>
                  <a:pt x="1089" y="79"/>
                  <a:pt x="1089" y="79"/>
                </a:cubicBezTo>
                <a:cubicBezTo>
                  <a:pt x="1087" y="79"/>
                  <a:pt x="1087" y="79"/>
                  <a:pt x="1087" y="79"/>
                </a:cubicBezTo>
                <a:cubicBezTo>
                  <a:pt x="1086" y="78"/>
                  <a:pt x="1086" y="78"/>
                  <a:pt x="1086" y="78"/>
                </a:cubicBezTo>
                <a:cubicBezTo>
                  <a:pt x="1085" y="78"/>
                  <a:pt x="1085" y="78"/>
                  <a:pt x="1085" y="78"/>
                </a:cubicBezTo>
                <a:cubicBezTo>
                  <a:pt x="1083" y="80"/>
                  <a:pt x="1083" y="80"/>
                  <a:pt x="1083" y="80"/>
                </a:cubicBezTo>
                <a:cubicBezTo>
                  <a:pt x="1083" y="81"/>
                  <a:pt x="1083" y="81"/>
                  <a:pt x="1083" y="81"/>
                </a:cubicBezTo>
                <a:cubicBezTo>
                  <a:pt x="1083" y="81"/>
                  <a:pt x="1083" y="81"/>
                  <a:pt x="1083" y="81"/>
                </a:cubicBezTo>
                <a:cubicBezTo>
                  <a:pt x="1084" y="81"/>
                  <a:pt x="1084" y="81"/>
                  <a:pt x="1084" y="81"/>
                </a:cubicBezTo>
                <a:cubicBezTo>
                  <a:pt x="1087" y="82"/>
                  <a:pt x="1087" y="82"/>
                  <a:pt x="1087" y="82"/>
                </a:cubicBezTo>
                <a:cubicBezTo>
                  <a:pt x="1088" y="81"/>
                  <a:pt x="1088" y="81"/>
                  <a:pt x="1088" y="81"/>
                </a:cubicBezTo>
                <a:cubicBezTo>
                  <a:pt x="1088" y="80"/>
                  <a:pt x="1088" y="80"/>
                  <a:pt x="1088" y="80"/>
                </a:cubicBezTo>
                <a:cubicBezTo>
                  <a:pt x="1088" y="81"/>
                  <a:pt x="1088" y="81"/>
                  <a:pt x="1088" y="81"/>
                </a:cubicBezTo>
                <a:cubicBezTo>
                  <a:pt x="1089" y="82"/>
                  <a:pt x="1089" y="82"/>
                  <a:pt x="1089" y="82"/>
                </a:cubicBezTo>
                <a:cubicBezTo>
                  <a:pt x="1089" y="82"/>
                  <a:pt x="1089" y="82"/>
                  <a:pt x="1089" y="82"/>
                </a:cubicBezTo>
                <a:cubicBezTo>
                  <a:pt x="1088" y="83"/>
                  <a:pt x="1088" y="83"/>
                  <a:pt x="1088" y="83"/>
                </a:cubicBezTo>
                <a:cubicBezTo>
                  <a:pt x="1087" y="83"/>
                  <a:pt x="1087" y="83"/>
                  <a:pt x="1087" y="83"/>
                </a:cubicBezTo>
                <a:cubicBezTo>
                  <a:pt x="1087" y="84"/>
                  <a:pt x="1087" y="84"/>
                  <a:pt x="1087" y="84"/>
                </a:cubicBezTo>
                <a:cubicBezTo>
                  <a:pt x="1087" y="85"/>
                  <a:pt x="1087" y="85"/>
                  <a:pt x="1087" y="85"/>
                </a:cubicBezTo>
                <a:cubicBezTo>
                  <a:pt x="1087" y="86"/>
                  <a:pt x="1087" y="86"/>
                  <a:pt x="1087" y="86"/>
                </a:cubicBezTo>
                <a:cubicBezTo>
                  <a:pt x="1085" y="86"/>
                  <a:pt x="1085" y="86"/>
                  <a:pt x="1085" y="86"/>
                </a:cubicBezTo>
                <a:cubicBezTo>
                  <a:pt x="1083" y="88"/>
                  <a:pt x="1083" y="88"/>
                  <a:pt x="1083" y="88"/>
                </a:cubicBezTo>
                <a:cubicBezTo>
                  <a:pt x="1081" y="89"/>
                  <a:pt x="1081" y="89"/>
                  <a:pt x="1081" y="89"/>
                </a:cubicBezTo>
                <a:cubicBezTo>
                  <a:pt x="1081" y="90"/>
                  <a:pt x="1081" y="90"/>
                  <a:pt x="1081" y="90"/>
                </a:cubicBezTo>
                <a:cubicBezTo>
                  <a:pt x="1083" y="91"/>
                  <a:pt x="1083" y="91"/>
                  <a:pt x="1083" y="91"/>
                </a:cubicBezTo>
                <a:cubicBezTo>
                  <a:pt x="1085" y="92"/>
                  <a:pt x="1085" y="92"/>
                  <a:pt x="1085" y="92"/>
                </a:cubicBezTo>
                <a:cubicBezTo>
                  <a:pt x="1087" y="91"/>
                  <a:pt x="1087" y="91"/>
                  <a:pt x="1087" y="91"/>
                </a:cubicBezTo>
                <a:cubicBezTo>
                  <a:pt x="1089" y="89"/>
                  <a:pt x="1089" y="89"/>
                  <a:pt x="1089" y="89"/>
                </a:cubicBezTo>
                <a:cubicBezTo>
                  <a:pt x="1090" y="87"/>
                  <a:pt x="1090" y="87"/>
                  <a:pt x="1090" y="87"/>
                </a:cubicBezTo>
                <a:cubicBezTo>
                  <a:pt x="1091" y="87"/>
                  <a:pt x="1091" y="87"/>
                  <a:pt x="1091" y="87"/>
                </a:cubicBezTo>
                <a:cubicBezTo>
                  <a:pt x="1091" y="87"/>
                  <a:pt x="1091" y="87"/>
                  <a:pt x="1091" y="87"/>
                </a:cubicBezTo>
                <a:cubicBezTo>
                  <a:pt x="1091" y="88"/>
                  <a:pt x="1091" y="88"/>
                  <a:pt x="1091" y="88"/>
                </a:cubicBezTo>
                <a:cubicBezTo>
                  <a:pt x="1090" y="91"/>
                  <a:pt x="1090" y="91"/>
                  <a:pt x="1090" y="91"/>
                </a:cubicBezTo>
                <a:cubicBezTo>
                  <a:pt x="1088" y="93"/>
                  <a:pt x="1088" y="93"/>
                  <a:pt x="1088" y="93"/>
                </a:cubicBezTo>
                <a:cubicBezTo>
                  <a:pt x="1087" y="93"/>
                  <a:pt x="1087" y="93"/>
                  <a:pt x="1087" y="93"/>
                </a:cubicBezTo>
                <a:cubicBezTo>
                  <a:pt x="1084" y="93"/>
                  <a:pt x="1084" y="93"/>
                  <a:pt x="1084" y="93"/>
                </a:cubicBezTo>
                <a:cubicBezTo>
                  <a:pt x="1083" y="93"/>
                  <a:pt x="1083" y="93"/>
                  <a:pt x="1083" y="93"/>
                </a:cubicBezTo>
                <a:cubicBezTo>
                  <a:pt x="1082" y="95"/>
                  <a:pt x="1082" y="95"/>
                  <a:pt x="1082" y="95"/>
                </a:cubicBezTo>
                <a:cubicBezTo>
                  <a:pt x="1081" y="95"/>
                  <a:pt x="1081" y="95"/>
                  <a:pt x="1081" y="95"/>
                </a:cubicBezTo>
                <a:cubicBezTo>
                  <a:pt x="1079" y="95"/>
                  <a:pt x="1079" y="95"/>
                  <a:pt x="1079" y="95"/>
                </a:cubicBezTo>
                <a:cubicBezTo>
                  <a:pt x="1078" y="96"/>
                  <a:pt x="1078" y="96"/>
                  <a:pt x="1078" y="96"/>
                </a:cubicBezTo>
                <a:cubicBezTo>
                  <a:pt x="1078" y="97"/>
                  <a:pt x="1078" y="97"/>
                  <a:pt x="1078" y="97"/>
                </a:cubicBezTo>
                <a:cubicBezTo>
                  <a:pt x="1078" y="97"/>
                  <a:pt x="1078" y="97"/>
                  <a:pt x="1078" y="97"/>
                </a:cubicBezTo>
                <a:cubicBezTo>
                  <a:pt x="1079" y="99"/>
                  <a:pt x="1079" y="99"/>
                  <a:pt x="1079" y="99"/>
                </a:cubicBezTo>
                <a:cubicBezTo>
                  <a:pt x="1078" y="100"/>
                  <a:pt x="1078" y="100"/>
                  <a:pt x="1078" y="100"/>
                </a:cubicBezTo>
                <a:cubicBezTo>
                  <a:pt x="1079" y="102"/>
                  <a:pt x="1079" y="102"/>
                  <a:pt x="1079" y="102"/>
                </a:cubicBezTo>
                <a:cubicBezTo>
                  <a:pt x="1079" y="102"/>
                  <a:pt x="1079" y="102"/>
                  <a:pt x="1079" y="102"/>
                </a:cubicBezTo>
                <a:cubicBezTo>
                  <a:pt x="1080" y="101"/>
                  <a:pt x="1080" y="101"/>
                  <a:pt x="1080" y="101"/>
                </a:cubicBezTo>
                <a:cubicBezTo>
                  <a:pt x="1081" y="101"/>
                  <a:pt x="1081" y="101"/>
                  <a:pt x="1081" y="101"/>
                </a:cubicBezTo>
                <a:cubicBezTo>
                  <a:pt x="1081" y="102"/>
                  <a:pt x="1081" y="102"/>
                  <a:pt x="1081" y="102"/>
                </a:cubicBezTo>
                <a:cubicBezTo>
                  <a:pt x="1082" y="103"/>
                  <a:pt x="1082" y="103"/>
                  <a:pt x="1082" y="103"/>
                </a:cubicBezTo>
                <a:cubicBezTo>
                  <a:pt x="1082" y="104"/>
                  <a:pt x="1082" y="104"/>
                  <a:pt x="1082" y="104"/>
                </a:cubicBezTo>
                <a:cubicBezTo>
                  <a:pt x="1083" y="105"/>
                  <a:pt x="1083" y="105"/>
                  <a:pt x="1083" y="105"/>
                </a:cubicBezTo>
                <a:cubicBezTo>
                  <a:pt x="1085" y="105"/>
                  <a:pt x="1085" y="105"/>
                  <a:pt x="1085" y="105"/>
                </a:cubicBezTo>
                <a:cubicBezTo>
                  <a:pt x="1087" y="104"/>
                  <a:pt x="1087" y="104"/>
                  <a:pt x="1087" y="104"/>
                </a:cubicBezTo>
                <a:cubicBezTo>
                  <a:pt x="1087" y="104"/>
                  <a:pt x="1087" y="104"/>
                  <a:pt x="1087" y="104"/>
                </a:cubicBezTo>
                <a:cubicBezTo>
                  <a:pt x="1088" y="104"/>
                  <a:pt x="1088" y="104"/>
                  <a:pt x="1088" y="104"/>
                </a:cubicBezTo>
                <a:cubicBezTo>
                  <a:pt x="1090" y="104"/>
                  <a:pt x="1090" y="104"/>
                  <a:pt x="1090" y="104"/>
                </a:cubicBezTo>
                <a:cubicBezTo>
                  <a:pt x="1091" y="102"/>
                  <a:pt x="1091" y="102"/>
                  <a:pt x="1091" y="102"/>
                </a:cubicBezTo>
                <a:cubicBezTo>
                  <a:pt x="1091" y="101"/>
                  <a:pt x="1091" y="101"/>
                  <a:pt x="1091" y="101"/>
                </a:cubicBezTo>
                <a:cubicBezTo>
                  <a:pt x="1091" y="99"/>
                  <a:pt x="1091" y="99"/>
                  <a:pt x="1091" y="99"/>
                </a:cubicBezTo>
                <a:cubicBezTo>
                  <a:pt x="1090" y="99"/>
                  <a:pt x="1090" y="99"/>
                  <a:pt x="1090" y="99"/>
                </a:cubicBezTo>
                <a:cubicBezTo>
                  <a:pt x="1091" y="99"/>
                  <a:pt x="1091" y="99"/>
                  <a:pt x="1091" y="99"/>
                </a:cubicBezTo>
                <a:cubicBezTo>
                  <a:pt x="1092" y="99"/>
                  <a:pt x="1092" y="99"/>
                  <a:pt x="1092" y="99"/>
                </a:cubicBezTo>
                <a:cubicBezTo>
                  <a:pt x="1092" y="98"/>
                  <a:pt x="1092" y="98"/>
                  <a:pt x="1092" y="98"/>
                </a:cubicBezTo>
                <a:cubicBezTo>
                  <a:pt x="1092" y="96"/>
                  <a:pt x="1092" y="96"/>
                  <a:pt x="1092" y="96"/>
                </a:cubicBezTo>
                <a:cubicBezTo>
                  <a:pt x="1093" y="97"/>
                  <a:pt x="1093" y="97"/>
                  <a:pt x="1093" y="97"/>
                </a:cubicBezTo>
                <a:cubicBezTo>
                  <a:pt x="1094" y="98"/>
                  <a:pt x="1094" y="98"/>
                  <a:pt x="1094" y="98"/>
                </a:cubicBezTo>
                <a:cubicBezTo>
                  <a:pt x="1095" y="98"/>
                  <a:pt x="1095" y="98"/>
                  <a:pt x="1095" y="98"/>
                </a:cubicBezTo>
                <a:cubicBezTo>
                  <a:pt x="1096" y="96"/>
                  <a:pt x="1096" y="96"/>
                  <a:pt x="1096" y="96"/>
                </a:cubicBezTo>
                <a:cubicBezTo>
                  <a:pt x="1096" y="94"/>
                  <a:pt x="1096" y="94"/>
                  <a:pt x="1096" y="94"/>
                </a:cubicBezTo>
                <a:cubicBezTo>
                  <a:pt x="1096" y="92"/>
                  <a:pt x="1096" y="92"/>
                  <a:pt x="1096" y="92"/>
                </a:cubicBezTo>
                <a:cubicBezTo>
                  <a:pt x="1095" y="90"/>
                  <a:pt x="1095" y="90"/>
                  <a:pt x="1095" y="90"/>
                </a:cubicBezTo>
                <a:cubicBezTo>
                  <a:pt x="1095" y="88"/>
                  <a:pt x="1095" y="88"/>
                  <a:pt x="1095" y="88"/>
                </a:cubicBezTo>
                <a:cubicBezTo>
                  <a:pt x="1095" y="85"/>
                  <a:pt x="1095" y="85"/>
                  <a:pt x="1095" y="85"/>
                </a:cubicBezTo>
                <a:cubicBezTo>
                  <a:pt x="1096" y="84"/>
                  <a:pt x="1096" y="84"/>
                  <a:pt x="1096" y="84"/>
                </a:cubicBezTo>
                <a:cubicBezTo>
                  <a:pt x="1096" y="84"/>
                  <a:pt x="1096" y="84"/>
                  <a:pt x="1096" y="84"/>
                </a:cubicBezTo>
                <a:cubicBezTo>
                  <a:pt x="1096" y="85"/>
                  <a:pt x="1096" y="85"/>
                  <a:pt x="1096" y="85"/>
                </a:cubicBezTo>
                <a:cubicBezTo>
                  <a:pt x="1096" y="87"/>
                  <a:pt x="1096" y="87"/>
                  <a:pt x="1096" y="87"/>
                </a:cubicBezTo>
                <a:cubicBezTo>
                  <a:pt x="1096" y="89"/>
                  <a:pt x="1096" y="89"/>
                  <a:pt x="1096" y="89"/>
                </a:cubicBezTo>
                <a:cubicBezTo>
                  <a:pt x="1097" y="91"/>
                  <a:pt x="1097" y="91"/>
                  <a:pt x="1097" y="91"/>
                </a:cubicBezTo>
                <a:cubicBezTo>
                  <a:pt x="1097" y="93"/>
                  <a:pt x="1097" y="93"/>
                  <a:pt x="1097" y="93"/>
                </a:cubicBezTo>
                <a:cubicBezTo>
                  <a:pt x="1096" y="96"/>
                  <a:pt x="1096" y="96"/>
                  <a:pt x="1096" y="96"/>
                </a:cubicBezTo>
                <a:cubicBezTo>
                  <a:pt x="1096" y="97"/>
                  <a:pt x="1096" y="97"/>
                  <a:pt x="1096" y="97"/>
                </a:cubicBezTo>
                <a:cubicBezTo>
                  <a:pt x="1097" y="97"/>
                  <a:pt x="1097" y="97"/>
                  <a:pt x="1097" y="97"/>
                </a:cubicBezTo>
                <a:cubicBezTo>
                  <a:pt x="1097" y="97"/>
                  <a:pt x="1097" y="97"/>
                  <a:pt x="1097" y="97"/>
                </a:cubicBezTo>
                <a:cubicBezTo>
                  <a:pt x="1099" y="96"/>
                  <a:pt x="1099" y="96"/>
                  <a:pt x="1099" y="96"/>
                </a:cubicBezTo>
                <a:cubicBezTo>
                  <a:pt x="1099" y="95"/>
                  <a:pt x="1099" y="95"/>
                  <a:pt x="1099" y="95"/>
                </a:cubicBezTo>
                <a:cubicBezTo>
                  <a:pt x="1101" y="93"/>
                  <a:pt x="1101" y="93"/>
                  <a:pt x="1101" y="93"/>
                </a:cubicBezTo>
                <a:cubicBezTo>
                  <a:pt x="1102" y="92"/>
                  <a:pt x="1102" y="92"/>
                  <a:pt x="1102" y="92"/>
                </a:cubicBezTo>
                <a:cubicBezTo>
                  <a:pt x="1103" y="92"/>
                  <a:pt x="1103" y="92"/>
                  <a:pt x="1103" y="92"/>
                </a:cubicBezTo>
                <a:cubicBezTo>
                  <a:pt x="1103" y="92"/>
                  <a:pt x="1103" y="92"/>
                  <a:pt x="1103" y="92"/>
                </a:cubicBezTo>
                <a:cubicBezTo>
                  <a:pt x="1102" y="93"/>
                  <a:pt x="1102" y="93"/>
                  <a:pt x="1102" y="93"/>
                </a:cubicBezTo>
                <a:cubicBezTo>
                  <a:pt x="1101" y="94"/>
                  <a:pt x="1101" y="94"/>
                  <a:pt x="1101" y="94"/>
                </a:cubicBezTo>
                <a:cubicBezTo>
                  <a:pt x="1100" y="96"/>
                  <a:pt x="1100" y="96"/>
                  <a:pt x="1100" y="96"/>
                </a:cubicBezTo>
                <a:cubicBezTo>
                  <a:pt x="1099" y="97"/>
                  <a:pt x="1099" y="97"/>
                  <a:pt x="1099" y="97"/>
                </a:cubicBezTo>
                <a:cubicBezTo>
                  <a:pt x="1099" y="98"/>
                  <a:pt x="1099" y="98"/>
                  <a:pt x="1099" y="98"/>
                </a:cubicBezTo>
                <a:cubicBezTo>
                  <a:pt x="1099" y="99"/>
                  <a:pt x="1099" y="99"/>
                  <a:pt x="1099" y="99"/>
                </a:cubicBezTo>
                <a:cubicBezTo>
                  <a:pt x="1101" y="99"/>
                  <a:pt x="1101" y="99"/>
                  <a:pt x="1101" y="99"/>
                </a:cubicBezTo>
                <a:cubicBezTo>
                  <a:pt x="1102" y="99"/>
                  <a:pt x="1102" y="99"/>
                  <a:pt x="1102" y="99"/>
                </a:cubicBezTo>
                <a:cubicBezTo>
                  <a:pt x="1103" y="100"/>
                  <a:pt x="1103" y="100"/>
                  <a:pt x="1103" y="100"/>
                </a:cubicBezTo>
                <a:cubicBezTo>
                  <a:pt x="1104" y="101"/>
                  <a:pt x="1104" y="101"/>
                  <a:pt x="1104" y="101"/>
                </a:cubicBezTo>
                <a:cubicBezTo>
                  <a:pt x="1106" y="100"/>
                  <a:pt x="1106" y="100"/>
                  <a:pt x="1106" y="100"/>
                </a:cubicBezTo>
                <a:cubicBezTo>
                  <a:pt x="1107" y="99"/>
                  <a:pt x="1107" y="99"/>
                  <a:pt x="1107" y="99"/>
                </a:cubicBezTo>
                <a:cubicBezTo>
                  <a:pt x="1108" y="99"/>
                  <a:pt x="1108" y="99"/>
                  <a:pt x="1108" y="99"/>
                </a:cubicBezTo>
                <a:cubicBezTo>
                  <a:pt x="1109" y="100"/>
                  <a:pt x="1109" y="100"/>
                  <a:pt x="1109" y="100"/>
                </a:cubicBezTo>
                <a:cubicBezTo>
                  <a:pt x="1108" y="100"/>
                  <a:pt x="1108" y="100"/>
                  <a:pt x="1108" y="100"/>
                </a:cubicBezTo>
                <a:cubicBezTo>
                  <a:pt x="1106" y="102"/>
                  <a:pt x="1106" y="102"/>
                  <a:pt x="1106" y="102"/>
                </a:cubicBezTo>
                <a:cubicBezTo>
                  <a:pt x="1103" y="102"/>
                  <a:pt x="1103" y="102"/>
                  <a:pt x="1103" y="102"/>
                </a:cubicBezTo>
                <a:cubicBezTo>
                  <a:pt x="1100" y="103"/>
                  <a:pt x="1100" y="103"/>
                  <a:pt x="1100" y="103"/>
                </a:cubicBezTo>
                <a:cubicBezTo>
                  <a:pt x="1099" y="104"/>
                  <a:pt x="1099" y="104"/>
                  <a:pt x="1099" y="104"/>
                </a:cubicBezTo>
                <a:cubicBezTo>
                  <a:pt x="1098" y="104"/>
                  <a:pt x="1098" y="104"/>
                  <a:pt x="1098" y="104"/>
                </a:cubicBezTo>
                <a:cubicBezTo>
                  <a:pt x="1098" y="105"/>
                  <a:pt x="1098" y="105"/>
                  <a:pt x="1098" y="105"/>
                </a:cubicBezTo>
                <a:cubicBezTo>
                  <a:pt x="1099" y="106"/>
                  <a:pt x="1099" y="106"/>
                  <a:pt x="1099" y="106"/>
                </a:cubicBezTo>
                <a:cubicBezTo>
                  <a:pt x="1101" y="106"/>
                  <a:pt x="1101" y="106"/>
                  <a:pt x="1101" y="106"/>
                </a:cubicBezTo>
                <a:cubicBezTo>
                  <a:pt x="1102" y="106"/>
                  <a:pt x="1102" y="106"/>
                  <a:pt x="1102" y="106"/>
                </a:cubicBezTo>
                <a:cubicBezTo>
                  <a:pt x="1103" y="106"/>
                  <a:pt x="1103" y="106"/>
                  <a:pt x="1103" y="106"/>
                </a:cubicBezTo>
                <a:cubicBezTo>
                  <a:pt x="1104" y="105"/>
                  <a:pt x="1104" y="105"/>
                  <a:pt x="1104" y="105"/>
                </a:cubicBezTo>
                <a:cubicBezTo>
                  <a:pt x="1107" y="105"/>
                  <a:pt x="1107" y="105"/>
                  <a:pt x="1107" y="105"/>
                </a:cubicBezTo>
                <a:cubicBezTo>
                  <a:pt x="1107" y="105"/>
                  <a:pt x="1107" y="105"/>
                  <a:pt x="1107" y="105"/>
                </a:cubicBezTo>
                <a:cubicBezTo>
                  <a:pt x="1107" y="106"/>
                  <a:pt x="1107" y="106"/>
                  <a:pt x="1107" y="106"/>
                </a:cubicBezTo>
                <a:cubicBezTo>
                  <a:pt x="1105" y="106"/>
                  <a:pt x="1105" y="106"/>
                  <a:pt x="1105" y="106"/>
                </a:cubicBezTo>
                <a:cubicBezTo>
                  <a:pt x="1104" y="107"/>
                  <a:pt x="1104" y="107"/>
                  <a:pt x="1104" y="107"/>
                </a:cubicBezTo>
                <a:cubicBezTo>
                  <a:pt x="1103" y="107"/>
                  <a:pt x="1103" y="107"/>
                  <a:pt x="1103" y="107"/>
                </a:cubicBezTo>
                <a:cubicBezTo>
                  <a:pt x="1102" y="107"/>
                  <a:pt x="1102" y="107"/>
                  <a:pt x="1102" y="107"/>
                </a:cubicBezTo>
                <a:cubicBezTo>
                  <a:pt x="1101" y="109"/>
                  <a:pt x="1101" y="109"/>
                  <a:pt x="1101" y="109"/>
                </a:cubicBezTo>
                <a:cubicBezTo>
                  <a:pt x="1100" y="110"/>
                  <a:pt x="1100" y="110"/>
                  <a:pt x="1100" y="110"/>
                </a:cubicBezTo>
                <a:cubicBezTo>
                  <a:pt x="1099" y="111"/>
                  <a:pt x="1099" y="111"/>
                  <a:pt x="1099" y="111"/>
                </a:cubicBezTo>
                <a:cubicBezTo>
                  <a:pt x="1099" y="112"/>
                  <a:pt x="1099" y="112"/>
                  <a:pt x="1099" y="112"/>
                </a:cubicBezTo>
                <a:cubicBezTo>
                  <a:pt x="1100" y="112"/>
                  <a:pt x="1100" y="112"/>
                  <a:pt x="1100" y="112"/>
                </a:cubicBezTo>
                <a:cubicBezTo>
                  <a:pt x="1103" y="110"/>
                  <a:pt x="1103" y="110"/>
                  <a:pt x="1103" y="110"/>
                </a:cubicBezTo>
                <a:cubicBezTo>
                  <a:pt x="1104" y="109"/>
                  <a:pt x="1104" y="109"/>
                  <a:pt x="1104" y="109"/>
                </a:cubicBezTo>
                <a:cubicBezTo>
                  <a:pt x="1105" y="109"/>
                  <a:pt x="1105" y="109"/>
                  <a:pt x="1105" y="109"/>
                </a:cubicBezTo>
                <a:cubicBezTo>
                  <a:pt x="1105" y="108"/>
                  <a:pt x="1105" y="108"/>
                  <a:pt x="1105" y="108"/>
                </a:cubicBezTo>
                <a:cubicBezTo>
                  <a:pt x="1106" y="108"/>
                  <a:pt x="1106" y="108"/>
                  <a:pt x="1106" y="108"/>
                </a:cubicBezTo>
                <a:cubicBezTo>
                  <a:pt x="1107" y="110"/>
                  <a:pt x="1107" y="110"/>
                  <a:pt x="1107" y="110"/>
                </a:cubicBezTo>
                <a:cubicBezTo>
                  <a:pt x="1107" y="111"/>
                  <a:pt x="1107" y="111"/>
                  <a:pt x="1107" y="111"/>
                </a:cubicBezTo>
                <a:cubicBezTo>
                  <a:pt x="1107" y="112"/>
                  <a:pt x="1107" y="112"/>
                  <a:pt x="1107" y="112"/>
                </a:cubicBezTo>
                <a:cubicBezTo>
                  <a:pt x="1106" y="111"/>
                  <a:pt x="1106" y="111"/>
                  <a:pt x="1106" y="111"/>
                </a:cubicBezTo>
                <a:cubicBezTo>
                  <a:pt x="1105" y="110"/>
                  <a:pt x="1105" y="110"/>
                  <a:pt x="1105" y="110"/>
                </a:cubicBezTo>
                <a:cubicBezTo>
                  <a:pt x="1103" y="112"/>
                  <a:pt x="1103" y="112"/>
                  <a:pt x="1103" y="112"/>
                </a:cubicBezTo>
                <a:cubicBezTo>
                  <a:pt x="1102" y="112"/>
                  <a:pt x="1102" y="112"/>
                  <a:pt x="1102" y="112"/>
                </a:cubicBezTo>
                <a:cubicBezTo>
                  <a:pt x="1102" y="113"/>
                  <a:pt x="1102" y="113"/>
                  <a:pt x="1102" y="113"/>
                </a:cubicBezTo>
                <a:cubicBezTo>
                  <a:pt x="1104" y="114"/>
                  <a:pt x="1104" y="114"/>
                  <a:pt x="1104" y="114"/>
                </a:cubicBezTo>
                <a:cubicBezTo>
                  <a:pt x="1106" y="113"/>
                  <a:pt x="1106" y="113"/>
                  <a:pt x="1106" y="113"/>
                </a:cubicBezTo>
                <a:cubicBezTo>
                  <a:pt x="1107" y="113"/>
                  <a:pt x="1107" y="113"/>
                  <a:pt x="1107" y="113"/>
                </a:cubicBezTo>
                <a:cubicBezTo>
                  <a:pt x="1108" y="113"/>
                  <a:pt x="1108" y="113"/>
                  <a:pt x="1108" y="113"/>
                </a:cubicBezTo>
                <a:cubicBezTo>
                  <a:pt x="1109" y="115"/>
                  <a:pt x="1109" y="115"/>
                  <a:pt x="1109" y="115"/>
                </a:cubicBezTo>
                <a:cubicBezTo>
                  <a:pt x="1109" y="116"/>
                  <a:pt x="1109" y="116"/>
                  <a:pt x="1109" y="116"/>
                </a:cubicBezTo>
                <a:cubicBezTo>
                  <a:pt x="1108" y="116"/>
                  <a:pt x="1108" y="116"/>
                  <a:pt x="1108" y="116"/>
                </a:cubicBezTo>
                <a:cubicBezTo>
                  <a:pt x="1104" y="115"/>
                  <a:pt x="1104" y="115"/>
                  <a:pt x="1104" y="115"/>
                </a:cubicBezTo>
                <a:cubicBezTo>
                  <a:pt x="1102" y="114"/>
                  <a:pt x="1102" y="114"/>
                  <a:pt x="1102" y="114"/>
                </a:cubicBezTo>
                <a:cubicBezTo>
                  <a:pt x="1102" y="115"/>
                  <a:pt x="1102" y="115"/>
                  <a:pt x="1102" y="115"/>
                </a:cubicBezTo>
                <a:cubicBezTo>
                  <a:pt x="1102" y="116"/>
                  <a:pt x="1102" y="116"/>
                  <a:pt x="1102" y="116"/>
                </a:cubicBezTo>
                <a:cubicBezTo>
                  <a:pt x="1104" y="117"/>
                  <a:pt x="1104" y="117"/>
                  <a:pt x="1104" y="117"/>
                </a:cubicBezTo>
                <a:cubicBezTo>
                  <a:pt x="1106" y="120"/>
                  <a:pt x="1106" y="120"/>
                  <a:pt x="1106" y="120"/>
                </a:cubicBezTo>
                <a:cubicBezTo>
                  <a:pt x="1107" y="121"/>
                  <a:pt x="1107" y="121"/>
                  <a:pt x="1107" y="121"/>
                </a:cubicBezTo>
                <a:cubicBezTo>
                  <a:pt x="1106" y="121"/>
                  <a:pt x="1106" y="121"/>
                  <a:pt x="1106" y="121"/>
                </a:cubicBezTo>
                <a:cubicBezTo>
                  <a:pt x="1105" y="120"/>
                  <a:pt x="1105" y="120"/>
                  <a:pt x="1105" y="120"/>
                </a:cubicBezTo>
                <a:cubicBezTo>
                  <a:pt x="1104" y="119"/>
                  <a:pt x="1104" y="119"/>
                  <a:pt x="1104" y="119"/>
                </a:cubicBezTo>
                <a:cubicBezTo>
                  <a:pt x="1104" y="120"/>
                  <a:pt x="1104" y="120"/>
                  <a:pt x="1104" y="120"/>
                </a:cubicBezTo>
                <a:cubicBezTo>
                  <a:pt x="1104" y="121"/>
                  <a:pt x="1104" y="121"/>
                  <a:pt x="1104" y="121"/>
                </a:cubicBezTo>
                <a:cubicBezTo>
                  <a:pt x="1106" y="123"/>
                  <a:pt x="1106" y="123"/>
                  <a:pt x="1106" y="123"/>
                </a:cubicBezTo>
                <a:cubicBezTo>
                  <a:pt x="1109" y="125"/>
                  <a:pt x="1109" y="125"/>
                  <a:pt x="1109" y="125"/>
                </a:cubicBezTo>
                <a:cubicBezTo>
                  <a:pt x="1109" y="126"/>
                  <a:pt x="1109" y="126"/>
                  <a:pt x="1109" y="126"/>
                </a:cubicBezTo>
                <a:cubicBezTo>
                  <a:pt x="1107" y="126"/>
                  <a:pt x="1107" y="126"/>
                  <a:pt x="1107" y="126"/>
                </a:cubicBezTo>
                <a:cubicBezTo>
                  <a:pt x="1107" y="127"/>
                  <a:pt x="1107" y="127"/>
                  <a:pt x="1107" y="127"/>
                </a:cubicBezTo>
                <a:cubicBezTo>
                  <a:pt x="1106" y="127"/>
                  <a:pt x="1106" y="127"/>
                  <a:pt x="1106" y="127"/>
                </a:cubicBezTo>
                <a:cubicBezTo>
                  <a:pt x="1105" y="125"/>
                  <a:pt x="1105" y="125"/>
                  <a:pt x="1105" y="125"/>
                </a:cubicBezTo>
                <a:cubicBezTo>
                  <a:pt x="1104" y="125"/>
                  <a:pt x="1104" y="125"/>
                  <a:pt x="1104" y="125"/>
                </a:cubicBezTo>
                <a:cubicBezTo>
                  <a:pt x="1104" y="126"/>
                  <a:pt x="1104" y="126"/>
                  <a:pt x="1104" y="126"/>
                </a:cubicBezTo>
                <a:cubicBezTo>
                  <a:pt x="1106" y="128"/>
                  <a:pt x="1106" y="128"/>
                  <a:pt x="1106" y="128"/>
                </a:cubicBezTo>
                <a:cubicBezTo>
                  <a:pt x="1107" y="129"/>
                  <a:pt x="1107" y="129"/>
                  <a:pt x="1107" y="129"/>
                </a:cubicBezTo>
                <a:cubicBezTo>
                  <a:pt x="1108" y="129"/>
                  <a:pt x="1108" y="129"/>
                  <a:pt x="1108" y="129"/>
                </a:cubicBezTo>
                <a:cubicBezTo>
                  <a:pt x="1109" y="128"/>
                  <a:pt x="1109" y="128"/>
                  <a:pt x="1109" y="128"/>
                </a:cubicBezTo>
                <a:cubicBezTo>
                  <a:pt x="1110" y="129"/>
                  <a:pt x="1110" y="129"/>
                  <a:pt x="1110" y="129"/>
                </a:cubicBezTo>
                <a:cubicBezTo>
                  <a:pt x="1109" y="130"/>
                  <a:pt x="1109" y="130"/>
                  <a:pt x="1109" y="130"/>
                </a:cubicBezTo>
                <a:cubicBezTo>
                  <a:pt x="1108" y="131"/>
                  <a:pt x="1108" y="131"/>
                  <a:pt x="1108" y="131"/>
                </a:cubicBezTo>
                <a:cubicBezTo>
                  <a:pt x="1106" y="130"/>
                  <a:pt x="1106" y="130"/>
                  <a:pt x="1106" y="130"/>
                </a:cubicBezTo>
                <a:cubicBezTo>
                  <a:pt x="1104" y="129"/>
                  <a:pt x="1104" y="129"/>
                  <a:pt x="1104" y="129"/>
                </a:cubicBezTo>
                <a:cubicBezTo>
                  <a:pt x="1102" y="127"/>
                  <a:pt x="1102" y="127"/>
                  <a:pt x="1102" y="127"/>
                </a:cubicBezTo>
                <a:cubicBezTo>
                  <a:pt x="1101" y="126"/>
                  <a:pt x="1101" y="126"/>
                  <a:pt x="1101" y="126"/>
                </a:cubicBezTo>
                <a:cubicBezTo>
                  <a:pt x="1100" y="122"/>
                  <a:pt x="1100" y="122"/>
                  <a:pt x="1100" y="122"/>
                </a:cubicBezTo>
                <a:cubicBezTo>
                  <a:pt x="1099" y="121"/>
                  <a:pt x="1099" y="121"/>
                  <a:pt x="1099" y="121"/>
                </a:cubicBezTo>
                <a:cubicBezTo>
                  <a:pt x="1098" y="120"/>
                  <a:pt x="1098" y="120"/>
                  <a:pt x="1098" y="120"/>
                </a:cubicBezTo>
                <a:cubicBezTo>
                  <a:pt x="1096" y="120"/>
                  <a:pt x="1096" y="120"/>
                  <a:pt x="1096" y="120"/>
                </a:cubicBezTo>
                <a:cubicBezTo>
                  <a:pt x="1095" y="119"/>
                  <a:pt x="1095" y="119"/>
                  <a:pt x="1095" y="119"/>
                </a:cubicBezTo>
                <a:cubicBezTo>
                  <a:pt x="1093" y="119"/>
                  <a:pt x="1093" y="119"/>
                  <a:pt x="1093" y="119"/>
                </a:cubicBezTo>
                <a:cubicBezTo>
                  <a:pt x="1092" y="118"/>
                  <a:pt x="1092" y="118"/>
                  <a:pt x="1092" y="118"/>
                </a:cubicBezTo>
                <a:cubicBezTo>
                  <a:pt x="1091" y="118"/>
                  <a:pt x="1091" y="118"/>
                  <a:pt x="1091" y="118"/>
                </a:cubicBezTo>
                <a:cubicBezTo>
                  <a:pt x="1089" y="118"/>
                  <a:pt x="1089" y="118"/>
                  <a:pt x="1089" y="118"/>
                </a:cubicBezTo>
                <a:cubicBezTo>
                  <a:pt x="1087" y="116"/>
                  <a:pt x="1087" y="116"/>
                  <a:pt x="1087" y="116"/>
                </a:cubicBezTo>
                <a:cubicBezTo>
                  <a:pt x="1085" y="116"/>
                  <a:pt x="1085" y="116"/>
                  <a:pt x="1085" y="116"/>
                </a:cubicBezTo>
                <a:cubicBezTo>
                  <a:pt x="1084" y="116"/>
                  <a:pt x="1084" y="116"/>
                  <a:pt x="1084" y="116"/>
                </a:cubicBezTo>
                <a:cubicBezTo>
                  <a:pt x="1083" y="116"/>
                  <a:pt x="1083" y="116"/>
                  <a:pt x="1083" y="116"/>
                </a:cubicBezTo>
                <a:cubicBezTo>
                  <a:pt x="1081" y="116"/>
                  <a:pt x="1081" y="116"/>
                  <a:pt x="1081" y="116"/>
                </a:cubicBezTo>
                <a:cubicBezTo>
                  <a:pt x="1079" y="118"/>
                  <a:pt x="1079" y="118"/>
                  <a:pt x="1079" y="118"/>
                </a:cubicBezTo>
                <a:cubicBezTo>
                  <a:pt x="1079" y="119"/>
                  <a:pt x="1079" y="119"/>
                  <a:pt x="1079" y="119"/>
                </a:cubicBezTo>
                <a:cubicBezTo>
                  <a:pt x="1080" y="120"/>
                  <a:pt x="1080" y="120"/>
                  <a:pt x="1080" y="120"/>
                </a:cubicBezTo>
                <a:cubicBezTo>
                  <a:pt x="1081" y="121"/>
                  <a:pt x="1081" y="121"/>
                  <a:pt x="1081" y="121"/>
                </a:cubicBezTo>
                <a:cubicBezTo>
                  <a:pt x="1082" y="124"/>
                  <a:pt x="1082" y="124"/>
                  <a:pt x="1082" y="124"/>
                </a:cubicBezTo>
                <a:cubicBezTo>
                  <a:pt x="1082" y="125"/>
                  <a:pt x="1082" y="125"/>
                  <a:pt x="1082" y="125"/>
                </a:cubicBezTo>
                <a:cubicBezTo>
                  <a:pt x="1084" y="127"/>
                  <a:pt x="1084" y="127"/>
                  <a:pt x="1084" y="127"/>
                </a:cubicBezTo>
                <a:cubicBezTo>
                  <a:pt x="1086" y="128"/>
                  <a:pt x="1086" y="128"/>
                  <a:pt x="1086" y="128"/>
                </a:cubicBezTo>
                <a:cubicBezTo>
                  <a:pt x="1090" y="129"/>
                  <a:pt x="1090" y="129"/>
                  <a:pt x="1090" y="129"/>
                </a:cubicBezTo>
                <a:cubicBezTo>
                  <a:pt x="1092" y="131"/>
                  <a:pt x="1092" y="131"/>
                  <a:pt x="1092" y="131"/>
                </a:cubicBezTo>
                <a:cubicBezTo>
                  <a:pt x="1093" y="133"/>
                  <a:pt x="1093" y="133"/>
                  <a:pt x="1093" y="133"/>
                </a:cubicBezTo>
                <a:cubicBezTo>
                  <a:pt x="1093" y="134"/>
                  <a:pt x="1093" y="134"/>
                  <a:pt x="1093" y="134"/>
                </a:cubicBezTo>
                <a:cubicBezTo>
                  <a:pt x="1094" y="134"/>
                  <a:pt x="1094" y="134"/>
                  <a:pt x="1094" y="134"/>
                </a:cubicBezTo>
                <a:cubicBezTo>
                  <a:pt x="1096" y="134"/>
                  <a:pt x="1096" y="134"/>
                  <a:pt x="1096" y="134"/>
                </a:cubicBezTo>
                <a:cubicBezTo>
                  <a:pt x="1097" y="136"/>
                  <a:pt x="1097" y="136"/>
                  <a:pt x="1097" y="136"/>
                </a:cubicBezTo>
                <a:cubicBezTo>
                  <a:pt x="1099" y="136"/>
                  <a:pt x="1099" y="136"/>
                  <a:pt x="1099" y="136"/>
                </a:cubicBezTo>
                <a:cubicBezTo>
                  <a:pt x="1100" y="136"/>
                  <a:pt x="1100" y="136"/>
                  <a:pt x="1100" y="136"/>
                </a:cubicBezTo>
                <a:cubicBezTo>
                  <a:pt x="1101" y="137"/>
                  <a:pt x="1101" y="137"/>
                  <a:pt x="1101" y="137"/>
                </a:cubicBezTo>
                <a:cubicBezTo>
                  <a:pt x="1102" y="137"/>
                  <a:pt x="1102" y="137"/>
                  <a:pt x="1102" y="137"/>
                </a:cubicBezTo>
                <a:cubicBezTo>
                  <a:pt x="1103" y="136"/>
                  <a:pt x="1103" y="136"/>
                  <a:pt x="1103" y="136"/>
                </a:cubicBezTo>
                <a:cubicBezTo>
                  <a:pt x="1104" y="137"/>
                  <a:pt x="1104" y="137"/>
                  <a:pt x="1104" y="137"/>
                </a:cubicBezTo>
                <a:cubicBezTo>
                  <a:pt x="1106" y="137"/>
                  <a:pt x="1106" y="137"/>
                  <a:pt x="1106" y="137"/>
                </a:cubicBezTo>
                <a:cubicBezTo>
                  <a:pt x="1108" y="136"/>
                  <a:pt x="1108" y="136"/>
                  <a:pt x="1108" y="136"/>
                </a:cubicBezTo>
                <a:cubicBezTo>
                  <a:pt x="1109" y="136"/>
                  <a:pt x="1109" y="136"/>
                  <a:pt x="1109" y="136"/>
                </a:cubicBezTo>
                <a:cubicBezTo>
                  <a:pt x="1110" y="136"/>
                  <a:pt x="1110" y="136"/>
                  <a:pt x="1110" y="136"/>
                </a:cubicBezTo>
                <a:cubicBezTo>
                  <a:pt x="1111" y="138"/>
                  <a:pt x="1111" y="138"/>
                  <a:pt x="1111" y="138"/>
                </a:cubicBezTo>
                <a:cubicBezTo>
                  <a:pt x="1109" y="138"/>
                  <a:pt x="1109" y="138"/>
                  <a:pt x="1109" y="138"/>
                </a:cubicBezTo>
                <a:cubicBezTo>
                  <a:pt x="1108" y="138"/>
                  <a:pt x="1108" y="138"/>
                  <a:pt x="1108" y="138"/>
                </a:cubicBezTo>
                <a:cubicBezTo>
                  <a:pt x="1108" y="139"/>
                  <a:pt x="1108" y="139"/>
                  <a:pt x="1108" y="139"/>
                </a:cubicBezTo>
                <a:cubicBezTo>
                  <a:pt x="1109" y="139"/>
                  <a:pt x="1109" y="139"/>
                  <a:pt x="1109" y="139"/>
                </a:cubicBezTo>
                <a:cubicBezTo>
                  <a:pt x="1110" y="140"/>
                  <a:pt x="1110" y="140"/>
                  <a:pt x="1110" y="140"/>
                </a:cubicBezTo>
                <a:cubicBezTo>
                  <a:pt x="1109" y="141"/>
                  <a:pt x="1109" y="141"/>
                  <a:pt x="1109" y="141"/>
                </a:cubicBezTo>
                <a:cubicBezTo>
                  <a:pt x="1109" y="142"/>
                  <a:pt x="1109" y="142"/>
                  <a:pt x="1109" y="142"/>
                </a:cubicBezTo>
                <a:cubicBezTo>
                  <a:pt x="1107" y="142"/>
                  <a:pt x="1107" y="142"/>
                  <a:pt x="1107" y="142"/>
                </a:cubicBezTo>
                <a:cubicBezTo>
                  <a:pt x="1107" y="143"/>
                  <a:pt x="1107" y="143"/>
                  <a:pt x="1107" y="143"/>
                </a:cubicBezTo>
                <a:cubicBezTo>
                  <a:pt x="1105" y="144"/>
                  <a:pt x="1105" y="144"/>
                  <a:pt x="1105" y="144"/>
                </a:cubicBezTo>
                <a:cubicBezTo>
                  <a:pt x="1104" y="145"/>
                  <a:pt x="1104" y="145"/>
                  <a:pt x="1104" y="145"/>
                </a:cubicBezTo>
                <a:cubicBezTo>
                  <a:pt x="1105" y="145"/>
                  <a:pt x="1105" y="145"/>
                  <a:pt x="1105" y="145"/>
                </a:cubicBezTo>
                <a:cubicBezTo>
                  <a:pt x="1106" y="145"/>
                  <a:pt x="1106" y="145"/>
                  <a:pt x="1106" y="145"/>
                </a:cubicBezTo>
                <a:cubicBezTo>
                  <a:pt x="1107" y="146"/>
                  <a:pt x="1107" y="146"/>
                  <a:pt x="1107" y="146"/>
                </a:cubicBezTo>
                <a:cubicBezTo>
                  <a:pt x="1108" y="147"/>
                  <a:pt x="1108" y="147"/>
                  <a:pt x="1108" y="147"/>
                </a:cubicBezTo>
                <a:cubicBezTo>
                  <a:pt x="1106" y="147"/>
                  <a:pt x="1106" y="147"/>
                  <a:pt x="1106" y="147"/>
                </a:cubicBezTo>
                <a:cubicBezTo>
                  <a:pt x="1105" y="147"/>
                  <a:pt x="1105" y="147"/>
                  <a:pt x="1105" y="147"/>
                </a:cubicBezTo>
                <a:cubicBezTo>
                  <a:pt x="1105" y="147"/>
                  <a:pt x="1105" y="147"/>
                  <a:pt x="1105" y="147"/>
                </a:cubicBezTo>
                <a:cubicBezTo>
                  <a:pt x="1104" y="147"/>
                  <a:pt x="1104" y="147"/>
                  <a:pt x="1104" y="147"/>
                </a:cubicBezTo>
                <a:cubicBezTo>
                  <a:pt x="1102" y="150"/>
                  <a:pt x="1102" y="150"/>
                  <a:pt x="1102" y="150"/>
                </a:cubicBezTo>
                <a:cubicBezTo>
                  <a:pt x="1101" y="150"/>
                  <a:pt x="1101" y="150"/>
                  <a:pt x="1101" y="150"/>
                </a:cubicBezTo>
                <a:cubicBezTo>
                  <a:pt x="1100" y="151"/>
                  <a:pt x="1100" y="151"/>
                  <a:pt x="1100" y="151"/>
                </a:cubicBezTo>
                <a:cubicBezTo>
                  <a:pt x="1100" y="152"/>
                  <a:pt x="1100" y="152"/>
                  <a:pt x="1100" y="152"/>
                </a:cubicBezTo>
                <a:cubicBezTo>
                  <a:pt x="1102" y="152"/>
                  <a:pt x="1102" y="152"/>
                  <a:pt x="1102" y="152"/>
                </a:cubicBezTo>
                <a:cubicBezTo>
                  <a:pt x="1103" y="152"/>
                  <a:pt x="1103" y="152"/>
                  <a:pt x="1103" y="152"/>
                </a:cubicBezTo>
                <a:cubicBezTo>
                  <a:pt x="1104" y="151"/>
                  <a:pt x="1104" y="151"/>
                  <a:pt x="1104" y="151"/>
                </a:cubicBezTo>
                <a:cubicBezTo>
                  <a:pt x="1104" y="152"/>
                  <a:pt x="1104" y="152"/>
                  <a:pt x="1104" y="152"/>
                </a:cubicBezTo>
                <a:cubicBezTo>
                  <a:pt x="1105" y="153"/>
                  <a:pt x="1105" y="153"/>
                  <a:pt x="1105" y="153"/>
                </a:cubicBezTo>
                <a:cubicBezTo>
                  <a:pt x="1106" y="153"/>
                  <a:pt x="1106" y="153"/>
                  <a:pt x="1106" y="153"/>
                </a:cubicBezTo>
                <a:cubicBezTo>
                  <a:pt x="1107" y="153"/>
                  <a:pt x="1107" y="153"/>
                  <a:pt x="1107" y="153"/>
                </a:cubicBezTo>
                <a:cubicBezTo>
                  <a:pt x="1107" y="154"/>
                  <a:pt x="1107" y="154"/>
                  <a:pt x="1107" y="154"/>
                </a:cubicBezTo>
                <a:cubicBezTo>
                  <a:pt x="1105" y="154"/>
                  <a:pt x="1105" y="154"/>
                  <a:pt x="1105" y="154"/>
                </a:cubicBezTo>
                <a:cubicBezTo>
                  <a:pt x="1103" y="155"/>
                  <a:pt x="1103" y="155"/>
                  <a:pt x="1103" y="155"/>
                </a:cubicBezTo>
                <a:cubicBezTo>
                  <a:pt x="1103" y="155"/>
                  <a:pt x="1103" y="155"/>
                  <a:pt x="1103" y="155"/>
                </a:cubicBezTo>
                <a:cubicBezTo>
                  <a:pt x="1106" y="155"/>
                  <a:pt x="1106" y="155"/>
                  <a:pt x="1106" y="155"/>
                </a:cubicBezTo>
                <a:cubicBezTo>
                  <a:pt x="1107" y="156"/>
                  <a:pt x="1107" y="156"/>
                  <a:pt x="1107" y="156"/>
                </a:cubicBezTo>
                <a:cubicBezTo>
                  <a:pt x="1107" y="157"/>
                  <a:pt x="1107" y="157"/>
                  <a:pt x="1107" y="157"/>
                </a:cubicBezTo>
                <a:cubicBezTo>
                  <a:pt x="1106" y="157"/>
                  <a:pt x="1106" y="157"/>
                  <a:pt x="1106" y="157"/>
                </a:cubicBezTo>
                <a:cubicBezTo>
                  <a:pt x="1105" y="157"/>
                  <a:pt x="1105" y="157"/>
                  <a:pt x="1105" y="157"/>
                </a:cubicBezTo>
                <a:cubicBezTo>
                  <a:pt x="1105" y="157"/>
                  <a:pt x="1105" y="157"/>
                  <a:pt x="1105" y="157"/>
                </a:cubicBezTo>
                <a:cubicBezTo>
                  <a:pt x="1104" y="157"/>
                  <a:pt x="1104" y="157"/>
                  <a:pt x="1104" y="157"/>
                </a:cubicBezTo>
                <a:cubicBezTo>
                  <a:pt x="1103" y="157"/>
                  <a:pt x="1103" y="157"/>
                  <a:pt x="1103" y="157"/>
                </a:cubicBezTo>
                <a:cubicBezTo>
                  <a:pt x="1102" y="157"/>
                  <a:pt x="1102" y="157"/>
                  <a:pt x="1102" y="157"/>
                </a:cubicBezTo>
                <a:cubicBezTo>
                  <a:pt x="1100" y="156"/>
                  <a:pt x="1100" y="156"/>
                  <a:pt x="1100" y="156"/>
                </a:cubicBezTo>
                <a:cubicBezTo>
                  <a:pt x="1100" y="155"/>
                  <a:pt x="1100" y="155"/>
                  <a:pt x="1100" y="155"/>
                </a:cubicBezTo>
                <a:cubicBezTo>
                  <a:pt x="1101" y="155"/>
                  <a:pt x="1101" y="155"/>
                  <a:pt x="1101" y="155"/>
                </a:cubicBezTo>
                <a:cubicBezTo>
                  <a:pt x="1100" y="153"/>
                  <a:pt x="1100" y="153"/>
                  <a:pt x="1100" y="153"/>
                </a:cubicBezTo>
                <a:cubicBezTo>
                  <a:pt x="1099" y="153"/>
                  <a:pt x="1099" y="153"/>
                  <a:pt x="1099" y="153"/>
                </a:cubicBezTo>
                <a:cubicBezTo>
                  <a:pt x="1098" y="153"/>
                  <a:pt x="1098" y="153"/>
                  <a:pt x="1098" y="153"/>
                </a:cubicBezTo>
                <a:cubicBezTo>
                  <a:pt x="1098" y="155"/>
                  <a:pt x="1098" y="155"/>
                  <a:pt x="1098" y="155"/>
                </a:cubicBezTo>
                <a:cubicBezTo>
                  <a:pt x="1097" y="158"/>
                  <a:pt x="1097" y="158"/>
                  <a:pt x="1097" y="158"/>
                </a:cubicBezTo>
                <a:cubicBezTo>
                  <a:pt x="1096" y="160"/>
                  <a:pt x="1096" y="160"/>
                  <a:pt x="1096" y="160"/>
                </a:cubicBezTo>
                <a:cubicBezTo>
                  <a:pt x="1097" y="161"/>
                  <a:pt x="1097" y="161"/>
                  <a:pt x="1097" y="161"/>
                </a:cubicBezTo>
                <a:cubicBezTo>
                  <a:pt x="1098" y="161"/>
                  <a:pt x="1098" y="161"/>
                  <a:pt x="1098" y="161"/>
                </a:cubicBezTo>
                <a:cubicBezTo>
                  <a:pt x="1099" y="160"/>
                  <a:pt x="1099" y="160"/>
                  <a:pt x="1099" y="160"/>
                </a:cubicBezTo>
                <a:cubicBezTo>
                  <a:pt x="1100" y="160"/>
                  <a:pt x="1100" y="160"/>
                  <a:pt x="1100" y="160"/>
                </a:cubicBezTo>
                <a:cubicBezTo>
                  <a:pt x="1099" y="161"/>
                  <a:pt x="1099" y="161"/>
                  <a:pt x="1099" y="161"/>
                </a:cubicBezTo>
                <a:cubicBezTo>
                  <a:pt x="1098" y="162"/>
                  <a:pt x="1098" y="162"/>
                  <a:pt x="1098" y="162"/>
                </a:cubicBezTo>
                <a:cubicBezTo>
                  <a:pt x="1097" y="163"/>
                  <a:pt x="1097" y="163"/>
                  <a:pt x="1097" y="163"/>
                </a:cubicBezTo>
                <a:cubicBezTo>
                  <a:pt x="1096" y="163"/>
                  <a:pt x="1096" y="163"/>
                  <a:pt x="1096" y="163"/>
                </a:cubicBezTo>
                <a:cubicBezTo>
                  <a:pt x="1096" y="164"/>
                  <a:pt x="1096" y="164"/>
                  <a:pt x="1096" y="164"/>
                </a:cubicBezTo>
                <a:cubicBezTo>
                  <a:pt x="1094" y="164"/>
                  <a:pt x="1094" y="164"/>
                  <a:pt x="1094" y="164"/>
                </a:cubicBezTo>
                <a:cubicBezTo>
                  <a:pt x="1092" y="164"/>
                  <a:pt x="1092" y="164"/>
                  <a:pt x="1092" y="164"/>
                </a:cubicBezTo>
                <a:cubicBezTo>
                  <a:pt x="1090" y="164"/>
                  <a:pt x="1090" y="164"/>
                  <a:pt x="1090" y="164"/>
                </a:cubicBezTo>
                <a:cubicBezTo>
                  <a:pt x="1090" y="164"/>
                  <a:pt x="1090" y="164"/>
                  <a:pt x="1090" y="164"/>
                </a:cubicBezTo>
                <a:cubicBezTo>
                  <a:pt x="1087" y="164"/>
                  <a:pt x="1087" y="164"/>
                  <a:pt x="1087" y="164"/>
                </a:cubicBezTo>
                <a:cubicBezTo>
                  <a:pt x="1086" y="164"/>
                  <a:pt x="1086" y="164"/>
                  <a:pt x="1086" y="164"/>
                </a:cubicBezTo>
                <a:cubicBezTo>
                  <a:pt x="1084" y="165"/>
                  <a:pt x="1084" y="165"/>
                  <a:pt x="1084" y="165"/>
                </a:cubicBezTo>
                <a:cubicBezTo>
                  <a:pt x="1081" y="166"/>
                  <a:pt x="1081" y="166"/>
                  <a:pt x="1081" y="166"/>
                </a:cubicBezTo>
                <a:cubicBezTo>
                  <a:pt x="1082" y="166"/>
                  <a:pt x="1082" y="166"/>
                  <a:pt x="1082" y="166"/>
                </a:cubicBezTo>
                <a:cubicBezTo>
                  <a:pt x="1084" y="166"/>
                  <a:pt x="1084" y="166"/>
                  <a:pt x="1084" y="166"/>
                </a:cubicBezTo>
                <a:cubicBezTo>
                  <a:pt x="1085" y="166"/>
                  <a:pt x="1085" y="166"/>
                  <a:pt x="1085" y="166"/>
                </a:cubicBezTo>
                <a:cubicBezTo>
                  <a:pt x="1084" y="167"/>
                  <a:pt x="1084" y="167"/>
                  <a:pt x="1084" y="167"/>
                </a:cubicBezTo>
                <a:cubicBezTo>
                  <a:pt x="1083" y="167"/>
                  <a:pt x="1083" y="167"/>
                  <a:pt x="1083" y="167"/>
                </a:cubicBezTo>
                <a:cubicBezTo>
                  <a:pt x="1083" y="168"/>
                  <a:pt x="1083" y="168"/>
                  <a:pt x="1083" y="168"/>
                </a:cubicBezTo>
                <a:cubicBezTo>
                  <a:pt x="1085" y="169"/>
                  <a:pt x="1085" y="169"/>
                  <a:pt x="1085" y="169"/>
                </a:cubicBezTo>
                <a:cubicBezTo>
                  <a:pt x="1086" y="170"/>
                  <a:pt x="1086" y="170"/>
                  <a:pt x="1086" y="170"/>
                </a:cubicBezTo>
                <a:cubicBezTo>
                  <a:pt x="1087" y="170"/>
                  <a:pt x="1087" y="170"/>
                  <a:pt x="1087" y="170"/>
                </a:cubicBezTo>
                <a:cubicBezTo>
                  <a:pt x="1089" y="170"/>
                  <a:pt x="1089" y="170"/>
                  <a:pt x="1089" y="170"/>
                </a:cubicBezTo>
                <a:cubicBezTo>
                  <a:pt x="1090" y="170"/>
                  <a:pt x="1090" y="170"/>
                  <a:pt x="1090" y="170"/>
                </a:cubicBezTo>
                <a:cubicBezTo>
                  <a:pt x="1092" y="170"/>
                  <a:pt x="1092" y="170"/>
                  <a:pt x="1092" y="170"/>
                </a:cubicBezTo>
                <a:cubicBezTo>
                  <a:pt x="1093" y="169"/>
                  <a:pt x="1093" y="169"/>
                  <a:pt x="1093" y="169"/>
                </a:cubicBezTo>
                <a:cubicBezTo>
                  <a:pt x="1091" y="168"/>
                  <a:pt x="1091" y="168"/>
                  <a:pt x="1091" y="168"/>
                </a:cubicBezTo>
                <a:cubicBezTo>
                  <a:pt x="1091" y="167"/>
                  <a:pt x="1091" y="167"/>
                  <a:pt x="1091" y="167"/>
                </a:cubicBezTo>
                <a:cubicBezTo>
                  <a:pt x="1091" y="167"/>
                  <a:pt x="1091" y="167"/>
                  <a:pt x="1091" y="167"/>
                </a:cubicBezTo>
                <a:cubicBezTo>
                  <a:pt x="1094" y="167"/>
                  <a:pt x="1094" y="167"/>
                  <a:pt x="1094" y="167"/>
                </a:cubicBezTo>
                <a:cubicBezTo>
                  <a:pt x="1095" y="166"/>
                  <a:pt x="1095" y="166"/>
                  <a:pt x="1095" y="166"/>
                </a:cubicBezTo>
                <a:cubicBezTo>
                  <a:pt x="1097" y="166"/>
                  <a:pt x="1097" y="166"/>
                  <a:pt x="1097" y="166"/>
                </a:cubicBezTo>
                <a:cubicBezTo>
                  <a:pt x="1097" y="167"/>
                  <a:pt x="1097" y="167"/>
                  <a:pt x="1097" y="167"/>
                </a:cubicBezTo>
                <a:cubicBezTo>
                  <a:pt x="1096" y="167"/>
                  <a:pt x="1096" y="167"/>
                  <a:pt x="1096" y="167"/>
                </a:cubicBezTo>
                <a:cubicBezTo>
                  <a:pt x="1095" y="168"/>
                  <a:pt x="1095" y="168"/>
                  <a:pt x="1095" y="168"/>
                </a:cubicBezTo>
                <a:cubicBezTo>
                  <a:pt x="1095" y="170"/>
                  <a:pt x="1095" y="170"/>
                  <a:pt x="1095" y="170"/>
                </a:cubicBezTo>
                <a:cubicBezTo>
                  <a:pt x="1093" y="170"/>
                  <a:pt x="1093" y="170"/>
                  <a:pt x="1093" y="170"/>
                </a:cubicBezTo>
                <a:cubicBezTo>
                  <a:pt x="1093" y="171"/>
                  <a:pt x="1093" y="171"/>
                  <a:pt x="1093" y="171"/>
                </a:cubicBezTo>
                <a:cubicBezTo>
                  <a:pt x="1093" y="172"/>
                  <a:pt x="1093" y="172"/>
                  <a:pt x="1093" y="172"/>
                </a:cubicBezTo>
                <a:cubicBezTo>
                  <a:pt x="1097" y="175"/>
                  <a:pt x="1097" y="175"/>
                  <a:pt x="1097" y="175"/>
                </a:cubicBezTo>
                <a:cubicBezTo>
                  <a:pt x="1099" y="177"/>
                  <a:pt x="1099" y="177"/>
                  <a:pt x="1099" y="177"/>
                </a:cubicBezTo>
                <a:cubicBezTo>
                  <a:pt x="1099" y="178"/>
                  <a:pt x="1099" y="178"/>
                  <a:pt x="1099" y="178"/>
                </a:cubicBezTo>
                <a:cubicBezTo>
                  <a:pt x="1097" y="178"/>
                  <a:pt x="1097" y="178"/>
                  <a:pt x="1097" y="178"/>
                </a:cubicBezTo>
                <a:cubicBezTo>
                  <a:pt x="1097" y="177"/>
                  <a:pt x="1097" y="177"/>
                  <a:pt x="1097" y="177"/>
                </a:cubicBezTo>
                <a:cubicBezTo>
                  <a:pt x="1095" y="176"/>
                  <a:pt x="1095" y="176"/>
                  <a:pt x="1095" y="176"/>
                </a:cubicBezTo>
                <a:cubicBezTo>
                  <a:pt x="1093" y="175"/>
                  <a:pt x="1093" y="175"/>
                  <a:pt x="1093" y="175"/>
                </a:cubicBezTo>
                <a:cubicBezTo>
                  <a:pt x="1092" y="174"/>
                  <a:pt x="1092" y="174"/>
                  <a:pt x="1092" y="174"/>
                </a:cubicBezTo>
                <a:cubicBezTo>
                  <a:pt x="1090" y="174"/>
                  <a:pt x="1090" y="174"/>
                  <a:pt x="1090" y="174"/>
                </a:cubicBezTo>
                <a:cubicBezTo>
                  <a:pt x="1090" y="175"/>
                  <a:pt x="1090" y="175"/>
                  <a:pt x="1090" y="175"/>
                </a:cubicBezTo>
                <a:cubicBezTo>
                  <a:pt x="1088" y="175"/>
                  <a:pt x="1088" y="175"/>
                  <a:pt x="1088" y="175"/>
                </a:cubicBezTo>
                <a:cubicBezTo>
                  <a:pt x="1085" y="173"/>
                  <a:pt x="1085" y="173"/>
                  <a:pt x="1085" y="173"/>
                </a:cubicBezTo>
                <a:cubicBezTo>
                  <a:pt x="1084" y="172"/>
                  <a:pt x="1084" y="172"/>
                  <a:pt x="1084" y="172"/>
                </a:cubicBezTo>
                <a:cubicBezTo>
                  <a:pt x="1083" y="170"/>
                  <a:pt x="1083" y="170"/>
                  <a:pt x="1083" y="170"/>
                </a:cubicBezTo>
                <a:cubicBezTo>
                  <a:pt x="1083" y="170"/>
                  <a:pt x="1083" y="170"/>
                  <a:pt x="1083" y="170"/>
                </a:cubicBezTo>
                <a:cubicBezTo>
                  <a:pt x="1083" y="172"/>
                  <a:pt x="1083" y="172"/>
                  <a:pt x="1083" y="172"/>
                </a:cubicBezTo>
                <a:cubicBezTo>
                  <a:pt x="1084" y="173"/>
                  <a:pt x="1084" y="173"/>
                  <a:pt x="1084" y="173"/>
                </a:cubicBezTo>
                <a:cubicBezTo>
                  <a:pt x="1083" y="174"/>
                  <a:pt x="1083" y="174"/>
                  <a:pt x="1083" y="174"/>
                </a:cubicBezTo>
                <a:cubicBezTo>
                  <a:pt x="1082" y="172"/>
                  <a:pt x="1082" y="172"/>
                  <a:pt x="1082" y="172"/>
                </a:cubicBezTo>
                <a:cubicBezTo>
                  <a:pt x="1080" y="170"/>
                  <a:pt x="1080" y="170"/>
                  <a:pt x="1080" y="170"/>
                </a:cubicBezTo>
                <a:cubicBezTo>
                  <a:pt x="1077" y="169"/>
                  <a:pt x="1077" y="169"/>
                  <a:pt x="1077" y="169"/>
                </a:cubicBezTo>
                <a:cubicBezTo>
                  <a:pt x="1077" y="169"/>
                  <a:pt x="1077" y="169"/>
                  <a:pt x="1077" y="169"/>
                </a:cubicBezTo>
                <a:cubicBezTo>
                  <a:pt x="1077" y="170"/>
                  <a:pt x="1077" y="170"/>
                  <a:pt x="1077" y="170"/>
                </a:cubicBezTo>
                <a:cubicBezTo>
                  <a:pt x="1078" y="171"/>
                  <a:pt x="1078" y="171"/>
                  <a:pt x="1078" y="171"/>
                </a:cubicBezTo>
                <a:cubicBezTo>
                  <a:pt x="1078" y="172"/>
                  <a:pt x="1078" y="172"/>
                  <a:pt x="1078" y="172"/>
                </a:cubicBezTo>
                <a:cubicBezTo>
                  <a:pt x="1081" y="174"/>
                  <a:pt x="1081" y="174"/>
                  <a:pt x="1081" y="174"/>
                </a:cubicBezTo>
                <a:cubicBezTo>
                  <a:pt x="1082" y="175"/>
                  <a:pt x="1082" y="175"/>
                  <a:pt x="1082" y="175"/>
                </a:cubicBezTo>
                <a:cubicBezTo>
                  <a:pt x="1083" y="175"/>
                  <a:pt x="1083" y="175"/>
                  <a:pt x="1083" y="175"/>
                </a:cubicBezTo>
                <a:cubicBezTo>
                  <a:pt x="1084" y="175"/>
                  <a:pt x="1084" y="175"/>
                  <a:pt x="1084" y="175"/>
                </a:cubicBezTo>
                <a:cubicBezTo>
                  <a:pt x="1085" y="176"/>
                  <a:pt x="1085" y="176"/>
                  <a:pt x="1085" y="176"/>
                </a:cubicBezTo>
                <a:cubicBezTo>
                  <a:pt x="1082" y="176"/>
                  <a:pt x="1082" y="176"/>
                  <a:pt x="1082" y="176"/>
                </a:cubicBezTo>
                <a:cubicBezTo>
                  <a:pt x="1080" y="175"/>
                  <a:pt x="1080" y="175"/>
                  <a:pt x="1080" y="175"/>
                </a:cubicBezTo>
                <a:cubicBezTo>
                  <a:pt x="1078" y="174"/>
                  <a:pt x="1078" y="174"/>
                  <a:pt x="1078" y="174"/>
                </a:cubicBezTo>
                <a:cubicBezTo>
                  <a:pt x="1077" y="174"/>
                  <a:pt x="1077" y="174"/>
                  <a:pt x="1077" y="174"/>
                </a:cubicBezTo>
                <a:cubicBezTo>
                  <a:pt x="1077" y="175"/>
                  <a:pt x="1077" y="175"/>
                  <a:pt x="1077" y="175"/>
                </a:cubicBezTo>
                <a:cubicBezTo>
                  <a:pt x="1077" y="176"/>
                  <a:pt x="1077" y="176"/>
                  <a:pt x="1077" y="176"/>
                </a:cubicBezTo>
                <a:cubicBezTo>
                  <a:pt x="1076" y="177"/>
                  <a:pt x="1076" y="177"/>
                  <a:pt x="1076" y="177"/>
                </a:cubicBezTo>
                <a:cubicBezTo>
                  <a:pt x="1075" y="177"/>
                  <a:pt x="1075" y="177"/>
                  <a:pt x="1075" y="177"/>
                </a:cubicBezTo>
                <a:cubicBezTo>
                  <a:pt x="1075" y="178"/>
                  <a:pt x="1075" y="178"/>
                  <a:pt x="1075" y="178"/>
                </a:cubicBezTo>
                <a:cubicBezTo>
                  <a:pt x="1074" y="179"/>
                  <a:pt x="1074" y="179"/>
                  <a:pt x="1074" y="179"/>
                </a:cubicBezTo>
                <a:cubicBezTo>
                  <a:pt x="1074" y="179"/>
                  <a:pt x="1074" y="179"/>
                  <a:pt x="1074" y="179"/>
                </a:cubicBezTo>
                <a:cubicBezTo>
                  <a:pt x="1071" y="182"/>
                  <a:pt x="1071" y="182"/>
                  <a:pt x="1071" y="182"/>
                </a:cubicBezTo>
                <a:cubicBezTo>
                  <a:pt x="1071" y="183"/>
                  <a:pt x="1071" y="183"/>
                  <a:pt x="1071" y="183"/>
                </a:cubicBezTo>
                <a:cubicBezTo>
                  <a:pt x="1072" y="183"/>
                  <a:pt x="1072" y="183"/>
                  <a:pt x="1072" y="183"/>
                </a:cubicBezTo>
                <a:cubicBezTo>
                  <a:pt x="1073" y="183"/>
                  <a:pt x="1073" y="183"/>
                  <a:pt x="1073" y="183"/>
                </a:cubicBezTo>
                <a:cubicBezTo>
                  <a:pt x="1075" y="180"/>
                  <a:pt x="1075" y="180"/>
                  <a:pt x="1075" y="180"/>
                </a:cubicBezTo>
                <a:cubicBezTo>
                  <a:pt x="1077" y="179"/>
                  <a:pt x="1077" y="179"/>
                  <a:pt x="1077" y="179"/>
                </a:cubicBezTo>
                <a:cubicBezTo>
                  <a:pt x="1078" y="179"/>
                  <a:pt x="1078" y="179"/>
                  <a:pt x="1078" y="179"/>
                </a:cubicBezTo>
                <a:cubicBezTo>
                  <a:pt x="1081" y="179"/>
                  <a:pt x="1081" y="179"/>
                  <a:pt x="1081" y="179"/>
                </a:cubicBezTo>
                <a:cubicBezTo>
                  <a:pt x="1081" y="178"/>
                  <a:pt x="1081" y="178"/>
                  <a:pt x="1081" y="178"/>
                </a:cubicBezTo>
                <a:cubicBezTo>
                  <a:pt x="1082" y="178"/>
                  <a:pt x="1082" y="178"/>
                  <a:pt x="1082" y="178"/>
                </a:cubicBezTo>
                <a:cubicBezTo>
                  <a:pt x="1082" y="179"/>
                  <a:pt x="1082" y="179"/>
                  <a:pt x="1082" y="179"/>
                </a:cubicBezTo>
                <a:cubicBezTo>
                  <a:pt x="1083" y="180"/>
                  <a:pt x="1083" y="180"/>
                  <a:pt x="1083" y="180"/>
                </a:cubicBezTo>
                <a:cubicBezTo>
                  <a:pt x="1085" y="180"/>
                  <a:pt x="1085" y="180"/>
                  <a:pt x="1085" y="180"/>
                </a:cubicBezTo>
                <a:cubicBezTo>
                  <a:pt x="1087" y="182"/>
                  <a:pt x="1087" y="182"/>
                  <a:pt x="1087" y="182"/>
                </a:cubicBezTo>
                <a:cubicBezTo>
                  <a:pt x="1088" y="182"/>
                  <a:pt x="1088" y="182"/>
                  <a:pt x="1088" y="182"/>
                </a:cubicBezTo>
                <a:cubicBezTo>
                  <a:pt x="1089" y="181"/>
                  <a:pt x="1089" y="181"/>
                  <a:pt x="1089" y="181"/>
                </a:cubicBezTo>
                <a:cubicBezTo>
                  <a:pt x="1090" y="180"/>
                  <a:pt x="1090" y="180"/>
                  <a:pt x="1090" y="180"/>
                </a:cubicBezTo>
                <a:cubicBezTo>
                  <a:pt x="1090" y="179"/>
                  <a:pt x="1090" y="179"/>
                  <a:pt x="1090" y="179"/>
                </a:cubicBezTo>
                <a:cubicBezTo>
                  <a:pt x="1090" y="178"/>
                  <a:pt x="1090" y="178"/>
                  <a:pt x="1090" y="178"/>
                </a:cubicBezTo>
                <a:cubicBezTo>
                  <a:pt x="1090" y="177"/>
                  <a:pt x="1090" y="177"/>
                  <a:pt x="1090" y="177"/>
                </a:cubicBezTo>
                <a:cubicBezTo>
                  <a:pt x="1091" y="177"/>
                  <a:pt x="1091" y="177"/>
                  <a:pt x="1091" y="177"/>
                </a:cubicBezTo>
                <a:cubicBezTo>
                  <a:pt x="1092" y="177"/>
                  <a:pt x="1092" y="177"/>
                  <a:pt x="1092" y="177"/>
                </a:cubicBezTo>
                <a:cubicBezTo>
                  <a:pt x="1092" y="177"/>
                  <a:pt x="1092" y="177"/>
                  <a:pt x="1092" y="177"/>
                </a:cubicBezTo>
                <a:cubicBezTo>
                  <a:pt x="1093" y="177"/>
                  <a:pt x="1093" y="177"/>
                  <a:pt x="1093" y="177"/>
                </a:cubicBezTo>
                <a:cubicBezTo>
                  <a:pt x="1094" y="178"/>
                  <a:pt x="1094" y="178"/>
                  <a:pt x="1094" y="178"/>
                </a:cubicBezTo>
                <a:cubicBezTo>
                  <a:pt x="1094" y="179"/>
                  <a:pt x="1094" y="179"/>
                  <a:pt x="1094" y="179"/>
                </a:cubicBezTo>
                <a:cubicBezTo>
                  <a:pt x="1093" y="178"/>
                  <a:pt x="1093" y="178"/>
                  <a:pt x="1093" y="178"/>
                </a:cubicBezTo>
                <a:cubicBezTo>
                  <a:pt x="1092" y="179"/>
                  <a:pt x="1092" y="179"/>
                  <a:pt x="1092" y="179"/>
                </a:cubicBezTo>
                <a:cubicBezTo>
                  <a:pt x="1092" y="180"/>
                  <a:pt x="1092" y="180"/>
                  <a:pt x="1092" y="180"/>
                </a:cubicBezTo>
                <a:cubicBezTo>
                  <a:pt x="1093" y="181"/>
                  <a:pt x="1093" y="181"/>
                  <a:pt x="1093" y="181"/>
                </a:cubicBezTo>
                <a:cubicBezTo>
                  <a:pt x="1096" y="181"/>
                  <a:pt x="1096" y="181"/>
                  <a:pt x="1096" y="181"/>
                </a:cubicBezTo>
                <a:cubicBezTo>
                  <a:pt x="1096" y="181"/>
                  <a:pt x="1096" y="181"/>
                  <a:pt x="1096" y="181"/>
                </a:cubicBezTo>
                <a:cubicBezTo>
                  <a:pt x="1096" y="180"/>
                  <a:pt x="1096" y="180"/>
                  <a:pt x="1096" y="180"/>
                </a:cubicBezTo>
                <a:cubicBezTo>
                  <a:pt x="1096" y="179"/>
                  <a:pt x="1096" y="179"/>
                  <a:pt x="1096" y="179"/>
                </a:cubicBezTo>
                <a:cubicBezTo>
                  <a:pt x="1097" y="179"/>
                  <a:pt x="1097" y="179"/>
                  <a:pt x="1097" y="179"/>
                </a:cubicBezTo>
                <a:cubicBezTo>
                  <a:pt x="1099" y="179"/>
                  <a:pt x="1099" y="179"/>
                  <a:pt x="1099" y="179"/>
                </a:cubicBezTo>
                <a:cubicBezTo>
                  <a:pt x="1100" y="180"/>
                  <a:pt x="1100" y="180"/>
                  <a:pt x="1100" y="180"/>
                </a:cubicBezTo>
                <a:cubicBezTo>
                  <a:pt x="1099" y="181"/>
                  <a:pt x="1099" y="181"/>
                  <a:pt x="1099" y="181"/>
                </a:cubicBezTo>
                <a:cubicBezTo>
                  <a:pt x="1096" y="182"/>
                  <a:pt x="1096" y="182"/>
                  <a:pt x="1096" y="182"/>
                </a:cubicBezTo>
                <a:cubicBezTo>
                  <a:pt x="1093" y="182"/>
                  <a:pt x="1093" y="182"/>
                  <a:pt x="1093" y="182"/>
                </a:cubicBezTo>
                <a:cubicBezTo>
                  <a:pt x="1092" y="182"/>
                  <a:pt x="1092" y="182"/>
                  <a:pt x="1092" y="182"/>
                </a:cubicBezTo>
                <a:cubicBezTo>
                  <a:pt x="1092" y="183"/>
                  <a:pt x="1092" y="183"/>
                  <a:pt x="1092" y="183"/>
                </a:cubicBezTo>
                <a:cubicBezTo>
                  <a:pt x="1094" y="186"/>
                  <a:pt x="1094" y="186"/>
                  <a:pt x="1094" y="186"/>
                </a:cubicBezTo>
                <a:cubicBezTo>
                  <a:pt x="1096" y="187"/>
                  <a:pt x="1096" y="187"/>
                  <a:pt x="1096" y="187"/>
                </a:cubicBezTo>
                <a:cubicBezTo>
                  <a:pt x="1098" y="187"/>
                  <a:pt x="1098" y="187"/>
                  <a:pt x="1098" y="187"/>
                </a:cubicBezTo>
                <a:cubicBezTo>
                  <a:pt x="1098" y="187"/>
                  <a:pt x="1098" y="187"/>
                  <a:pt x="1098" y="187"/>
                </a:cubicBezTo>
                <a:cubicBezTo>
                  <a:pt x="1100" y="186"/>
                  <a:pt x="1100" y="186"/>
                  <a:pt x="1100" y="186"/>
                </a:cubicBezTo>
                <a:cubicBezTo>
                  <a:pt x="1100" y="187"/>
                  <a:pt x="1100" y="187"/>
                  <a:pt x="1100" y="187"/>
                </a:cubicBezTo>
                <a:cubicBezTo>
                  <a:pt x="1100" y="188"/>
                  <a:pt x="1100" y="188"/>
                  <a:pt x="1100" y="188"/>
                </a:cubicBezTo>
                <a:cubicBezTo>
                  <a:pt x="1099" y="188"/>
                  <a:pt x="1099" y="188"/>
                  <a:pt x="1099" y="188"/>
                </a:cubicBezTo>
                <a:cubicBezTo>
                  <a:pt x="1098" y="188"/>
                  <a:pt x="1098" y="188"/>
                  <a:pt x="1098" y="188"/>
                </a:cubicBezTo>
                <a:cubicBezTo>
                  <a:pt x="1095" y="188"/>
                  <a:pt x="1095" y="188"/>
                  <a:pt x="1095" y="188"/>
                </a:cubicBezTo>
                <a:cubicBezTo>
                  <a:pt x="1093" y="186"/>
                  <a:pt x="1093" y="186"/>
                  <a:pt x="1093" y="186"/>
                </a:cubicBezTo>
                <a:cubicBezTo>
                  <a:pt x="1091" y="184"/>
                  <a:pt x="1091" y="184"/>
                  <a:pt x="1091" y="184"/>
                </a:cubicBezTo>
                <a:cubicBezTo>
                  <a:pt x="1089" y="183"/>
                  <a:pt x="1089" y="183"/>
                  <a:pt x="1089" y="183"/>
                </a:cubicBezTo>
                <a:cubicBezTo>
                  <a:pt x="1087" y="184"/>
                  <a:pt x="1087" y="184"/>
                  <a:pt x="1087" y="184"/>
                </a:cubicBezTo>
                <a:cubicBezTo>
                  <a:pt x="1085" y="182"/>
                  <a:pt x="1085" y="182"/>
                  <a:pt x="1085" y="182"/>
                </a:cubicBezTo>
                <a:cubicBezTo>
                  <a:pt x="1083" y="181"/>
                  <a:pt x="1083" y="181"/>
                  <a:pt x="1083" y="181"/>
                </a:cubicBezTo>
                <a:cubicBezTo>
                  <a:pt x="1083" y="181"/>
                  <a:pt x="1083" y="181"/>
                  <a:pt x="1083" y="181"/>
                </a:cubicBezTo>
                <a:cubicBezTo>
                  <a:pt x="1081" y="181"/>
                  <a:pt x="1081" y="181"/>
                  <a:pt x="1081" y="181"/>
                </a:cubicBezTo>
                <a:cubicBezTo>
                  <a:pt x="1080" y="181"/>
                  <a:pt x="1080" y="181"/>
                  <a:pt x="1080" y="181"/>
                </a:cubicBezTo>
                <a:cubicBezTo>
                  <a:pt x="1078" y="181"/>
                  <a:pt x="1078" y="181"/>
                  <a:pt x="1078" y="181"/>
                </a:cubicBezTo>
                <a:cubicBezTo>
                  <a:pt x="1078" y="181"/>
                  <a:pt x="1078" y="181"/>
                  <a:pt x="1078" y="181"/>
                </a:cubicBezTo>
                <a:cubicBezTo>
                  <a:pt x="1077" y="181"/>
                  <a:pt x="1077" y="181"/>
                  <a:pt x="1077" y="181"/>
                </a:cubicBezTo>
                <a:cubicBezTo>
                  <a:pt x="1075" y="182"/>
                  <a:pt x="1075" y="182"/>
                  <a:pt x="1075" y="182"/>
                </a:cubicBezTo>
                <a:cubicBezTo>
                  <a:pt x="1075" y="184"/>
                  <a:pt x="1075" y="184"/>
                  <a:pt x="1075" y="184"/>
                </a:cubicBezTo>
                <a:cubicBezTo>
                  <a:pt x="1073" y="184"/>
                  <a:pt x="1073" y="184"/>
                  <a:pt x="1073" y="184"/>
                </a:cubicBezTo>
                <a:cubicBezTo>
                  <a:pt x="1071" y="185"/>
                  <a:pt x="1071" y="185"/>
                  <a:pt x="1071" y="185"/>
                </a:cubicBezTo>
                <a:cubicBezTo>
                  <a:pt x="1070" y="186"/>
                  <a:pt x="1070" y="186"/>
                  <a:pt x="1070" y="186"/>
                </a:cubicBezTo>
                <a:cubicBezTo>
                  <a:pt x="1068" y="188"/>
                  <a:pt x="1068" y="188"/>
                  <a:pt x="1068" y="188"/>
                </a:cubicBezTo>
                <a:cubicBezTo>
                  <a:pt x="1068" y="189"/>
                  <a:pt x="1068" y="189"/>
                  <a:pt x="1068" y="189"/>
                </a:cubicBezTo>
                <a:cubicBezTo>
                  <a:pt x="1069" y="190"/>
                  <a:pt x="1069" y="190"/>
                  <a:pt x="1069" y="190"/>
                </a:cubicBezTo>
                <a:cubicBezTo>
                  <a:pt x="1070" y="189"/>
                  <a:pt x="1070" y="189"/>
                  <a:pt x="1070" y="189"/>
                </a:cubicBezTo>
                <a:cubicBezTo>
                  <a:pt x="1072" y="188"/>
                  <a:pt x="1072" y="188"/>
                  <a:pt x="1072" y="188"/>
                </a:cubicBezTo>
                <a:cubicBezTo>
                  <a:pt x="1073" y="188"/>
                  <a:pt x="1073" y="188"/>
                  <a:pt x="1073" y="188"/>
                </a:cubicBezTo>
                <a:cubicBezTo>
                  <a:pt x="1074" y="189"/>
                  <a:pt x="1074" y="189"/>
                  <a:pt x="1074" y="189"/>
                </a:cubicBezTo>
                <a:cubicBezTo>
                  <a:pt x="1076" y="189"/>
                  <a:pt x="1076" y="189"/>
                  <a:pt x="1076" y="189"/>
                </a:cubicBezTo>
                <a:cubicBezTo>
                  <a:pt x="1079" y="188"/>
                  <a:pt x="1079" y="188"/>
                  <a:pt x="1079" y="188"/>
                </a:cubicBezTo>
                <a:cubicBezTo>
                  <a:pt x="1082" y="188"/>
                  <a:pt x="1082" y="188"/>
                  <a:pt x="1082" y="188"/>
                </a:cubicBezTo>
                <a:cubicBezTo>
                  <a:pt x="1084" y="189"/>
                  <a:pt x="1084" y="189"/>
                  <a:pt x="1084" y="189"/>
                </a:cubicBezTo>
                <a:cubicBezTo>
                  <a:pt x="1085" y="190"/>
                  <a:pt x="1085" y="190"/>
                  <a:pt x="1085" y="190"/>
                </a:cubicBezTo>
                <a:cubicBezTo>
                  <a:pt x="1084" y="190"/>
                  <a:pt x="1084" y="190"/>
                  <a:pt x="1084" y="190"/>
                </a:cubicBezTo>
                <a:cubicBezTo>
                  <a:pt x="1081" y="190"/>
                  <a:pt x="1081" y="190"/>
                  <a:pt x="1081" y="190"/>
                </a:cubicBezTo>
                <a:cubicBezTo>
                  <a:pt x="1080" y="190"/>
                  <a:pt x="1080" y="190"/>
                  <a:pt x="1080" y="190"/>
                </a:cubicBezTo>
                <a:cubicBezTo>
                  <a:pt x="1073" y="190"/>
                  <a:pt x="1073" y="190"/>
                  <a:pt x="1073" y="190"/>
                </a:cubicBezTo>
                <a:cubicBezTo>
                  <a:pt x="1071" y="190"/>
                  <a:pt x="1071" y="190"/>
                  <a:pt x="1071" y="190"/>
                </a:cubicBezTo>
                <a:cubicBezTo>
                  <a:pt x="1071" y="191"/>
                  <a:pt x="1071" y="191"/>
                  <a:pt x="1071" y="191"/>
                </a:cubicBezTo>
                <a:cubicBezTo>
                  <a:pt x="1068" y="191"/>
                  <a:pt x="1068" y="191"/>
                  <a:pt x="1068" y="191"/>
                </a:cubicBezTo>
                <a:cubicBezTo>
                  <a:pt x="1068" y="192"/>
                  <a:pt x="1068" y="192"/>
                  <a:pt x="1068" y="192"/>
                </a:cubicBezTo>
                <a:cubicBezTo>
                  <a:pt x="1069" y="192"/>
                  <a:pt x="1069" y="192"/>
                  <a:pt x="1069" y="192"/>
                </a:cubicBezTo>
                <a:cubicBezTo>
                  <a:pt x="1070" y="192"/>
                  <a:pt x="1070" y="192"/>
                  <a:pt x="1070" y="192"/>
                </a:cubicBezTo>
                <a:cubicBezTo>
                  <a:pt x="1071" y="193"/>
                  <a:pt x="1071" y="193"/>
                  <a:pt x="1071" y="193"/>
                </a:cubicBezTo>
                <a:cubicBezTo>
                  <a:pt x="1070" y="193"/>
                  <a:pt x="1070" y="193"/>
                  <a:pt x="1070" y="193"/>
                </a:cubicBezTo>
                <a:cubicBezTo>
                  <a:pt x="1069" y="193"/>
                  <a:pt x="1069" y="193"/>
                  <a:pt x="1069" y="193"/>
                </a:cubicBezTo>
                <a:cubicBezTo>
                  <a:pt x="1067" y="193"/>
                  <a:pt x="1067" y="193"/>
                  <a:pt x="1067" y="193"/>
                </a:cubicBezTo>
                <a:cubicBezTo>
                  <a:pt x="1067" y="193"/>
                  <a:pt x="1067" y="193"/>
                  <a:pt x="1067" y="193"/>
                </a:cubicBezTo>
                <a:cubicBezTo>
                  <a:pt x="1068" y="194"/>
                  <a:pt x="1068" y="194"/>
                  <a:pt x="1068" y="194"/>
                </a:cubicBezTo>
                <a:cubicBezTo>
                  <a:pt x="1069" y="194"/>
                  <a:pt x="1069" y="194"/>
                  <a:pt x="1069" y="194"/>
                </a:cubicBezTo>
                <a:cubicBezTo>
                  <a:pt x="1074" y="196"/>
                  <a:pt x="1074" y="196"/>
                  <a:pt x="1074" y="196"/>
                </a:cubicBezTo>
                <a:cubicBezTo>
                  <a:pt x="1075" y="196"/>
                  <a:pt x="1075" y="196"/>
                  <a:pt x="1075" y="196"/>
                </a:cubicBezTo>
                <a:cubicBezTo>
                  <a:pt x="1076" y="195"/>
                  <a:pt x="1076" y="195"/>
                  <a:pt x="1076" y="195"/>
                </a:cubicBezTo>
                <a:cubicBezTo>
                  <a:pt x="1077" y="195"/>
                  <a:pt x="1077" y="195"/>
                  <a:pt x="1077" y="195"/>
                </a:cubicBezTo>
                <a:cubicBezTo>
                  <a:pt x="1078" y="195"/>
                  <a:pt x="1078" y="195"/>
                  <a:pt x="1078" y="195"/>
                </a:cubicBezTo>
                <a:cubicBezTo>
                  <a:pt x="1078" y="197"/>
                  <a:pt x="1078" y="197"/>
                  <a:pt x="1078" y="197"/>
                </a:cubicBezTo>
                <a:cubicBezTo>
                  <a:pt x="1078" y="198"/>
                  <a:pt x="1078" y="198"/>
                  <a:pt x="1078" y="198"/>
                </a:cubicBezTo>
                <a:cubicBezTo>
                  <a:pt x="1077" y="198"/>
                  <a:pt x="1077" y="198"/>
                  <a:pt x="1077" y="198"/>
                </a:cubicBezTo>
                <a:cubicBezTo>
                  <a:pt x="1076" y="198"/>
                  <a:pt x="1076" y="198"/>
                  <a:pt x="1076" y="198"/>
                </a:cubicBezTo>
                <a:cubicBezTo>
                  <a:pt x="1075" y="198"/>
                  <a:pt x="1075" y="198"/>
                  <a:pt x="1075" y="198"/>
                </a:cubicBezTo>
                <a:cubicBezTo>
                  <a:pt x="1074" y="198"/>
                  <a:pt x="1074" y="198"/>
                  <a:pt x="1074" y="198"/>
                </a:cubicBezTo>
                <a:cubicBezTo>
                  <a:pt x="1073" y="198"/>
                  <a:pt x="1073" y="198"/>
                  <a:pt x="1073" y="198"/>
                </a:cubicBezTo>
                <a:cubicBezTo>
                  <a:pt x="1073" y="199"/>
                  <a:pt x="1073" y="199"/>
                  <a:pt x="1073" y="199"/>
                </a:cubicBezTo>
                <a:cubicBezTo>
                  <a:pt x="1073" y="200"/>
                  <a:pt x="1073" y="200"/>
                  <a:pt x="1073" y="200"/>
                </a:cubicBezTo>
                <a:cubicBezTo>
                  <a:pt x="1074" y="200"/>
                  <a:pt x="1074" y="200"/>
                  <a:pt x="1074" y="200"/>
                </a:cubicBezTo>
                <a:cubicBezTo>
                  <a:pt x="1075" y="200"/>
                  <a:pt x="1075" y="200"/>
                  <a:pt x="1075" y="200"/>
                </a:cubicBezTo>
                <a:cubicBezTo>
                  <a:pt x="1075" y="201"/>
                  <a:pt x="1075" y="201"/>
                  <a:pt x="1075" y="201"/>
                </a:cubicBezTo>
                <a:cubicBezTo>
                  <a:pt x="1074" y="201"/>
                  <a:pt x="1074" y="201"/>
                  <a:pt x="1074" y="201"/>
                </a:cubicBezTo>
                <a:cubicBezTo>
                  <a:pt x="1072" y="201"/>
                  <a:pt x="1072" y="201"/>
                  <a:pt x="1072" y="201"/>
                </a:cubicBezTo>
                <a:cubicBezTo>
                  <a:pt x="1070" y="200"/>
                  <a:pt x="1070" y="200"/>
                  <a:pt x="1070" y="200"/>
                </a:cubicBezTo>
                <a:cubicBezTo>
                  <a:pt x="1068" y="201"/>
                  <a:pt x="1068" y="201"/>
                  <a:pt x="1068" y="201"/>
                </a:cubicBezTo>
                <a:cubicBezTo>
                  <a:pt x="1068" y="201"/>
                  <a:pt x="1068" y="201"/>
                  <a:pt x="1068" y="201"/>
                </a:cubicBezTo>
                <a:cubicBezTo>
                  <a:pt x="1069" y="203"/>
                  <a:pt x="1069" y="203"/>
                  <a:pt x="1069" y="203"/>
                </a:cubicBezTo>
                <a:cubicBezTo>
                  <a:pt x="1070" y="203"/>
                  <a:pt x="1070" y="203"/>
                  <a:pt x="1070" y="203"/>
                </a:cubicBezTo>
                <a:cubicBezTo>
                  <a:pt x="1071" y="202"/>
                  <a:pt x="1071" y="202"/>
                  <a:pt x="1071" y="202"/>
                </a:cubicBezTo>
                <a:cubicBezTo>
                  <a:pt x="1073" y="202"/>
                  <a:pt x="1073" y="202"/>
                  <a:pt x="1073" y="202"/>
                </a:cubicBezTo>
                <a:cubicBezTo>
                  <a:pt x="1074" y="203"/>
                  <a:pt x="1074" y="203"/>
                  <a:pt x="1074" y="203"/>
                </a:cubicBezTo>
                <a:cubicBezTo>
                  <a:pt x="1075" y="204"/>
                  <a:pt x="1075" y="204"/>
                  <a:pt x="1075" y="204"/>
                </a:cubicBezTo>
                <a:cubicBezTo>
                  <a:pt x="1073" y="204"/>
                  <a:pt x="1073" y="204"/>
                  <a:pt x="1073" y="204"/>
                </a:cubicBezTo>
                <a:cubicBezTo>
                  <a:pt x="1071" y="204"/>
                  <a:pt x="1071" y="204"/>
                  <a:pt x="1071" y="204"/>
                </a:cubicBezTo>
                <a:cubicBezTo>
                  <a:pt x="1069" y="204"/>
                  <a:pt x="1069" y="204"/>
                  <a:pt x="1069" y="204"/>
                </a:cubicBezTo>
                <a:cubicBezTo>
                  <a:pt x="1068" y="203"/>
                  <a:pt x="1068" y="203"/>
                  <a:pt x="1068" y="203"/>
                </a:cubicBezTo>
                <a:cubicBezTo>
                  <a:pt x="1067" y="203"/>
                  <a:pt x="1067" y="203"/>
                  <a:pt x="1067" y="203"/>
                </a:cubicBezTo>
                <a:cubicBezTo>
                  <a:pt x="1066" y="205"/>
                  <a:pt x="1066" y="205"/>
                  <a:pt x="1066" y="205"/>
                </a:cubicBezTo>
                <a:cubicBezTo>
                  <a:pt x="1066" y="208"/>
                  <a:pt x="1066" y="208"/>
                  <a:pt x="1066" y="208"/>
                </a:cubicBezTo>
                <a:cubicBezTo>
                  <a:pt x="1065" y="209"/>
                  <a:pt x="1065" y="209"/>
                  <a:pt x="1065" y="209"/>
                </a:cubicBezTo>
                <a:cubicBezTo>
                  <a:pt x="1066" y="210"/>
                  <a:pt x="1066" y="210"/>
                  <a:pt x="1066" y="210"/>
                </a:cubicBezTo>
                <a:cubicBezTo>
                  <a:pt x="1067" y="210"/>
                  <a:pt x="1067" y="210"/>
                  <a:pt x="1067" y="210"/>
                </a:cubicBezTo>
                <a:cubicBezTo>
                  <a:pt x="1071" y="208"/>
                  <a:pt x="1071" y="208"/>
                  <a:pt x="1071" y="208"/>
                </a:cubicBezTo>
                <a:cubicBezTo>
                  <a:pt x="1072" y="208"/>
                  <a:pt x="1072" y="208"/>
                  <a:pt x="1072" y="208"/>
                </a:cubicBezTo>
                <a:cubicBezTo>
                  <a:pt x="1075" y="207"/>
                  <a:pt x="1075" y="207"/>
                  <a:pt x="1075" y="207"/>
                </a:cubicBezTo>
                <a:cubicBezTo>
                  <a:pt x="1077" y="206"/>
                  <a:pt x="1077" y="206"/>
                  <a:pt x="1077" y="206"/>
                </a:cubicBezTo>
                <a:cubicBezTo>
                  <a:pt x="1079" y="204"/>
                  <a:pt x="1079" y="204"/>
                  <a:pt x="1079" y="204"/>
                </a:cubicBezTo>
                <a:cubicBezTo>
                  <a:pt x="1081" y="201"/>
                  <a:pt x="1081" y="201"/>
                  <a:pt x="1081" y="201"/>
                </a:cubicBezTo>
                <a:cubicBezTo>
                  <a:pt x="1086" y="199"/>
                  <a:pt x="1086" y="199"/>
                  <a:pt x="1086" y="199"/>
                </a:cubicBezTo>
                <a:cubicBezTo>
                  <a:pt x="1089" y="198"/>
                  <a:pt x="1089" y="198"/>
                  <a:pt x="1089" y="198"/>
                </a:cubicBezTo>
                <a:cubicBezTo>
                  <a:pt x="1090" y="199"/>
                  <a:pt x="1090" y="199"/>
                  <a:pt x="1090" y="199"/>
                </a:cubicBezTo>
                <a:cubicBezTo>
                  <a:pt x="1090" y="199"/>
                  <a:pt x="1090" y="199"/>
                  <a:pt x="1090" y="199"/>
                </a:cubicBezTo>
                <a:cubicBezTo>
                  <a:pt x="1089" y="200"/>
                  <a:pt x="1089" y="200"/>
                  <a:pt x="1089" y="200"/>
                </a:cubicBezTo>
                <a:cubicBezTo>
                  <a:pt x="1088" y="200"/>
                  <a:pt x="1088" y="200"/>
                  <a:pt x="1088" y="200"/>
                </a:cubicBezTo>
                <a:cubicBezTo>
                  <a:pt x="1085" y="201"/>
                  <a:pt x="1085" y="201"/>
                  <a:pt x="1085" y="201"/>
                </a:cubicBezTo>
                <a:cubicBezTo>
                  <a:pt x="1082" y="203"/>
                  <a:pt x="1082" y="203"/>
                  <a:pt x="1082" y="203"/>
                </a:cubicBezTo>
                <a:cubicBezTo>
                  <a:pt x="1079" y="206"/>
                  <a:pt x="1079" y="206"/>
                  <a:pt x="1079" y="206"/>
                </a:cubicBezTo>
                <a:cubicBezTo>
                  <a:pt x="1077" y="208"/>
                  <a:pt x="1077" y="208"/>
                  <a:pt x="1077" y="208"/>
                </a:cubicBezTo>
                <a:cubicBezTo>
                  <a:pt x="1074" y="208"/>
                  <a:pt x="1074" y="208"/>
                  <a:pt x="1074" y="208"/>
                </a:cubicBezTo>
                <a:cubicBezTo>
                  <a:pt x="1073" y="209"/>
                  <a:pt x="1073" y="209"/>
                  <a:pt x="1073" y="209"/>
                </a:cubicBezTo>
                <a:cubicBezTo>
                  <a:pt x="1070" y="211"/>
                  <a:pt x="1070" y="211"/>
                  <a:pt x="1070" y="211"/>
                </a:cubicBezTo>
                <a:cubicBezTo>
                  <a:pt x="1067" y="212"/>
                  <a:pt x="1067" y="212"/>
                  <a:pt x="1067" y="212"/>
                </a:cubicBezTo>
                <a:cubicBezTo>
                  <a:pt x="1066" y="212"/>
                  <a:pt x="1066" y="212"/>
                  <a:pt x="1066" y="212"/>
                </a:cubicBezTo>
                <a:cubicBezTo>
                  <a:pt x="1066" y="213"/>
                  <a:pt x="1066" y="213"/>
                  <a:pt x="1066" y="213"/>
                </a:cubicBezTo>
                <a:cubicBezTo>
                  <a:pt x="1067" y="213"/>
                  <a:pt x="1067" y="213"/>
                  <a:pt x="1067" y="213"/>
                </a:cubicBezTo>
                <a:cubicBezTo>
                  <a:pt x="1068" y="213"/>
                  <a:pt x="1068" y="213"/>
                  <a:pt x="1068" y="213"/>
                </a:cubicBezTo>
                <a:cubicBezTo>
                  <a:pt x="1069" y="213"/>
                  <a:pt x="1069" y="213"/>
                  <a:pt x="1069" y="213"/>
                </a:cubicBezTo>
                <a:cubicBezTo>
                  <a:pt x="1069" y="214"/>
                  <a:pt x="1069" y="214"/>
                  <a:pt x="1069" y="214"/>
                </a:cubicBezTo>
                <a:cubicBezTo>
                  <a:pt x="1071" y="213"/>
                  <a:pt x="1071" y="213"/>
                  <a:pt x="1071" y="213"/>
                </a:cubicBezTo>
                <a:cubicBezTo>
                  <a:pt x="1072" y="212"/>
                  <a:pt x="1072" y="212"/>
                  <a:pt x="1072" y="212"/>
                </a:cubicBezTo>
                <a:cubicBezTo>
                  <a:pt x="1073" y="212"/>
                  <a:pt x="1073" y="212"/>
                  <a:pt x="1073" y="212"/>
                </a:cubicBezTo>
                <a:cubicBezTo>
                  <a:pt x="1074" y="213"/>
                  <a:pt x="1074" y="213"/>
                  <a:pt x="1074" y="213"/>
                </a:cubicBezTo>
                <a:cubicBezTo>
                  <a:pt x="1075" y="213"/>
                  <a:pt x="1075" y="213"/>
                  <a:pt x="1075" y="213"/>
                </a:cubicBezTo>
                <a:cubicBezTo>
                  <a:pt x="1076" y="212"/>
                  <a:pt x="1076" y="212"/>
                  <a:pt x="1076" y="212"/>
                </a:cubicBezTo>
                <a:cubicBezTo>
                  <a:pt x="1078" y="211"/>
                  <a:pt x="1078" y="211"/>
                  <a:pt x="1078" y="211"/>
                </a:cubicBezTo>
                <a:cubicBezTo>
                  <a:pt x="1079" y="211"/>
                  <a:pt x="1079" y="211"/>
                  <a:pt x="1079" y="211"/>
                </a:cubicBezTo>
                <a:cubicBezTo>
                  <a:pt x="1080" y="212"/>
                  <a:pt x="1080" y="212"/>
                  <a:pt x="1080" y="212"/>
                </a:cubicBezTo>
                <a:cubicBezTo>
                  <a:pt x="1079" y="213"/>
                  <a:pt x="1079" y="213"/>
                  <a:pt x="1079" y="213"/>
                </a:cubicBezTo>
                <a:cubicBezTo>
                  <a:pt x="1078" y="213"/>
                  <a:pt x="1078" y="213"/>
                  <a:pt x="1078" y="213"/>
                </a:cubicBezTo>
                <a:cubicBezTo>
                  <a:pt x="1076" y="214"/>
                  <a:pt x="1076" y="214"/>
                  <a:pt x="1076" y="214"/>
                </a:cubicBezTo>
                <a:cubicBezTo>
                  <a:pt x="1075" y="214"/>
                  <a:pt x="1075" y="214"/>
                  <a:pt x="1075" y="214"/>
                </a:cubicBezTo>
                <a:cubicBezTo>
                  <a:pt x="1073" y="214"/>
                  <a:pt x="1073" y="214"/>
                  <a:pt x="1073" y="214"/>
                </a:cubicBezTo>
                <a:cubicBezTo>
                  <a:pt x="1072" y="213"/>
                  <a:pt x="1072" y="213"/>
                  <a:pt x="1072" y="213"/>
                </a:cubicBezTo>
                <a:cubicBezTo>
                  <a:pt x="1071" y="214"/>
                  <a:pt x="1071" y="214"/>
                  <a:pt x="1071" y="214"/>
                </a:cubicBezTo>
                <a:cubicBezTo>
                  <a:pt x="1070" y="215"/>
                  <a:pt x="1070" y="215"/>
                  <a:pt x="1070" y="215"/>
                </a:cubicBezTo>
                <a:cubicBezTo>
                  <a:pt x="1068" y="216"/>
                  <a:pt x="1068" y="216"/>
                  <a:pt x="1068" y="216"/>
                </a:cubicBezTo>
                <a:cubicBezTo>
                  <a:pt x="1068" y="216"/>
                  <a:pt x="1068" y="216"/>
                  <a:pt x="1068" y="216"/>
                </a:cubicBezTo>
                <a:cubicBezTo>
                  <a:pt x="1069" y="217"/>
                  <a:pt x="1069" y="217"/>
                  <a:pt x="1069" y="217"/>
                </a:cubicBezTo>
                <a:cubicBezTo>
                  <a:pt x="1070" y="217"/>
                  <a:pt x="1070" y="217"/>
                  <a:pt x="1070" y="217"/>
                </a:cubicBezTo>
                <a:cubicBezTo>
                  <a:pt x="1072" y="219"/>
                  <a:pt x="1072" y="219"/>
                  <a:pt x="1072" y="219"/>
                </a:cubicBezTo>
                <a:cubicBezTo>
                  <a:pt x="1070" y="220"/>
                  <a:pt x="1070" y="220"/>
                  <a:pt x="1070" y="220"/>
                </a:cubicBezTo>
                <a:cubicBezTo>
                  <a:pt x="1070" y="221"/>
                  <a:pt x="1070" y="221"/>
                  <a:pt x="1070" y="221"/>
                </a:cubicBezTo>
                <a:cubicBezTo>
                  <a:pt x="1072" y="221"/>
                  <a:pt x="1072" y="221"/>
                  <a:pt x="1072" y="221"/>
                </a:cubicBezTo>
                <a:cubicBezTo>
                  <a:pt x="1071" y="222"/>
                  <a:pt x="1071" y="222"/>
                  <a:pt x="1071" y="222"/>
                </a:cubicBezTo>
                <a:cubicBezTo>
                  <a:pt x="1072" y="223"/>
                  <a:pt x="1072" y="223"/>
                  <a:pt x="1072" y="223"/>
                </a:cubicBezTo>
                <a:cubicBezTo>
                  <a:pt x="1072" y="223"/>
                  <a:pt x="1072" y="223"/>
                  <a:pt x="1072" y="223"/>
                </a:cubicBezTo>
                <a:cubicBezTo>
                  <a:pt x="1074" y="221"/>
                  <a:pt x="1074" y="221"/>
                  <a:pt x="1074" y="221"/>
                </a:cubicBezTo>
                <a:cubicBezTo>
                  <a:pt x="1075" y="221"/>
                  <a:pt x="1075" y="221"/>
                  <a:pt x="1075" y="221"/>
                </a:cubicBezTo>
                <a:cubicBezTo>
                  <a:pt x="1076" y="220"/>
                  <a:pt x="1076" y="220"/>
                  <a:pt x="1076" y="220"/>
                </a:cubicBezTo>
                <a:cubicBezTo>
                  <a:pt x="1077" y="219"/>
                  <a:pt x="1077" y="219"/>
                  <a:pt x="1077" y="219"/>
                </a:cubicBezTo>
                <a:cubicBezTo>
                  <a:pt x="1078" y="218"/>
                  <a:pt x="1078" y="218"/>
                  <a:pt x="1078" y="218"/>
                </a:cubicBezTo>
                <a:cubicBezTo>
                  <a:pt x="1079" y="218"/>
                  <a:pt x="1079" y="218"/>
                  <a:pt x="1079" y="218"/>
                </a:cubicBezTo>
                <a:cubicBezTo>
                  <a:pt x="1083" y="216"/>
                  <a:pt x="1083" y="216"/>
                  <a:pt x="1083" y="216"/>
                </a:cubicBezTo>
                <a:cubicBezTo>
                  <a:pt x="1084" y="216"/>
                  <a:pt x="1084" y="216"/>
                  <a:pt x="1084" y="216"/>
                </a:cubicBezTo>
                <a:cubicBezTo>
                  <a:pt x="1084" y="217"/>
                  <a:pt x="1084" y="217"/>
                  <a:pt x="1084" y="217"/>
                </a:cubicBezTo>
                <a:cubicBezTo>
                  <a:pt x="1086" y="218"/>
                  <a:pt x="1086" y="218"/>
                  <a:pt x="1086" y="218"/>
                </a:cubicBezTo>
                <a:cubicBezTo>
                  <a:pt x="1086" y="219"/>
                  <a:pt x="1086" y="219"/>
                  <a:pt x="1086" y="219"/>
                </a:cubicBezTo>
                <a:cubicBezTo>
                  <a:pt x="1085" y="219"/>
                  <a:pt x="1085" y="219"/>
                  <a:pt x="1085" y="219"/>
                </a:cubicBezTo>
                <a:cubicBezTo>
                  <a:pt x="1084" y="218"/>
                  <a:pt x="1084" y="218"/>
                  <a:pt x="1084" y="218"/>
                </a:cubicBezTo>
                <a:cubicBezTo>
                  <a:pt x="1081" y="219"/>
                  <a:pt x="1081" y="219"/>
                  <a:pt x="1081" y="219"/>
                </a:cubicBezTo>
                <a:cubicBezTo>
                  <a:pt x="1080" y="219"/>
                  <a:pt x="1080" y="219"/>
                  <a:pt x="1080" y="219"/>
                </a:cubicBezTo>
                <a:cubicBezTo>
                  <a:pt x="1080" y="219"/>
                  <a:pt x="1080" y="219"/>
                  <a:pt x="1080" y="219"/>
                </a:cubicBezTo>
                <a:cubicBezTo>
                  <a:pt x="1079" y="219"/>
                  <a:pt x="1079" y="219"/>
                  <a:pt x="1079" y="219"/>
                </a:cubicBezTo>
                <a:cubicBezTo>
                  <a:pt x="1078" y="221"/>
                  <a:pt x="1078" y="221"/>
                  <a:pt x="1078" y="221"/>
                </a:cubicBezTo>
                <a:cubicBezTo>
                  <a:pt x="1077" y="221"/>
                  <a:pt x="1077" y="221"/>
                  <a:pt x="1077" y="221"/>
                </a:cubicBezTo>
                <a:cubicBezTo>
                  <a:pt x="1076" y="222"/>
                  <a:pt x="1076" y="222"/>
                  <a:pt x="1076" y="222"/>
                </a:cubicBezTo>
                <a:cubicBezTo>
                  <a:pt x="1074" y="223"/>
                  <a:pt x="1074" y="223"/>
                  <a:pt x="1074" y="223"/>
                </a:cubicBezTo>
                <a:cubicBezTo>
                  <a:pt x="1073" y="224"/>
                  <a:pt x="1073" y="224"/>
                  <a:pt x="1073" y="224"/>
                </a:cubicBezTo>
                <a:cubicBezTo>
                  <a:pt x="1071" y="224"/>
                  <a:pt x="1071" y="224"/>
                  <a:pt x="1071" y="224"/>
                </a:cubicBezTo>
                <a:cubicBezTo>
                  <a:pt x="1069" y="225"/>
                  <a:pt x="1069" y="225"/>
                  <a:pt x="1069" y="225"/>
                </a:cubicBezTo>
                <a:cubicBezTo>
                  <a:pt x="1070" y="226"/>
                  <a:pt x="1070" y="226"/>
                  <a:pt x="1070" y="226"/>
                </a:cubicBezTo>
                <a:cubicBezTo>
                  <a:pt x="1071" y="227"/>
                  <a:pt x="1071" y="227"/>
                  <a:pt x="1071" y="227"/>
                </a:cubicBezTo>
                <a:cubicBezTo>
                  <a:pt x="1072" y="226"/>
                  <a:pt x="1072" y="226"/>
                  <a:pt x="1072" y="226"/>
                </a:cubicBezTo>
                <a:cubicBezTo>
                  <a:pt x="1072" y="225"/>
                  <a:pt x="1072" y="225"/>
                  <a:pt x="1072" y="225"/>
                </a:cubicBezTo>
                <a:cubicBezTo>
                  <a:pt x="1073" y="227"/>
                  <a:pt x="1073" y="227"/>
                  <a:pt x="1073" y="227"/>
                </a:cubicBezTo>
                <a:cubicBezTo>
                  <a:pt x="1073" y="229"/>
                  <a:pt x="1073" y="229"/>
                  <a:pt x="1073" y="229"/>
                </a:cubicBezTo>
                <a:cubicBezTo>
                  <a:pt x="1072" y="229"/>
                  <a:pt x="1072" y="229"/>
                  <a:pt x="1072" y="229"/>
                </a:cubicBezTo>
                <a:cubicBezTo>
                  <a:pt x="1072" y="232"/>
                  <a:pt x="1072" y="232"/>
                  <a:pt x="1072" y="232"/>
                </a:cubicBezTo>
                <a:cubicBezTo>
                  <a:pt x="1072" y="233"/>
                  <a:pt x="1072" y="233"/>
                  <a:pt x="1072" y="233"/>
                </a:cubicBezTo>
                <a:cubicBezTo>
                  <a:pt x="1074" y="234"/>
                  <a:pt x="1074" y="234"/>
                  <a:pt x="1074" y="234"/>
                </a:cubicBezTo>
                <a:cubicBezTo>
                  <a:pt x="1075" y="233"/>
                  <a:pt x="1075" y="233"/>
                  <a:pt x="1075" y="233"/>
                </a:cubicBezTo>
                <a:cubicBezTo>
                  <a:pt x="1076" y="231"/>
                  <a:pt x="1076" y="231"/>
                  <a:pt x="1076" y="231"/>
                </a:cubicBezTo>
                <a:cubicBezTo>
                  <a:pt x="1077" y="232"/>
                  <a:pt x="1077" y="232"/>
                  <a:pt x="1077" y="232"/>
                </a:cubicBezTo>
                <a:cubicBezTo>
                  <a:pt x="1078" y="231"/>
                  <a:pt x="1078" y="231"/>
                  <a:pt x="1078" y="231"/>
                </a:cubicBezTo>
                <a:cubicBezTo>
                  <a:pt x="1079" y="231"/>
                  <a:pt x="1079" y="231"/>
                  <a:pt x="1079" y="231"/>
                </a:cubicBezTo>
                <a:cubicBezTo>
                  <a:pt x="1080" y="232"/>
                  <a:pt x="1080" y="232"/>
                  <a:pt x="1080" y="232"/>
                </a:cubicBezTo>
                <a:cubicBezTo>
                  <a:pt x="1079" y="232"/>
                  <a:pt x="1079" y="232"/>
                  <a:pt x="1079" y="232"/>
                </a:cubicBezTo>
                <a:cubicBezTo>
                  <a:pt x="1077" y="234"/>
                  <a:pt x="1077" y="234"/>
                  <a:pt x="1077" y="234"/>
                </a:cubicBezTo>
                <a:cubicBezTo>
                  <a:pt x="1076" y="233"/>
                  <a:pt x="1076" y="233"/>
                  <a:pt x="1076" y="233"/>
                </a:cubicBezTo>
                <a:cubicBezTo>
                  <a:pt x="1073" y="234"/>
                  <a:pt x="1073" y="234"/>
                  <a:pt x="1073" y="234"/>
                </a:cubicBezTo>
                <a:cubicBezTo>
                  <a:pt x="1072" y="235"/>
                  <a:pt x="1072" y="235"/>
                  <a:pt x="1072" y="235"/>
                </a:cubicBezTo>
                <a:cubicBezTo>
                  <a:pt x="1072" y="236"/>
                  <a:pt x="1072" y="236"/>
                  <a:pt x="1072" y="236"/>
                </a:cubicBezTo>
                <a:cubicBezTo>
                  <a:pt x="1071" y="238"/>
                  <a:pt x="1071" y="238"/>
                  <a:pt x="1071" y="238"/>
                </a:cubicBezTo>
                <a:cubicBezTo>
                  <a:pt x="1073" y="239"/>
                  <a:pt x="1073" y="239"/>
                  <a:pt x="1073" y="239"/>
                </a:cubicBezTo>
                <a:cubicBezTo>
                  <a:pt x="1072" y="240"/>
                  <a:pt x="1072" y="240"/>
                  <a:pt x="1072" y="240"/>
                </a:cubicBezTo>
                <a:cubicBezTo>
                  <a:pt x="1071" y="242"/>
                  <a:pt x="1071" y="242"/>
                  <a:pt x="1071" y="242"/>
                </a:cubicBezTo>
                <a:cubicBezTo>
                  <a:pt x="1072" y="244"/>
                  <a:pt x="1072" y="244"/>
                  <a:pt x="1072" y="244"/>
                </a:cubicBezTo>
                <a:cubicBezTo>
                  <a:pt x="1073" y="244"/>
                  <a:pt x="1073" y="244"/>
                  <a:pt x="1073" y="244"/>
                </a:cubicBezTo>
                <a:cubicBezTo>
                  <a:pt x="1074" y="241"/>
                  <a:pt x="1074" y="241"/>
                  <a:pt x="1074" y="241"/>
                </a:cubicBezTo>
                <a:cubicBezTo>
                  <a:pt x="1075" y="241"/>
                  <a:pt x="1075" y="241"/>
                  <a:pt x="1075" y="241"/>
                </a:cubicBezTo>
                <a:cubicBezTo>
                  <a:pt x="1078" y="239"/>
                  <a:pt x="1078" y="239"/>
                  <a:pt x="1078" y="239"/>
                </a:cubicBezTo>
                <a:cubicBezTo>
                  <a:pt x="1078" y="238"/>
                  <a:pt x="1078" y="238"/>
                  <a:pt x="1078" y="238"/>
                </a:cubicBezTo>
                <a:cubicBezTo>
                  <a:pt x="1079" y="237"/>
                  <a:pt x="1079" y="237"/>
                  <a:pt x="1079" y="237"/>
                </a:cubicBezTo>
                <a:cubicBezTo>
                  <a:pt x="1080" y="237"/>
                  <a:pt x="1080" y="237"/>
                  <a:pt x="1080" y="237"/>
                </a:cubicBezTo>
                <a:cubicBezTo>
                  <a:pt x="1081" y="237"/>
                  <a:pt x="1081" y="237"/>
                  <a:pt x="1081" y="237"/>
                </a:cubicBezTo>
                <a:cubicBezTo>
                  <a:pt x="1080" y="238"/>
                  <a:pt x="1080" y="238"/>
                  <a:pt x="1080" y="238"/>
                </a:cubicBezTo>
                <a:cubicBezTo>
                  <a:pt x="1080" y="239"/>
                  <a:pt x="1080" y="239"/>
                  <a:pt x="1080" y="239"/>
                </a:cubicBezTo>
                <a:cubicBezTo>
                  <a:pt x="1080" y="239"/>
                  <a:pt x="1080" y="239"/>
                  <a:pt x="1080" y="239"/>
                </a:cubicBezTo>
                <a:cubicBezTo>
                  <a:pt x="1082" y="238"/>
                  <a:pt x="1082" y="238"/>
                  <a:pt x="1082" y="238"/>
                </a:cubicBezTo>
                <a:cubicBezTo>
                  <a:pt x="1084" y="236"/>
                  <a:pt x="1084" y="236"/>
                  <a:pt x="1084" y="236"/>
                </a:cubicBezTo>
                <a:cubicBezTo>
                  <a:pt x="1084" y="235"/>
                  <a:pt x="1084" y="235"/>
                  <a:pt x="1084" y="235"/>
                </a:cubicBezTo>
                <a:cubicBezTo>
                  <a:pt x="1085" y="237"/>
                  <a:pt x="1085" y="237"/>
                  <a:pt x="1085" y="237"/>
                </a:cubicBezTo>
                <a:cubicBezTo>
                  <a:pt x="1086" y="237"/>
                  <a:pt x="1086" y="237"/>
                  <a:pt x="1086" y="237"/>
                </a:cubicBezTo>
                <a:cubicBezTo>
                  <a:pt x="1087" y="235"/>
                  <a:pt x="1087" y="235"/>
                  <a:pt x="1087" y="235"/>
                </a:cubicBezTo>
                <a:cubicBezTo>
                  <a:pt x="1089" y="236"/>
                  <a:pt x="1089" y="236"/>
                  <a:pt x="1089" y="236"/>
                </a:cubicBezTo>
                <a:cubicBezTo>
                  <a:pt x="1088" y="236"/>
                  <a:pt x="1088" y="236"/>
                  <a:pt x="1088" y="236"/>
                </a:cubicBezTo>
                <a:cubicBezTo>
                  <a:pt x="1087" y="237"/>
                  <a:pt x="1087" y="237"/>
                  <a:pt x="1087" y="237"/>
                </a:cubicBezTo>
                <a:cubicBezTo>
                  <a:pt x="1087" y="241"/>
                  <a:pt x="1087" y="241"/>
                  <a:pt x="1087" y="241"/>
                </a:cubicBezTo>
                <a:cubicBezTo>
                  <a:pt x="1088" y="241"/>
                  <a:pt x="1088" y="241"/>
                  <a:pt x="1088" y="241"/>
                </a:cubicBezTo>
                <a:cubicBezTo>
                  <a:pt x="1089" y="243"/>
                  <a:pt x="1089" y="243"/>
                  <a:pt x="1089" y="243"/>
                </a:cubicBezTo>
                <a:cubicBezTo>
                  <a:pt x="1089" y="243"/>
                  <a:pt x="1089" y="243"/>
                  <a:pt x="1089" y="243"/>
                </a:cubicBezTo>
                <a:cubicBezTo>
                  <a:pt x="1087" y="242"/>
                  <a:pt x="1087" y="242"/>
                  <a:pt x="1087" y="242"/>
                </a:cubicBezTo>
                <a:cubicBezTo>
                  <a:pt x="1086" y="240"/>
                  <a:pt x="1086" y="240"/>
                  <a:pt x="1086" y="240"/>
                </a:cubicBezTo>
                <a:cubicBezTo>
                  <a:pt x="1085" y="239"/>
                  <a:pt x="1085" y="239"/>
                  <a:pt x="1085" y="239"/>
                </a:cubicBezTo>
                <a:cubicBezTo>
                  <a:pt x="1084" y="239"/>
                  <a:pt x="1084" y="239"/>
                  <a:pt x="1084" y="239"/>
                </a:cubicBezTo>
                <a:cubicBezTo>
                  <a:pt x="1083" y="240"/>
                  <a:pt x="1083" y="240"/>
                  <a:pt x="1083" y="240"/>
                </a:cubicBezTo>
                <a:cubicBezTo>
                  <a:pt x="1082" y="240"/>
                  <a:pt x="1082" y="240"/>
                  <a:pt x="1082" y="240"/>
                </a:cubicBezTo>
                <a:cubicBezTo>
                  <a:pt x="1082" y="240"/>
                  <a:pt x="1082" y="240"/>
                  <a:pt x="1082" y="240"/>
                </a:cubicBezTo>
                <a:cubicBezTo>
                  <a:pt x="1083" y="241"/>
                  <a:pt x="1083" y="241"/>
                  <a:pt x="1083" y="241"/>
                </a:cubicBezTo>
                <a:cubicBezTo>
                  <a:pt x="1084" y="241"/>
                  <a:pt x="1084" y="241"/>
                  <a:pt x="1084" y="241"/>
                </a:cubicBezTo>
                <a:cubicBezTo>
                  <a:pt x="1085" y="243"/>
                  <a:pt x="1085" y="243"/>
                  <a:pt x="1085" y="243"/>
                </a:cubicBezTo>
                <a:cubicBezTo>
                  <a:pt x="1086" y="243"/>
                  <a:pt x="1086" y="243"/>
                  <a:pt x="1086" y="243"/>
                </a:cubicBezTo>
                <a:cubicBezTo>
                  <a:pt x="1086" y="244"/>
                  <a:pt x="1086" y="244"/>
                  <a:pt x="1086" y="244"/>
                </a:cubicBezTo>
                <a:cubicBezTo>
                  <a:pt x="1085" y="244"/>
                  <a:pt x="1085" y="244"/>
                  <a:pt x="1085" y="244"/>
                </a:cubicBezTo>
                <a:cubicBezTo>
                  <a:pt x="1083" y="243"/>
                  <a:pt x="1083" y="243"/>
                  <a:pt x="1083" y="243"/>
                </a:cubicBezTo>
                <a:cubicBezTo>
                  <a:pt x="1082" y="242"/>
                  <a:pt x="1082" y="242"/>
                  <a:pt x="1082" y="242"/>
                </a:cubicBezTo>
                <a:cubicBezTo>
                  <a:pt x="1081" y="243"/>
                  <a:pt x="1081" y="243"/>
                  <a:pt x="1081" y="243"/>
                </a:cubicBezTo>
                <a:cubicBezTo>
                  <a:pt x="1079" y="245"/>
                  <a:pt x="1079" y="245"/>
                  <a:pt x="1079" y="245"/>
                </a:cubicBezTo>
                <a:cubicBezTo>
                  <a:pt x="1078" y="246"/>
                  <a:pt x="1078" y="246"/>
                  <a:pt x="1078" y="246"/>
                </a:cubicBezTo>
                <a:cubicBezTo>
                  <a:pt x="1074" y="246"/>
                  <a:pt x="1074" y="246"/>
                  <a:pt x="1074" y="246"/>
                </a:cubicBezTo>
                <a:cubicBezTo>
                  <a:pt x="1074" y="246"/>
                  <a:pt x="1074" y="246"/>
                  <a:pt x="1074" y="246"/>
                </a:cubicBezTo>
                <a:cubicBezTo>
                  <a:pt x="1075" y="247"/>
                  <a:pt x="1075" y="247"/>
                  <a:pt x="1075" y="247"/>
                </a:cubicBezTo>
                <a:cubicBezTo>
                  <a:pt x="1077" y="247"/>
                  <a:pt x="1077" y="247"/>
                  <a:pt x="1077" y="247"/>
                </a:cubicBezTo>
                <a:cubicBezTo>
                  <a:pt x="1078" y="246"/>
                  <a:pt x="1078" y="246"/>
                  <a:pt x="1078" y="246"/>
                </a:cubicBezTo>
                <a:cubicBezTo>
                  <a:pt x="1081" y="246"/>
                  <a:pt x="1081" y="246"/>
                  <a:pt x="1081" y="246"/>
                </a:cubicBezTo>
                <a:cubicBezTo>
                  <a:pt x="1083" y="245"/>
                  <a:pt x="1083" y="245"/>
                  <a:pt x="1083" y="245"/>
                </a:cubicBezTo>
                <a:cubicBezTo>
                  <a:pt x="1084" y="245"/>
                  <a:pt x="1084" y="245"/>
                  <a:pt x="1084" y="245"/>
                </a:cubicBezTo>
                <a:cubicBezTo>
                  <a:pt x="1086" y="245"/>
                  <a:pt x="1086" y="245"/>
                  <a:pt x="1086" y="245"/>
                </a:cubicBezTo>
                <a:cubicBezTo>
                  <a:pt x="1086" y="246"/>
                  <a:pt x="1086" y="246"/>
                  <a:pt x="1086" y="246"/>
                </a:cubicBezTo>
                <a:cubicBezTo>
                  <a:pt x="1084" y="247"/>
                  <a:pt x="1084" y="247"/>
                  <a:pt x="1084" y="247"/>
                </a:cubicBezTo>
                <a:cubicBezTo>
                  <a:pt x="1082" y="247"/>
                  <a:pt x="1082" y="247"/>
                  <a:pt x="1082" y="247"/>
                </a:cubicBezTo>
                <a:cubicBezTo>
                  <a:pt x="1079" y="248"/>
                  <a:pt x="1079" y="248"/>
                  <a:pt x="1079" y="248"/>
                </a:cubicBezTo>
                <a:cubicBezTo>
                  <a:pt x="1075" y="247"/>
                  <a:pt x="1075" y="247"/>
                  <a:pt x="1075" y="247"/>
                </a:cubicBezTo>
                <a:cubicBezTo>
                  <a:pt x="1074" y="248"/>
                  <a:pt x="1074" y="248"/>
                  <a:pt x="1074" y="248"/>
                </a:cubicBezTo>
                <a:cubicBezTo>
                  <a:pt x="1073" y="249"/>
                  <a:pt x="1073" y="249"/>
                  <a:pt x="1073" y="249"/>
                </a:cubicBezTo>
                <a:cubicBezTo>
                  <a:pt x="1074" y="251"/>
                  <a:pt x="1074" y="251"/>
                  <a:pt x="1074" y="251"/>
                </a:cubicBezTo>
                <a:cubicBezTo>
                  <a:pt x="1075" y="251"/>
                  <a:pt x="1075" y="251"/>
                  <a:pt x="1075" y="251"/>
                </a:cubicBezTo>
                <a:cubicBezTo>
                  <a:pt x="1077" y="251"/>
                  <a:pt x="1077" y="251"/>
                  <a:pt x="1077" y="251"/>
                </a:cubicBezTo>
                <a:cubicBezTo>
                  <a:pt x="1078" y="251"/>
                  <a:pt x="1078" y="251"/>
                  <a:pt x="1078" y="251"/>
                </a:cubicBezTo>
                <a:cubicBezTo>
                  <a:pt x="1076" y="252"/>
                  <a:pt x="1076" y="252"/>
                  <a:pt x="1076" y="252"/>
                </a:cubicBezTo>
                <a:cubicBezTo>
                  <a:pt x="1074" y="252"/>
                  <a:pt x="1074" y="252"/>
                  <a:pt x="1074" y="252"/>
                </a:cubicBezTo>
                <a:cubicBezTo>
                  <a:pt x="1073" y="254"/>
                  <a:pt x="1073" y="254"/>
                  <a:pt x="1073" y="254"/>
                </a:cubicBezTo>
                <a:cubicBezTo>
                  <a:pt x="1073" y="255"/>
                  <a:pt x="1073" y="255"/>
                  <a:pt x="1073" y="255"/>
                </a:cubicBezTo>
                <a:cubicBezTo>
                  <a:pt x="1075" y="256"/>
                  <a:pt x="1075" y="256"/>
                  <a:pt x="1075" y="256"/>
                </a:cubicBezTo>
                <a:cubicBezTo>
                  <a:pt x="1076" y="255"/>
                  <a:pt x="1076" y="255"/>
                  <a:pt x="1076" y="255"/>
                </a:cubicBezTo>
                <a:cubicBezTo>
                  <a:pt x="1077" y="254"/>
                  <a:pt x="1077" y="254"/>
                  <a:pt x="1077" y="254"/>
                </a:cubicBezTo>
                <a:cubicBezTo>
                  <a:pt x="1078" y="254"/>
                  <a:pt x="1078" y="254"/>
                  <a:pt x="1078" y="254"/>
                </a:cubicBezTo>
                <a:cubicBezTo>
                  <a:pt x="1079" y="254"/>
                  <a:pt x="1079" y="254"/>
                  <a:pt x="1079" y="254"/>
                </a:cubicBezTo>
                <a:cubicBezTo>
                  <a:pt x="1080" y="254"/>
                  <a:pt x="1080" y="254"/>
                  <a:pt x="1080" y="254"/>
                </a:cubicBezTo>
                <a:cubicBezTo>
                  <a:pt x="1081" y="254"/>
                  <a:pt x="1081" y="254"/>
                  <a:pt x="1081" y="254"/>
                </a:cubicBezTo>
                <a:cubicBezTo>
                  <a:pt x="1082" y="254"/>
                  <a:pt x="1082" y="254"/>
                  <a:pt x="1082" y="254"/>
                </a:cubicBezTo>
                <a:cubicBezTo>
                  <a:pt x="1083" y="254"/>
                  <a:pt x="1083" y="254"/>
                  <a:pt x="1083" y="254"/>
                </a:cubicBezTo>
                <a:cubicBezTo>
                  <a:pt x="1082" y="255"/>
                  <a:pt x="1082" y="255"/>
                  <a:pt x="1082" y="255"/>
                </a:cubicBezTo>
                <a:cubicBezTo>
                  <a:pt x="1080" y="256"/>
                  <a:pt x="1080" y="256"/>
                  <a:pt x="1080" y="256"/>
                </a:cubicBezTo>
                <a:cubicBezTo>
                  <a:pt x="1079" y="255"/>
                  <a:pt x="1079" y="255"/>
                  <a:pt x="1079" y="255"/>
                </a:cubicBezTo>
                <a:cubicBezTo>
                  <a:pt x="1077" y="255"/>
                  <a:pt x="1077" y="255"/>
                  <a:pt x="1077" y="255"/>
                </a:cubicBezTo>
                <a:cubicBezTo>
                  <a:pt x="1077" y="255"/>
                  <a:pt x="1077" y="255"/>
                  <a:pt x="1077" y="255"/>
                </a:cubicBezTo>
                <a:cubicBezTo>
                  <a:pt x="1078" y="256"/>
                  <a:pt x="1078" y="256"/>
                  <a:pt x="1078" y="256"/>
                </a:cubicBezTo>
                <a:cubicBezTo>
                  <a:pt x="1079" y="256"/>
                  <a:pt x="1079" y="256"/>
                  <a:pt x="1079" y="256"/>
                </a:cubicBezTo>
                <a:cubicBezTo>
                  <a:pt x="1080" y="257"/>
                  <a:pt x="1080" y="257"/>
                  <a:pt x="1080" y="257"/>
                </a:cubicBezTo>
                <a:cubicBezTo>
                  <a:pt x="1079" y="257"/>
                  <a:pt x="1079" y="257"/>
                  <a:pt x="1079" y="257"/>
                </a:cubicBezTo>
                <a:cubicBezTo>
                  <a:pt x="1077" y="257"/>
                  <a:pt x="1077" y="257"/>
                  <a:pt x="1077" y="257"/>
                </a:cubicBezTo>
                <a:cubicBezTo>
                  <a:pt x="1075" y="259"/>
                  <a:pt x="1075" y="259"/>
                  <a:pt x="1075" y="259"/>
                </a:cubicBezTo>
                <a:cubicBezTo>
                  <a:pt x="1076" y="260"/>
                  <a:pt x="1076" y="260"/>
                  <a:pt x="1076" y="260"/>
                </a:cubicBezTo>
                <a:cubicBezTo>
                  <a:pt x="1077" y="260"/>
                  <a:pt x="1077" y="260"/>
                  <a:pt x="1077" y="260"/>
                </a:cubicBezTo>
                <a:cubicBezTo>
                  <a:pt x="1078" y="259"/>
                  <a:pt x="1078" y="259"/>
                  <a:pt x="1078" y="259"/>
                </a:cubicBezTo>
                <a:cubicBezTo>
                  <a:pt x="1080" y="259"/>
                  <a:pt x="1080" y="259"/>
                  <a:pt x="1080" y="259"/>
                </a:cubicBezTo>
                <a:cubicBezTo>
                  <a:pt x="1081" y="260"/>
                  <a:pt x="1081" y="260"/>
                  <a:pt x="1081" y="260"/>
                </a:cubicBezTo>
                <a:cubicBezTo>
                  <a:pt x="1082" y="260"/>
                  <a:pt x="1082" y="260"/>
                  <a:pt x="1082" y="260"/>
                </a:cubicBezTo>
                <a:cubicBezTo>
                  <a:pt x="1081" y="260"/>
                  <a:pt x="1081" y="260"/>
                  <a:pt x="1081" y="260"/>
                </a:cubicBezTo>
                <a:cubicBezTo>
                  <a:pt x="1078" y="261"/>
                  <a:pt x="1078" y="261"/>
                  <a:pt x="1078" y="261"/>
                </a:cubicBezTo>
                <a:cubicBezTo>
                  <a:pt x="1077" y="260"/>
                  <a:pt x="1077" y="260"/>
                  <a:pt x="1077" y="260"/>
                </a:cubicBezTo>
                <a:cubicBezTo>
                  <a:pt x="1075" y="261"/>
                  <a:pt x="1075" y="261"/>
                  <a:pt x="1075" y="261"/>
                </a:cubicBezTo>
                <a:cubicBezTo>
                  <a:pt x="1075" y="262"/>
                  <a:pt x="1075" y="262"/>
                  <a:pt x="1075" y="262"/>
                </a:cubicBezTo>
                <a:cubicBezTo>
                  <a:pt x="1076" y="263"/>
                  <a:pt x="1076" y="263"/>
                  <a:pt x="1076" y="263"/>
                </a:cubicBezTo>
                <a:cubicBezTo>
                  <a:pt x="1077" y="263"/>
                  <a:pt x="1077" y="263"/>
                  <a:pt x="1077" y="263"/>
                </a:cubicBezTo>
                <a:cubicBezTo>
                  <a:pt x="1078" y="262"/>
                  <a:pt x="1078" y="262"/>
                  <a:pt x="1078" y="262"/>
                </a:cubicBezTo>
                <a:cubicBezTo>
                  <a:pt x="1080" y="262"/>
                  <a:pt x="1080" y="262"/>
                  <a:pt x="1080" y="262"/>
                </a:cubicBezTo>
                <a:cubicBezTo>
                  <a:pt x="1081" y="263"/>
                  <a:pt x="1081" y="263"/>
                  <a:pt x="1081" y="263"/>
                </a:cubicBezTo>
                <a:cubicBezTo>
                  <a:pt x="1081" y="264"/>
                  <a:pt x="1081" y="264"/>
                  <a:pt x="1081" y="264"/>
                </a:cubicBezTo>
                <a:cubicBezTo>
                  <a:pt x="1078" y="265"/>
                  <a:pt x="1078" y="265"/>
                  <a:pt x="1078" y="265"/>
                </a:cubicBezTo>
                <a:cubicBezTo>
                  <a:pt x="1078" y="266"/>
                  <a:pt x="1078" y="266"/>
                  <a:pt x="1078" y="266"/>
                </a:cubicBezTo>
                <a:cubicBezTo>
                  <a:pt x="1079" y="268"/>
                  <a:pt x="1079" y="268"/>
                  <a:pt x="1079" y="268"/>
                </a:cubicBezTo>
                <a:cubicBezTo>
                  <a:pt x="1079" y="268"/>
                  <a:pt x="1079" y="268"/>
                  <a:pt x="1079" y="268"/>
                </a:cubicBezTo>
                <a:cubicBezTo>
                  <a:pt x="1080" y="267"/>
                  <a:pt x="1080" y="267"/>
                  <a:pt x="1080" y="267"/>
                </a:cubicBezTo>
                <a:cubicBezTo>
                  <a:pt x="1081" y="267"/>
                  <a:pt x="1081" y="267"/>
                  <a:pt x="1081" y="267"/>
                </a:cubicBezTo>
                <a:cubicBezTo>
                  <a:pt x="1082" y="268"/>
                  <a:pt x="1082" y="268"/>
                  <a:pt x="1082" y="268"/>
                </a:cubicBezTo>
                <a:cubicBezTo>
                  <a:pt x="1082" y="267"/>
                  <a:pt x="1082" y="267"/>
                  <a:pt x="1082" y="267"/>
                </a:cubicBezTo>
                <a:cubicBezTo>
                  <a:pt x="1083" y="267"/>
                  <a:pt x="1083" y="267"/>
                  <a:pt x="1083" y="267"/>
                </a:cubicBezTo>
                <a:cubicBezTo>
                  <a:pt x="1084" y="268"/>
                  <a:pt x="1084" y="268"/>
                  <a:pt x="1084" y="268"/>
                </a:cubicBezTo>
                <a:cubicBezTo>
                  <a:pt x="1083" y="268"/>
                  <a:pt x="1083" y="268"/>
                  <a:pt x="1083" y="268"/>
                </a:cubicBezTo>
                <a:cubicBezTo>
                  <a:pt x="1083" y="270"/>
                  <a:pt x="1083" y="270"/>
                  <a:pt x="1083" y="270"/>
                </a:cubicBezTo>
                <a:cubicBezTo>
                  <a:pt x="1084" y="270"/>
                  <a:pt x="1084" y="270"/>
                  <a:pt x="1084" y="270"/>
                </a:cubicBezTo>
                <a:cubicBezTo>
                  <a:pt x="1082" y="273"/>
                  <a:pt x="1082" y="273"/>
                  <a:pt x="1082" y="273"/>
                </a:cubicBezTo>
                <a:cubicBezTo>
                  <a:pt x="1081" y="273"/>
                  <a:pt x="1081" y="273"/>
                  <a:pt x="1081" y="273"/>
                </a:cubicBezTo>
                <a:cubicBezTo>
                  <a:pt x="1080" y="274"/>
                  <a:pt x="1080" y="274"/>
                  <a:pt x="1080" y="274"/>
                </a:cubicBezTo>
                <a:cubicBezTo>
                  <a:pt x="1079" y="276"/>
                  <a:pt x="1079" y="276"/>
                  <a:pt x="1079" y="276"/>
                </a:cubicBezTo>
                <a:cubicBezTo>
                  <a:pt x="1080" y="276"/>
                  <a:pt x="1080" y="276"/>
                  <a:pt x="1080" y="276"/>
                </a:cubicBezTo>
                <a:cubicBezTo>
                  <a:pt x="1081" y="276"/>
                  <a:pt x="1081" y="276"/>
                  <a:pt x="1081" y="276"/>
                </a:cubicBezTo>
                <a:cubicBezTo>
                  <a:pt x="1082" y="275"/>
                  <a:pt x="1082" y="275"/>
                  <a:pt x="1082" y="275"/>
                </a:cubicBezTo>
                <a:cubicBezTo>
                  <a:pt x="1083" y="276"/>
                  <a:pt x="1083" y="276"/>
                  <a:pt x="1083" y="276"/>
                </a:cubicBezTo>
                <a:cubicBezTo>
                  <a:pt x="1083" y="277"/>
                  <a:pt x="1083" y="277"/>
                  <a:pt x="1083" y="277"/>
                </a:cubicBezTo>
                <a:cubicBezTo>
                  <a:pt x="1083" y="278"/>
                  <a:pt x="1083" y="278"/>
                  <a:pt x="1083" y="278"/>
                </a:cubicBezTo>
                <a:cubicBezTo>
                  <a:pt x="1083" y="278"/>
                  <a:pt x="1083" y="278"/>
                  <a:pt x="1083" y="278"/>
                </a:cubicBezTo>
                <a:cubicBezTo>
                  <a:pt x="1084" y="278"/>
                  <a:pt x="1084" y="278"/>
                  <a:pt x="1084" y="278"/>
                </a:cubicBezTo>
                <a:cubicBezTo>
                  <a:pt x="1085" y="279"/>
                  <a:pt x="1085" y="279"/>
                  <a:pt x="1085" y="279"/>
                </a:cubicBezTo>
                <a:cubicBezTo>
                  <a:pt x="1085" y="280"/>
                  <a:pt x="1085" y="280"/>
                  <a:pt x="1085" y="280"/>
                </a:cubicBezTo>
                <a:cubicBezTo>
                  <a:pt x="1084" y="280"/>
                  <a:pt x="1084" y="280"/>
                  <a:pt x="1084" y="280"/>
                </a:cubicBezTo>
                <a:cubicBezTo>
                  <a:pt x="1085" y="281"/>
                  <a:pt x="1085" y="281"/>
                  <a:pt x="1085" y="281"/>
                </a:cubicBezTo>
                <a:cubicBezTo>
                  <a:pt x="1084" y="282"/>
                  <a:pt x="1084" y="282"/>
                  <a:pt x="1084" y="282"/>
                </a:cubicBezTo>
                <a:cubicBezTo>
                  <a:pt x="1083" y="283"/>
                  <a:pt x="1083" y="283"/>
                  <a:pt x="1083" y="283"/>
                </a:cubicBezTo>
                <a:cubicBezTo>
                  <a:pt x="1082" y="284"/>
                  <a:pt x="1082" y="284"/>
                  <a:pt x="1082" y="284"/>
                </a:cubicBezTo>
                <a:cubicBezTo>
                  <a:pt x="1084" y="284"/>
                  <a:pt x="1084" y="284"/>
                  <a:pt x="1084" y="284"/>
                </a:cubicBezTo>
                <a:cubicBezTo>
                  <a:pt x="1085" y="283"/>
                  <a:pt x="1085" y="283"/>
                  <a:pt x="1085" y="283"/>
                </a:cubicBezTo>
                <a:cubicBezTo>
                  <a:pt x="1086" y="282"/>
                  <a:pt x="1086" y="282"/>
                  <a:pt x="1086" y="282"/>
                </a:cubicBezTo>
                <a:cubicBezTo>
                  <a:pt x="1088" y="281"/>
                  <a:pt x="1088" y="281"/>
                  <a:pt x="1088" y="281"/>
                </a:cubicBezTo>
                <a:cubicBezTo>
                  <a:pt x="1089" y="282"/>
                  <a:pt x="1089" y="282"/>
                  <a:pt x="1089" y="282"/>
                </a:cubicBezTo>
                <a:cubicBezTo>
                  <a:pt x="1088" y="283"/>
                  <a:pt x="1088" y="283"/>
                  <a:pt x="1088" y="283"/>
                </a:cubicBezTo>
                <a:cubicBezTo>
                  <a:pt x="1088" y="284"/>
                  <a:pt x="1088" y="284"/>
                  <a:pt x="1088" y="284"/>
                </a:cubicBezTo>
                <a:cubicBezTo>
                  <a:pt x="1087" y="285"/>
                  <a:pt x="1087" y="285"/>
                  <a:pt x="1087" y="285"/>
                </a:cubicBezTo>
                <a:cubicBezTo>
                  <a:pt x="1086" y="286"/>
                  <a:pt x="1086" y="286"/>
                  <a:pt x="1086" y="286"/>
                </a:cubicBezTo>
                <a:cubicBezTo>
                  <a:pt x="1085" y="286"/>
                  <a:pt x="1085" y="286"/>
                  <a:pt x="1085" y="286"/>
                </a:cubicBezTo>
                <a:cubicBezTo>
                  <a:pt x="1084" y="286"/>
                  <a:pt x="1084" y="286"/>
                  <a:pt x="1084" y="286"/>
                </a:cubicBezTo>
                <a:cubicBezTo>
                  <a:pt x="1083" y="287"/>
                  <a:pt x="1083" y="287"/>
                  <a:pt x="1083" y="287"/>
                </a:cubicBezTo>
                <a:cubicBezTo>
                  <a:pt x="1084" y="288"/>
                  <a:pt x="1084" y="288"/>
                  <a:pt x="1084" y="288"/>
                </a:cubicBezTo>
                <a:cubicBezTo>
                  <a:pt x="1085" y="287"/>
                  <a:pt x="1085" y="287"/>
                  <a:pt x="1085" y="287"/>
                </a:cubicBezTo>
                <a:cubicBezTo>
                  <a:pt x="1086" y="286"/>
                  <a:pt x="1086" y="286"/>
                  <a:pt x="1086" y="286"/>
                </a:cubicBezTo>
                <a:cubicBezTo>
                  <a:pt x="1088" y="287"/>
                  <a:pt x="1088" y="287"/>
                  <a:pt x="1088" y="287"/>
                </a:cubicBezTo>
                <a:cubicBezTo>
                  <a:pt x="1089" y="287"/>
                  <a:pt x="1089" y="287"/>
                  <a:pt x="1089" y="287"/>
                </a:cubicBezTo>
                <a:cubicBezTo>
                  <a:pt x="1088" y="288"/>
                  <a:pt x="1088" y="288"/>
                  <a:pt x="1088" y="288"/>
                </a:cubicBezTo>
                <a:cubicBezTo>
                  <a:pt x="1086" y="289"/>
                  <a:pt x="1086" y="289"/>
                  <a:pt x="1086" y="289"/>
                </a:cubicBezTo>
                <a:cubicBezTo>
                  <a:pt x="1086" y="291"/>
                  <a:pt x="1086" y="291"/>
                  <a:pt x="1086" y="291"/>
                </a:cubicBezTo>
                <a:cubicBezTo>
                  <a:pt x="1085" y="291"/>
                  <a:pt x="1085" y="291"/>
                  <a:pt x="1085" y="291"/>
                </a:cubicBezTo>
                <a:cubicBezTo>
                  <a:pt x="1083" y="292"/>
                  <a:pt x="1083" y="292"/>
                  <a:pt x="1083" y="292"/>
                </a:cubicBezTo>
                <a:cubicBezTo>
                  <a:pt x="1083" y="293"/>
                  <a:pt x="1083" y="293"/>
                  <a:pt x="1083" y="293"/>
                </a:cubicBezTo>
                <a:cubicBezTo>
                  <a:pt x="1084" y="294"/>
                  <a:pt x="1084" y="294"/>
                  <a:pt x="1084" y="294"/>
                </a:cubicBezTo>
                <a:cubicBezTo>
                  <a:pt x="1087" y="293"/>
                  <a:pt x="1087" y="293"/>
                  <a:pt x="1087" y="293"/>
                </a:cubicBezTo>
                <a:cubicBezTo>
                  <a:pt x="1088" y="292"/>
                  <a:pt x="1088" y="292"/>
                  <a:pt x="1088" y="292"/>
                </a:cubicBezTo>
                <a:cubicBezTo>
                  <a:pt x="1090" y="292"/>
                  <a:pt x="1090" y="292"/>
                  <a:pt x="1090" y="292"/>
                </a:cubicBezTo>
                <a:cubicBezTo>
                  <a:pt x="1091" y="292"/>
                  <a:pt x="1091" y="292"/>
                  <a:pt x="1091" y="292"/>
                </a:cubicBezTo>
                <a:cubicBezTo>
                  <a:pt x="1092" y="293"/>
                  <a:pt x="1092" y="293"/>
                  <a:pt x="1092" y="293"/>
                </a:cubicBezTo>
                <a:cubicBezTo>
                  <a:pt x="1091" y="293"/>
                  <a:pt x="1091" y="293"/>
                  <a:pt x="1091" y="293"/>
                </a:cubicBezTo>
                <a:cubicBezTo>
                  <a:pt x="1090" y="293"/>
                  <a:pt x="1090" y="293"/>
                  <a:pt x="1090" y="293"/>
                </a:cubicBezTo>
                <a:cubicBezTo>
                  <a:pt x="1087" y="294"/>
                  <a:pt x="1087" y="294"/>
                  <a:pt x="1087" y="294"/>
                </a:cubicBezTo>
                <a:cubicBezTo>
                  <a:pt x="1087" y="295"/>
                  <a:pt x="1087" y="295"/>
                  <a:pt x="1087" y="295"/>
                </a:cubicBezTo>
                <a:cubicBezTo>
                  <a:pt x="1089" y="295"/>
                  <a:pt x="1089" y="295"/>
                  <a:pt x="1089" y="295"/>
                </a:cubicBezTo>
                <a:cubicBezTo>
                  <a:pt x="1089" y="296"/>
                  <a:pt x="1089" y="296"/>
                  <a:pt x="1089" y="296"/>
                </a:cubicBezTo>
                <a:cubicBezTo>
                  <a:pt x="1088" y="297"/>
                  <a:pt x="1088" y="297"/>
                  <a:pt x="1088" y="297"/>
                </a:cubicBezTo>
                <a:cubicBezTo>
                  <a:pt x="1088" y="299"/>
                  <a:pt x="1088" y="299"/>
                  <a:pt x="1088" y="299"/>
                </a:cubicBezTo>
                <a:cubicBezTo>
                  <a:pt x="1090" y="299"/>
                  <a:pt x="1090" y="299"/>
                  <a:pt x="1090" y="299"/>
                </a:cubicBezTo>
                <a:cubicBezTo>
                  <a:pt x="1092" y="297"/>
                  <a:pt x="1092" y="297"/>
                  <a:pt x="1092" y="297"/>
                </a:cubicBezTo>
                <a:cubicBezTo>
                  <a:pt x="1093" y="297"/>
                  <a:pt x="1093" y="297"/>
                  <a:pt x="1093" y="297"/>
                </a:cubicBezTo>
                <a:cubicBezTo>
                  <a:pt x="1094" y="298"/>
                  <a:pt x="1094" y="298"/>
                  <a:pt x="1094" y="298"/>
                </a:cubicBezTo>
                <a:cubicBezTo>
                  <a:pt x="1095" y="299"/>
                  <a:pt x="1095" y="299"/>
                  <a:pt x="1095" y="299"/>
                </a:cubicBezTo>
                <a:cubicBezTo>
                  <a:pt x="1095" y="301"/>
                  <a:pt x="1095" y="301"/>
                  <a:pt x="1095" y="301"/>
                </a:cubicBezTo>
                <a:cubicBezTo>
                  <a:pt x="1097" y="302"/>
                  <a:pt x="1097" y="302"/>
                  <a:pt x="1097" y="302"/>
                </a:cubicBezTo>
                <a:cubicBezTo>
                  <a:pt x="1097" y="302"/>
                  <a:pt x="1097" y="302"/>
                  <a:pt x="1097" y="302"/>
                </a:cubicBezTo>
                <a:cubicBezTo>
                  <a:pt x="1096" y="303"/>
                  <a:pt x="1096" y="303"/>
                  <a:pt x="1096" y="303"/>
                </a:cubicBezTo>
                <a:cubicBezTo>
                  <a:pt x="1094" y="303"/>
                  <a:pt x="1094" y="303"/>
                  <a:pt x="1094" y="303"/>
                </a:cubicBezTo>
                <a:cubicBezTo>
                  <a:pt x="1093" y="305"/>
                  <a:pt x="1093" y="305"/>
                  <a:pt x="1093" y="305"/>
                </a:cubicBezTo>
                <a:cubicBezTo>
                  <a:pt x="1094" y="306"/>
                  <a:pt x="1094" y="306"/>
                  <a:pt x="1094" y="306"/>
                </a:cubicBezTo>
                <a:cubicBezTo>
                  <a:pt x="1097" y="306"/>
                  <a:pt x="1097" y="306"/>
                  <a:pt x="1097" y="306"/>
                </a:cubicBezTo>
                <a:cubicBezTo>
                  <a:pt x="1097" y="306"/>
                  <a:pt x="1097" y="306"/>
                  <a:pt x="1097" y="306"/>
                </a:cubicBezTo>
                <a:cubicBezTo>
                  <a:pt x="1097" y="305"/>
                  <a:pt x="1097" y="305"/>
                  <a:pt x="1097" y="305"/>
                </a:cubicBezTo>
                <a:cubicBezTo>
                  <a:pt x="1097" y="304"/>
                  <a:pt x="1097" y="304"/>
                  <a:pt x="1097" y="304"/>
                </a:cubicBezTo>
                <a:cubicBezTo>
                  <a:pt x="1098" y="304"/>
                  <a:pt x="1098" y="304"/>
                  <a:pt x="1098" y="304"/>
                </a:cubicBezTo>
                <a:cubicBezTo>
                  <a:pt x="1099" y="304"/>
                  <a:pt x="1099" y="304"/>
                  <a:pt x="1099" y="304"/>
                </a:cubicBezTo>
                <a:cubicBezTo>
                  <a:pt x="1100" y="303"/>
                  <a:pt x="1100" y="303"/>
                  <a:pt x="1100" y="303"/>
                </a:cubicBezTo>
                <a:cubicBezTo>
                  <a:pt x="1102" y="303"/>
                  <a:pt x="1102" y="303"/>
                  <a:pt x="1102" y="303"/>
                </a:cubicBezTo>
                <a:cubicBezTo>
                  <a:pt x="1103" y="304"/>
                  <a:pt x="1103" y="304"/>
                  <a:pt x="1103" y="304"/>
                </a:cubicBezTo>
                <a:cubicBezTo>
                  <a:pt x="1104" y="304"/>
                  <a:pt x="1104" y="304"/>
                  <a:pt x="1104" y="304"/>
                </a:cubicBezTo>
                <a:cubicBezTo>
                  <a:pt x="1105" y="304"/>
                  <a:pt x="1105" y="304"/>
                  <a:pt x="1105" y="304"/>
                </a:cubicBezTo>
                <a:cubicBezTo>
                  <a:pt x="1106" y="302"/>
                  <a:pt x="1106" y="302"/>
                  <a:pt x="1106" y="302"/>
                </a:cubicBezTo>
                <a:cubicBezTo>
                  <a:pt x="1107" y="302"/>
                  <a:pt x="1107" y="302"/>
                  <a:pt x="1107" y="302"/>
                </a:cubicBezTo>
                <a:cubicBezTo>
                  <a:pt x="1108" y="302"/>
                  <a:pt x="1108" y="302"/>
                  <a:pt x="1108" y="302"/>
                </a:cubicBezTo>
                <a:cubicBezTo>
                  <a:pt x="1109" y="301"/>
                  <a:pt x="1109" y="301"/>
                  <a:pt x="1109" y="301"/>
                </a:cubicBezTo>
                <a:cubicBezTo>
                  <a:pt x="1110" y="302"/>
                  <a:pt x="1110" y="302"/>
                  <a:pt x="1110" y="302"/>
                </a:cubicBezTo>
                <a:cubicBezTo>
                  <a:pt x="1112" y="301"/>
                  <a:pt x="1112" y="301"/>
                  <a:pt x="1112" y="301"/>
                </a:cubicBezTo>
                <a:cubicBezTo>
                  <a:pt x="1112" y="300"/>
                  <a:pt x="1112" y="300"/>
                  <a:pt x="1112" y="300"/>
                </a:cubicBezTo>
                <a:cubicBezTo>
                  <a:pt x="1111" y="299"/>
                  <a:pt x="1111" y="299"/>
                  <a:pt x="1111" y="299"/>
                </a:cubicBezTo>
                <a:cubicBezTo>
                  <a:pt x="1111" y="298"/>
                  <a:pt x="1111" y="298"/>
                  <a:pt x="1111" y="298"/>
                </a:cubicBezTo>
                <a:cubicBezTo>
                  <a:pt x="1112" y="298"/>
                  <a:pt x="1112" y="298"/>
                  <a:pt x="1112" y="298"/>
                </a:cubicBezTo>
                <a:cubicBezTo>
                  <a:pt x="1113" y="298"/>
                  <a:pt x="1113" y="298"/>
                  <a:pt x="1113" y="298"/>
                </a:cubicBezTo>
                <a:cubicBezTo>
                  <a:pt x="1114" y="300"/>
                  <a:pt x="1114" y="300"/>
                  <a:pt x="1114" y="300"/>
                </a:cubicBezTo>
                <a:cubicBezTo>
                  <a:pt x="1113" y="302"/>
                  <a:pt x="1113" y="302"/>
                  <a:pt x="1113" y="302"/>
                </a:cubicBezTo>
                <a:cubicBezTo>
                  <a:pt x="1112" y="303"/>
                  <a:pt x="1112" y="303"/>
                  <a:pt x="1112" y="303"/>
                </a:cubicBezTo>
                <a:cubicBezTo>
                  <a:pt x="1111" y="303"/>
                  <a:pt x="1111" y="303"/>
                  <a:pt x="1111" y="303"/>
                </a:cubicBezTo>
                <a:cubicBezTo>
                  <a:pt x="1110" y="304"/>
                  <a:pt x="1110" y="304"/>
                  <a:pt x="1110" y="304"/>
                </a:cubicBezTo>
                <a:cubicBezTo>
                  <a:pt x="1110" y="305"/>
                  <a:pt x="1110" y="305"/>
                  <a:pt x="1110" y="305"/>
                </a:cubicBezTo>
                <a:cubicBezTo>
                  <a:pt x="1112" y="304"/>
                  <a:pt x="1112" y="304"/>
                  <a:pt x="1112" y="304"/>
                </a:cubicBezTo>
                <a:cubicBezTo>
                  <a:pt x="1115" y="302"/>
                  <a:pt x="1115" y="302"/>
                  <a:pt x="1115" y="302"/>
                </a:cubicBezTo>
                <a:cubicBezTo>
                  <a:pt x="1117" y="300"/>
                  <a:pt x="1117" y="300"/>
                  <a:pt x="1117" y="300"/>
                </a:cubicBezTo>
                <a:cubicBezTo>
                  <a:pt x="1118" y="300"/>
                  <a:pt x="1118" y="300"/>
                  <a:pt x="1118" y="300"/>
                </a:cubicBezTo>
                <a:cubicBezTo>
                  <a:pt x="1119" y="301"/>
                  <a:pt x="1119" y="301"/>
                  <a:pt x="1119" y="301"/>
                </a:cubicBezTo>
                <a:cubicBezTo>
                  <a:pt x="1119" y="302"/>
                  <a:pt x="1119" y="302"/>
                  <a:pt x="1119" y="302"/>
                </a:cubicBezTo>
                <a:cubicBezTo>
                  <a:pt x="1117" y="303"/>
                  <a:pt x="1117" y="303"/>
                  <a:pt x="1117" y="303"/>
                </a:cubicBezTo>
                <a:cubicBezTo>
                  <a:pt x="1116" y="304"/>
                  <a:pt x="1116" y="304"/>
                  <a:pt x="1116" y="304"/>
                </a:cubicBezTo>
                <a:cubicBezTo>
                  <a:pt x="1114" y="305"/>
                  <a:pt x="1114" y="305"/>
                  <a:pt x="1114" y="305"/>
                </a:cubicBezTo>
                <a:cubicBezTo>
                  <a:pt x="1113" y="306"/>
                  <a:pt x="1113" y="306"/>
                  <a:pt x="1113" y="306"/>
                </a:cubicBezTo>
                <a:cubicBezTo>
                  <a:pt x="1112" y="306"/>
                  <a:pt x="1112" y="306"/>
                  <a:pt x="1112" y="306"/>
                </a:cubicBezTo>
                <a:cubicBezTo>
                  <a:pt x="1112" y="307"/>
                  <a:pt x="1112" y="307"/>
                  <a:pt x="1112" y="307"/>
                </a:cubicBezTo>
                <a:cubicBezTo>
                  <a:pt x="1114" y="306"/>
                  <a:pt x="1114" y="306"/>
                  <a:pt x="1114" y="306"/>
                </a:cubicBezTo>
                <a:cubicBezTo>
                  <a:pt x="1116" y="305"/>
                  <a:pt x="1116" y="305"/>
                  <a:pt x="1116" y="305"/>
                </a:cubicBezTo>
                <a:cubicBezTo>
                  <a:pt x="1117" y="305"/>
                  <a:pt x="1117" y="305"/>
                  <a:pt x="1117" y="305"/>
                </a:cubicBezTo>
                <a:cubicBezTo>
                  <a:pt x="1115" y="307"/>
                  <a:pt x="1115" y="307"/>
                  <a:pt x="1115" y="307"/>
                </a:cubicBezTo>
                <a:cubicBezTo>
                  <a:pt x="1113" y="307"/>
                  <a:pt x="1113" y="307"/>
                  <a:pt x="1113" y="307"/>
                </a:cubicBezTo>
                <a:cubicBezTo>
                  <a:pt x="1113" y="309"/>
                  <a:pt x="1113" y="309"/>
                  <a:pt x="1113" y="309"/>
                </a:cubicBezTo>
                <a:cubicBezTo>
                  <a:pt x="1110" y="311"/>
                  <a:pt x="1110" y="311"/>
                  <a:pt x="1110" y="311"/>
                </a:cubicBezTo>
                <a:cubicBezTo>
                  <a:pt x="1110" y="312"/>
                  <a:pt x="1110" y="312"/>
                  <a:pt x="1110" y="312"/>
                </a:cubicBezTo>
                <a:cubicBezTo>
                  <a:pt x="1111" y="312"/>
                  <a:pt x="1111" y="312"/>
                  <a:pt x="1111" y="312"/>
                </a:cubicBezTo>
                <a:cubicBezTo>
                  <a:pt x="1112" y="311"/>
                  <a:pt x="1112" y="311"/>
                  <a:pt x="1112" y="311"/>
                </a:cubicBezTo>
                <a:cubicBezTo>
                  <a:pt x="1112" y="311"/>
                  <a:pt x="1112" y="311"/>
                  <a:pt x="1112" y="311"/>
                </a:cubicBezTo>
                <a:cubicBezTo>
                  <a:pt x="1113" y="311"/>
                  <a:pt x="1113" y="311"/>
                  <a:pt x="1113" y="311"/>
                </a:cubicBezTo>
                <a:cubicBezTo>
                  <a:pt x="1113" y="313"/>
                  <a:pt x="1113" y="313"/>
                  <a:pt x="1113" y="313"/>
                </a:cubicBezTo>
                <a:cubicBezTo>
                  <a:pt x="1114" y="312"/>
                  <a:pt x="1114" y="312"/>
                  <a:pt x="1114" y="312"/>
                </a:cubicBezTo>
                <a:cubicBezTo>
                  <a:pt x="1115" y="311"/>
                  <a:pt x="1115" y="311"/>
                  <a:pt x="1115" y="311"/>
                </a:cubicBezTo>
                <a:cubicBezTo>
                  <a:pt x="1116" y="310"/>
                  <a:pt x="1116" y="310"/>
                  <a:pt x="1116" y="310"/>
                </a:cubicBezTo>
                <a:cubicBezTo>
                  <a:pt x="1116" y="310"/>
                  <a:pt x="1116" y="310"/>
                  <a:pt x="1116" y="310"/>
                </a:cubicBezTo>
                <a:cubicBezTo>
                  <a:pt x="1117" y="310"/>
                  <a:pt x="1117" y="310"/>
                  <a:pt x="1117" y="310"/>
                </a:cubicBezTo>
                <a:cubicBezTo>
                  <a:pt x="1116" y="311"/>
                  <a:pt x="1116" y="311"/>
                  <a:pt x="1116" y="311"/>
                </a:cubicBezTo>
                <a:cubicBezTo>
                  <a:pt x="1115" y="313"/>
                  <a:pt x="1115" y="313"/>
                  <a:pt x="1115" y="313"/>
                </a:cubicBezTo>
                <a:cubicBezTo>
                  <a:pt x="1115" y="313"/>
                  <a:pt x="1115" y="313"/>
                  <a:pt x="1115" y="313"/>
                </a:cubicBezTo>
                <a:cubicBezTo>
                  <a:pt x="1117" y="313"/>
                  <a:pt x="1117" y="313"/>
                  <a:pt x="1117" y="313"/>
                </a:cubicBezTo>
                <a:cubicBezTo>
                  <a:pt x="1118" y="312"/>
                  <a:pt x="1118" y="312"/>
                  <a:pt x="1118" y="312"/>
                </a:cubicBezTo>
                <a:cubicBezTo>
                  <a:pt x="1118" y="312"/>
                  <a:pt x="1118" y="312"/>
                  <a:pt x="1118" y="312"/>
                </a:cubicBezTo>
                <a:cubicBezTo>
                  <a:pt x="1120" y="311"/>
                  <a:pt x="1120" y="311"/>
                  <a:pt x="1120" y="311"/>
                </a:cubicBezTo>
                <a:cubicBezTo>
                  <a:pt x="1118" y="313"/>
                  <a:pt x="1118" y="313"/>
                  <a:pt x="1118" y="313"/>
                </a:cubicBezTo>
                <a:cubicBezTo>
                  <a:pt x="1118" y="315"/>
                  <a:pt x="1118" y="315"/>
                  <a:pt x="1118" y="315"/>
                </a:cubicBezTo>
                <a:cubicBezTo>
                  <a:pt x="1116" y="317"/>
                  <a:pt x="1116" y="317"/>
                  <a:pt x="1116" y="317"/>
                </a:cubicBezTo>
                <a:cubicBezTo>
                  <a:pt x="1116" y="318"/>
                  <a:pt x="1116" y="318"/>
                  <a:pt x="1116" y="318"/>
                </a:cubicBezTo>
                <a:cubicBezTo>
                  <a:pt x="1117" y="318"/>
                  <a:pt x="1117" y="318"/>
                  <a:pt x="1117" y="318"/>
                </a:cubicBezTo>
                <a:cubicBezTo>
                  <a:pt x="1118" y="317"/>
                  <a:pt x="1118" y="317"/>
                  <a:pt x="1118" y="317"/>
                </a:cubicBezTo>
                <a:cubicBezTo>
                  <a:pt x="1120" y="313"/>
                  <a:pt x="1120" y="313"/>
                  <a:pt x="1120" y="313"/>
                </a:cubicBezTo>
                <a:cubicBezTo>
                  <a:pt x="1121" y="312"/>
                  <a:pt x="1121" y="312"/>
                  <a:pt x="1121" y="312"/>
                </a:cubicBezTo>
                <a:cubicBezTo>
                  <a:pt x="1121" y="313"/>
                  <a:pt x="1121" y="313"/>
                  <a:pt x="1121" y="313"/>
                </a:cubicBezTo>
                <a:cubicBezTo>
                  <a:pt x="1120" y="315"/>
                  <a:pt x="1120" y="315"/>
                  <a:pt x="1120" y="315"/>
                </a:cubicBezTo>
                <a:cubicBezTo>
                  <a:pt x="1120" y="317"/>
                  <a:pt x="1120" y="317"/>
                  <a:pt x="1120" y="317"/>
                </a:cubicBezTo>
                <a:cubicBezTo>
                  <a:pt x="1119" y="318"/>
                  <a:pt x="1119" y="318"/>
                  <a:pt x="1119" y="318"/>
                </a:cubicBezTo>
                <a:cubicBezTo>
                  <a:pt x="1118" y="320"/>
                  <a:pt x="1118" y="320"/>
                  <a:pt x="1118" y="320"/>
                </a:cubicBezTo>
                <a:cubicBezTo>
                  <a:pt x="1120" y="321"/>
                  <a:pt x="1120" y="321"/>
                  <a:pt x="1120" y="321"/>
                </a:cubicBezTo>
                <a:cubicBezTo>
                  <a:pt x="1120" y="320"/>
                  <a:pt x="1120" y="320"/>
                  <a:pt x="1120" y="320"/>
                </a:cubicBezTo>
                <a:cubicBezTo>
                  <a:pt x="1120" y="318"/>
                  <a:pt x="1120" y="318"/>
                  <a:pt x="1120" y="318"/>
                </a:cubicBezTo>
                <a:cubicBezTo>
                  <a:pt x="1121" y="317"/>
                  <a:pt x="1121" y="317"/>
                  <a:pt x="1121" y="317"/>
                </a:cubicBezTo>
                <a:cubicBezTo>
                  <a:pt x="1121" y="317"/>
                  <a:pt x="1121" y="317"/>
                  <a:pt x="1121" y="317"/>
                </a:cubicBezTo>
                <a:cubicBezTo>
                  <a:pt x="1123" y="318"/>
                  <a:pt x="1123" y="318"/>
                  <a:pt x="1123" y="318"/>
                </a:cubicBezTo>
                <a:cubicBezTo>
                  <a:pt x="1123" y="315"/>
                  <a:pt x="1123" y="315"/>
                  <a:pt x="1123" y="315"/>
                </a:cubicBezTo>
                <a:cubicBezTo>
                  <a:pt x="1123" y="315"/>
                  <a:pt x="1123" y="315"/>
                  <a:pt x="1123" y="315"/>
                </a:cubicBezTo>
                <a:cubicBezTo>
                  <a:pt x="1124" y="314"/>
                  <a:pt x="1124" y="314"/>
                  <a:pt x="1124" y="314"/>
                </a:cubicBezTo>
                <a:cubicBezTo>
                  <a:pt x="1125" y="314"/>
                  <a:pt x="1125" y="314"/>
                  <a:pt x="1125" y="314"/>
                </a:cubicBezTo>
                <a:cubicBezTo>
                  <a:pt x="1125" y="315"/>
                  <a:pt x="1125" y="315"/>
                  <a:pt x="1125" y="315"/>
                </a:cubicBezTo>
                <a:cubicBezTo>
                  <a:pt x="1125" y="315"/>
                  <a:pt x="1125" y="315"/>
                  <a:pt x="1125" y="315"/>
                </a:cubicBezTo>
                <a:cubicBezTo>
                  <a:pt x="1124" y="317"/>
                  <a:pt x="1124" y="317"/>
                  <a:pt x="1124" y="317"/>
                </a:cubicBezTo>
                <a:cubicBezTo>
                  <a:pt x="1125" y="318"/>
                  <a:pt x="1125" y="318"/>
                  <a:pt x="1125" y="318"/>
                </a:cubicBezTo>
                <a:cubicBezTo>
                  <a:pt x="1127" y="318"/>
                  <a:pt x="1127" y="318"/>
                  <a:pt x="1127" y="318"/>
                </a:cubicBezTo>
                <a:cubicBezTo>
                  <a:pt x="1132" y="320"/>
                  <a:pt x="1132" y="320"/>
                  <a:pt x="1132" y="320"/>
                </a:cubicBezTo>
                <a:cubicBezTo>
                  <a:pt x="1132" y="320"/>
                  <a:pt x="1132" y="320"/>
                  <a:pt x="1132" y="320"/>
                </a:cubicBezTo>
                <a:cubicBezTo>
                  <a:pt x="1132" y="319"/>
                  <a:pt x="1132" y="319"/>
                  <a:pt x="1132" y="319"/>
                </a:cubicBezTo>
                <a:cubicBezTo>
                  <a:pt x="1133" y="319"/>
                  <a:pt x="1133" y="319"/>
                  <a:pt x="1133" y="319"/>
                </a:cubicBezTo>
                <a:cubicBezTo>
                  <a:pt x="1134" y="318"/>
                  <a:pt x="1134" y="318"/>
                  <a:pt x="1134" y="318"/>
                </a:cubicBezTo>
                <a:cubicBezTo>
                  <a:pt x="1134" y="318"/>
                  <a:pt x="1134" y="318"/>
                  <a:pt x="1134" y="318"/>
                </a:cubicBezTo>
                <a:cubicBezTo>
                  <a:pt x="1134" y="317"/>
                  <a:pt x="1134" y="317"/>
                  <a:pt x="1134" y="317"/>
                </a:cubicBezTo>
                <a:cubicBezTo>
                  <a:pt x="1133" y="317"/>
                  <a:pt x="1133" y="317"/>
                  <a:pt x="1133" y="317"/>
                </a:cubicBezTo>
                <a:cubicBezTo>
                  <a:pt x="1132" y="317"/>
                  <a:pt x="1132" y="317"/>
                  <a:pt x="1132" y="317"/>
                </a:cubicBezTo>
                <a:cubicBezTo>
                  <a:pt x="1131" y="317"/>
                  <a:pt x="1131" y="317"/>
                  <a:pt x="1131" y="317"/>
                </a:cubicBezTo>
                <a:cubicBezTo>
                  <a:pt x="1131" y="316"/>
                  <a:pt x="1131" y="316"/>
                  <a:pt x="1131" y="316"/>
                </a:cubicBezTo>
                <a:cubicBezTo>
                  <a:pt x="1132" y="315"/>
                  <a:pt x="1132" y="315"/>
                  <a:pt x="1132" y="315"/>
                </a:cubicBezTo>
                <a:cubicBezTo>
                  <a:pt x="1132" y="315"/>
                  <a:pt x="1132" y="315"/>
                  <a:pt x="1132" y="315"/>
                </a:cubicBezTo>
                <a:cubicBezTo>
                  <a:pt x="1130" y="314"/>
                  <a:pt x="1130" y="314"/>
                  <a:pt x="1130" y="314"/>
                </a:cubicBezTo>
                <a:cubicBezTo>
                  <a:pt x="1127" y="312"/>
                  <a:pt x="1127" y="312"/>
                  <a:pt x="1127" y="312"/>
                </a:cubicBezTo>
                <a:cubicBezTo>
                  <a:pt x="1126" y="311"/>
                  <a:pt x="1126" y="311"/>
                  <a:pt x="1126" y="311"/>
                </a:cubicBezTo>
                <a:cubicBezTo>
                  <a:pt x="1127" y="311"/>
                  <a:pt x="1127" y="311"/>
                  <a:pt x="1127" y="311"/>
                </a:cubicBezTo>
                <a:cubicBezTo>
                  <a:pt x="1128" y="311"/>
                  <a:pt x="1128" y="311"/>
                  <a:pt x="1128" y="311"/>
                </a:cubicBezTo>
                <a:cubicBezTo>
                  <a:pt x="1129" y="311"/>
                  <a:pt x="1129" y="311"/>
                  <a:pt x="1129" y="311"/>
                </a:cubicBezTo>
                <a:cubicBezTo>
                  <a:pt x="1130" y="311"/>
                  <a:pt x="1130" y="311"/>
                  <a:pt x="1130" y="311"/>
                </a:cubicBezTo>
                <a:cubicBezTo>
                  <a:pt x="1130" y="312"/>
                  <a:pt x="1130" y="312"/>
                  <a:pt x="1130" y="312"/>
                </a:cubicBezTo>
                <a:cubicBezTo>
                  <a:pt x="1132" y="313"/>
                  <a:pt x="1132" y="313"/>
                  <a:pt x="1132" y="313"/>
                </a:cubicBezTo>
                <a:cubicBezTo>
                  <a:pt x="1133" y="314"/>
                  <a:pt x="1133" y="314"/>
                  <a:pt x="1133" y="314"/>
                </a:cubicBezTo>
                <a:cubicBezTo>
                  <a:pt x="1134" y="314"/>
                  <a:pt x="1134" y="314"/>
                  <a:pt x="1134" y="314"/>
                </a:cubicBezTo>
                <a:cubicBezTo>
                  <a:pt x="1136" y="313"/>
                  <a:pt x="1136" y="313"/>
                  <a:pt x="1136" y="313"/>
                </a:cubicBezTo>
                <a:cubicBezTo>
                  <a:pt x="1137" y="312"/>
                  <a:pt x="1137" y="312"/>
                  <a:pt x="1137" y="312"/>
                </a:cubicBezTo>
                <a:cubicBezTo>
                  <a:pt x="1137" y="312"/>
                  <a:pt x="1137" y="312"/>
                  <a:pt x="1137" y="312"/>
                </a:cubicBezTo>
                <a:cubicBezTo>
                  <a:pt x="1136" y="311"/>
                  <a:pt x="1136" y="311"/>
                  <a:pt x="1136" y="311"/>
                </a:cubicBezTo>
                <a:cubicBezTo>
                  <a:pt x="1134" y="312"/>
                  <a:pt x="1134" y="312"/>
                  <a:pt x="1134" y="312"/>
                </a:cubicBezTo>
                <a:cubicBezTo>
                  <a:pt x="1133" y="311"/>
                  <a:pt x="1133" y="311"/>
                  <a:pt x="1133" y="311"/>
                </a:cubicBezTo>
                <a:cubicBezTo>
                  <a:pt x="1133" y="311"/>
                  <a:pt x="1133" y="311"/>
                  <a:pt x="1133" y="311"/>
                </a:cubicBezTo>
                <a:cubicBezTo>
                  <a:pt x="1134" y="311"/>
                  <a:pt x="1134" y="311"/>
                  <a:pt x="1134" y="311"/>
                </a:cubicBezTo>
                <a:cubicBezTo>
                  <a:pt x="1136" y="311"/>
                  <a:pt x="1136" y="311"/>
                  <a:pt x="1136" y="311"/>
                </a:cubicBezTo>
                <a:cubicBezTo>
                  <a:pt x="1137" y="310"/>
                  <a:pt x="1137" y="310"/>
                  <a:pt x="1137" y="310"/>
                </a:cubicBezTo>
                <a:cubicBezTo>
                  <a:pt x="1137" y="309"/>
                  <a:pt x="1137" y="309"/>
                  <a:pt x="1137" y="309"/>
                </a:cubicBezTo>
                <a:cubicBezTo>
                  <a:pt x="1135" y="309"/>
                  <a:pt x="1135" y="309"/>
                  <a:pt x="1135" y="309"/>
                </a:cubicBezTo>
                <a:cubicBezTo>
                  <a:pt x="1134" y="308"/>
                  <a:pt x="1134" y="308"/>
                  <a:pt x="1134" y="308"/>
                </a:cubicBezTo>
                <a:cubicBezTo>
                  <a:pt x="1134" y="308"/>
                  <a:pt x="1134" y="308"/>
                  <a:pt x="1134" y="308"/>
                </a:cubicBezTo>
                <a:cubicBezTo>
                  <a:pt x="1135" y="308"/>
                  <a:pt x="1135" y="308"/>
                  <a:pt x="1135" y="308"/>
                </a:cubicBezTo>
                <a:cubicBezTo>
                  <a:pt x="1135" y="307"/>
                  <a:pt x="1135" y="307"/>
                  <a:pt x="1135" y="307"/>
                </a:cubicBezTo>
                <a:cubicBezTo>
                  <a:pt x="1134" y="307"/>
                  <a:pt x="1134" y="307"/>
                  <a:pt x="1134" y="307"/>
                </a:cubicBezTo>
                <a:cubicBezTo>
                  <a:pt x="1132" y="306"/>
                  <a:pt x="1132" y="306"/>
                  <a:pt x="1132" y="306"/>
                </a:cubicBezTo>
                <a:cubicBezTo>
                  <a:pt x="1132" y="305"/>
                  <a:pt x="1132" y="305"/>
                  <a:pt x="1132" y="305"/>
                </a:cubicBezTo>
                <a:cubicBezTo>
                  <a:pt x="1132" y="305"/>
                  <a:pt x="1132" y="305"/>
                  <a:pt x="1132" y="305"/>
                </a:cubicBezTo>
                <a:cubicBezTo>
                  <a:pt x="1134" y="306"/>
                  <a:pt x="1134" y="306"/>
                  <a:pt x="1134" y="306"/>
                </a:cubicBezTo>
                <a:cubicBezTo>
                  <a:pt x="1136" y="306"/>
                  <a:pt x="1136" y="306"/>
                  <a:pt x="1136" y="306"/>
                </a:cubicBezTo>
                <a:cubicBezTo>
                  <a:pt x="1138" y="306"/>
                  <a:pt x="1138" y="306"/>
                  <a:pt x="1138" y="306"/>
                </a:cubicBezTo>
                <a:cubicBezTo>
                  <a:pt x="1140" y="305"/>
                  <a:pt x="1140" y="305"/>
                  <a:pt x="1140" y="305"/>
                </a:cubicBezTo>
                <a:cubicBezTo>
                  <a:pt x="1140" y="304"/>
                  <a:pt x="1140" y="304"/>
                  <a:pt x="1140" y="304"/>
                </a:cubicBezTo>
                <a:cubicBezTo>
                  <a:pt x="1139" y="303"/>
                  <a:pt x="1139" y="303"/>
                  <a:pt x="1139" y="303"/>
                </a:cubicBezTo>
                <a:cubicBezTo>
                  <a:pt x="1138" y="303"/>
                  <a:pt x="1138" y="303"/>
                  <a:pt x="1138" y="303"/>
                </a:cubicBezTo>
                <a:cubicBezTo>
                  <a:pt x="1134" y="302"/>
                  <a:pt x="1134" y="302"/>
                  <a:pt x="1134" y="302"/>
                </a:cubicBezTo>
                <a:cubicBezTo>
                  <a:pt x="1133" y="302"/>
                  <a:pt x="1133" y="302"/>
                  <a:pt x="1133" y="302"/>
                </a:cubicBezTo>
                <a:cubicBezTo>
                  <a:pt x="1133" y="301"/>
                  <a:pt x="1133" y="301"/>
                  <a:pt x="1133" y="301"/>
                </a:cubicBezTo>
                <a:cubicBezTo>
                  <a:pt x="1134" y="301"/>
                  <a:pt x="1134" y="301"/>
                  <a:pt x="1134" y="301"/>
                </a:cubicBezTo>
                <a:cubicBezTo>
                  <a:pt x="1135" y="302"/>
                  <a:pt x="1135" y="302"/>
                  <a:pt x="1135" y="302"/>
                </a:cubicBezTo>
                <a:cubicBezTo>
                  <a:pt x="1137" y="302"/>
                  <a:pt x="1137" y="302"/>
                  <a:pt x="1137" y="302"/>
                </a:cubicBezTo>
                <a:cubicBezTo>
                  <a:pt x="1139" y="301"/>
                  <a:pt x="1139" y="301"/>
                  <a:pt x="1139" y="301"/>
                </a:cubicBezTo>
                <a:cubicBezTo>
                  <a:pt x="1139" y="300"/>
                  <a:pt x="1139" y="300"/>
                  <a:pt x="1139" y="300"/>
                </a:cubicBezTo>
                <a:cubicBezTo>
                  <a:pt x="1138" y="299"/>
                  <a:pt x="1138" y="299"/>
                  <a:pt x="1138" y="299"/>
                </a:cubicBezTo>
                <a:cubicBezTo>
                  <a:pt x="1136" y="298"/>
                  <a:pt x="1136" y="298"/>
                  <a:pt x="1136" y="298"/>
                </a:cubicBezTo>
                <a:cubicBezTo>
                  <a:pt x="1136" y="297"/>
                  <a:pt x="1136" y="297"/>
                  <a:pt x="1136" y="297"/>
                </a:cubicBezTo>
                <a:cubicBezTo>
                  <a:pt x="1137" y="297"/>
                  <a:pt x="1137" y="297"/>
                  <a:pt x="1137" y="297"/>
                </a:cubicBezTo>
                <a:cubicBezTo>
                  <a:pt x="1138" y="298"/>
                  <a:pt x="1138" y="298"/>
                  <a:pt x="1138" y="298"/>
                </a:cubicBezTo>
                <a:cubicBezTo>
                  <a:pt x="1139" y="299"/>
                  <a:pt x="1139" y="299"/>
                  <a:pt x="1139" y="299"/>
                </a:cubicBezTo>
                <a:cubicBezTo>
                  <a:pt x="1140" y="298"/>
                  <a:pt x="1140" y="298"/>
                  <a:pt x="1140" y="298"/>
                </a:cubicBezTo>
                <a:cubicBezTo>
                  <a:pt x="1141" y="297"/>
                  <a:pt x="1141" y="297"/>
                  <a:pt x="1141" y="297"/>
                </a:cubicBezTo>
                <a:cubicBezTo>
                  <a:pt x="1141" y="296"/>
                  <a:pt x="1141" y="296"/>
                  <a:pt x="1141" y="296"/>
                </a:cubicBezTo>
                <a:cubicBezTo>
                  <a:pt x="1140" y="296"/>
                  <a:pt x="1140" y="296"/>
                  <a:pt x="1140" y="296"/>
                </a:cubicBezTo>
                <a:cubicBezTo>
                  <a:pt x="1139" y="295"/>
                  <a:pt x="1139" y="295"/>
                  <a:pt x="1139" y="295"/>
                </a:cubicBezTo>
                <a:cubicBezTo>
                  <a:pt x="1139" y="294"/>
                  <a:pt x="1139" y="294"/>
                  <a:pt x="1139" y="294"/>
                </a:cubicBezTo>
                <a:cubicBezTo>
                  <a:pt x="1140" y="294"/>
                  <a:pt x="1140" y="294"/>
                  <a:pt x="1140" y="294"/>
                </a:cubicBezTo>
                <a:cubicBezTo>
                  <a:pt x="1140" y="295"/>
                  <a:pt x="1140" y="295"/>
                  <a:pt x="1140" y="295"/>
                </a:cubicBezTo>
                <a:cubicBezTo>
                  <a:pt x="1141" y="295"/>
                  <a:pt x="1141" y="295"/>
                  <a:pt x="1141" y="295"/>
                </a:cubicBezTo>
                <a:cubicBezTo>
                  <a:pt x="1143" y="294"/>
                  <a:pt x="1143" y="294"/>
                  <a:pt x="1143" y="294"/>
                </a:cubicBezTo>
                <a:cubicBezTo>
                  <a:pt x="1143" y="293"/>
                  <a:pt x="1143" y="293"/>
                  <a:pt x="1143" y="293"/>
                </a:cubicBezTo>
                <a:cubicBezTo>
                  <a:pt x="1141" y="293"/>
                  <a:pt x="1141" y="293"/>
                  <a:pt x="1141" y="293"/>
                </a:cubicBezTo>
                <a:cubicBezTo>
                  <a:pt x="1139" y="292"/>
                  <a:pt x="1139" y="292"/>
                  <a:pt x="1139" y="292"/>
                </a:cubicBezTo>
                <a:cubicBezTo>
                  <a:pt x="1139" y="291"/>
                  <a:pt x="1139" y="291"/>
                  <a:pt x="1139" y="291"/>
                </a:cubicBezTo>
                <a:cubicBezTo>
                  <a:pt x="1139" y="291"/>
                  <a:pt x="1139" y="291"/>
                  <a:pt x="1139" y="291"/>
                </a:cubicBezTo>
                <a:cubicBezTo>
                  <a:pt x="1141" y="292"/>
                  <a:pt x="1141" y="292"/>
                  <a:pt x="1141" y="292"/>
                </a:cubicBezTo>
                <a:cubicBezTo>
                  <a:pt x="1142" y="292"/>
                  <a:pt x="1142" y="292"/>
                  <a:pt x="1142" y="292"/>
                </a:cubicBezTo>
                <a:cubicBezTo>
                  <a:pt x="1143" y="293"/>
                  <a:pt x="1143" y="293"/>
                  <a:pt x="1143" y="293"/>
                </a:cubicBezTo>
                <a:cubicBezTo>
                  <a:pt x="1144" y="293"/>
                  <a:pt x="1144" y="293"/>
                  <a:pt x="1144" y="293"/>
                </a:cubicBezTo>
                <a:cubicBezTo>
                  <a:pt x="1145" y="291"/>
                  <a:pt x="1145" y="291"/>
                  <a:pt x="1145" y="291"/>
                </a:cubicBezTo>
                <a:cubicBezTo>
                  <a:pt x="1145" y="290"/>
                  <a:pt x="1145" y="290"/>
                  <a:pt x="1145" y="290"/>
                </a:cubicBezTo>
                <a:cubicBezTo>
                  <a:pt x="1146" y="289"/>
                  <a:pt x="1146" y="289"/>
                  <a:pt x="1146" y="289"/>
                </a:cubicBezTo>
                <a:cubicBezTo>
                  <a:pt x="1146" y="289"/>
                  <a:pt x="1146" y="289"/>
                  <a:pt x="1146" y="289"/>
                </a:cubicBezTo>
                <a:cubicBezTo>
                  <a:pt x="1146" y="288"/>
                  <a:pt x="1146" y="288"/>
                  <a:pt x="1146" y="288"/>
                </a:cubicBezTo>
                <a:cubicBezTo>
                  <a:pt x="1146" y="286"/>
                  <a:pt x="1146" y="286"/>
                  <a:pt x="1146" y="286"/>
                </a:cubicBezTo>
                <a:cubicBezTo>
                  <a:pt x="1146" y="285"/>
                  <a:pt x="1146" y="285"/>
                  <a:pt x="1146" y="285"/>
                </a:cubicBezTo>
                <a:cubicBezTo>
                  <a:pt x="1145" y="283"/>
                  <a:pt x="1145" y="283"/>
                  <a:pt x="1145" y="283"/>
                </a:cubicBezTo>
                <a:cubicBezTo>
                  <a:pt x="1143" y="281"/>
                  <a:pt x="1143" y="281"/>
                  <a:pt x="1143" y="281"/>
                </a:cubicBezTo>
                <a:cubicBezTo>
                  <a:pt x="1141" y="281"/>
                  <a:pt x="1141" y="281"/>
                  <a:pt x="1141" y="281"/>
                </a:cubicBezTo>
                <a:cubicBezTo>
                  <a:pt x="1140" y="280"/>
                  <a:pt x="1140" y="280"/>
                  <a:pt x="1140" y="280"/>
                </a:cubicBezTo>
                <a:cubicBezTo>
                  <a:pt x="1140" y="280"/>
                  <a:pt x="1140" y="280"/>
                  <a:pt x="1140" y="280"/>
                </a:cubicBezTo>
                <a:cubicBezTo>
                  <a:pt x="1141" y="279"/>
                  <a:pt x="1141" y="279"/>
                  <a:pt x="1141" y="279"/>
                </a:cubicBezTo>
                <a:cubicBezTo>
                  <a:pt x="1142" y="280"/>
                  <a:pt x="1142" y="280"/>
                  <a:pt x="1142" y="280"/>
                </a:cubicBezTo>
                <a:cubicBezTo>
                  <a:pt x="1145" y="282"/>
                  <a:pt x="1145" y="282"/>
                  <a:pt x="1145" y="282"/>
                </a:cubicBezTo>
                <a:cubicBezTo>
                  <a:pt x="1146" y="283"/>
                  <a:pt x="1146" y="283"/>
                  <a:pt x="1146" y="283"/>
                </a:cubicBezTo>
                <a:cubicBezTo>
                  <a:pt x="1147" y="283"/>
                  <a:pt x="1147" y="283"/>
                  <a:pt x="1147" y="283"/>
                </a:cubicBezTo>
                <a:cubicBezTo>
                  <a:pt x="1148" y="283"/>
                  <a:pt x="1148" y="283"/>
                  <a:pt x="1148" y="283"/>
                </a:cubicBezTo>
                <a:cubicBezTo>
                  <a:pt x="1147" y="280"/>
                  <a:pt x="1147" y="280"/>
                  <a:pt x="1147" y="280"/>
                </a:cubicBezTo>
                <a:cubicBezTo>
                  <a:pt x="1146" y="279"/>
                  <a:pt x="1146" y="279"/>
                  <a:pt x="1146" y="279"/>
                </a:cubicBezTo>
                <a:cubicBezTo>
                  <a:pt x="1144" y="278"/>
                  <a:pt x="1144" y="278"/>
                  <a:pt x="1144" y="278"/>
                </a:cubicBezTo>
                <a:cubicBezTo>
                  <a:pt x="1141" y="277"/>
                  <a:pt x="1141" y="277"/>
                  <a:pt x="1141" y="277"/>
                </a:cubicBezTo>
                <a:cubicBezTo>
                  <a:pt x="1140" y="276"/>
                  <a:pt x="1140" y="276"/>
                  <a:pt x="1140" y="276"/>
                </a:cubicBezTo>
                <a:cubicBezTo>
                  <a:pt x="1140" y="275"/>
                  <a:pt x="1140" y="275"/>
                  <a:pt x="1140" y="275"/>
                </a:cubicBezTo>
                <a:cubicBezTo>
                  <a:pt x="1141" y="275"/>
                  <a:pt x="1141" y="275"/>
                  <a:pt x="1141" y="275"/>
                </a:cubicBezTo>
                <a:cubicBezTo>
                  <a:pt x="1142" y="276"/>
                  <a:pt x="1142" y="276"/>
                  <a:pt x="1142" y="276"/>
                </a:cubicBezTo>
                <a:cubicBezTo>
                  <a:pt x="1143" y="277"/>
                  <a:pt x="1143" y="277"/>
                  <a:pt x="1143" y="277"/>
                </a:cubicBezTo>
                <a:cubicBezTo>
                  <a:pt x="1145" y="277"/>
                  <a:pt x="1145" y="277"/>
                  <a:pt x="1145" y="277"/>
                </a:cubicBezTo>
                <a:cubicBezTo>
                  <a:pt x="1146" y="275"/>
                  <a:pt x="1146" y="275"/>
                  <a:pt x="1146" y="275"/>
                </a:cubicBezTo>
                <a:cubicBezTo>
                  <a:pt x="1146" y="274"/>
                  <a:pt x="1146" y="274"/>
                  <a:pt x="1146" y="274"/>
                </a:cubicBezTo>
                <a:cubicBezTo>
                  <a:pt x="1146" y="273"/>
                  <a:pt x="1146" y="273"/>
                  <a:pt x="1146" y="273"/>
                </a:cubicBezTo>
                <a:cubicBezTo>
                  <a:pt x="1147" y="273"/>
                  <a:pt x="1147" y="273"/>
                  <a:pt x="1147" y="273"/>
                </a:cubicBezTo>
                <a:cubicBezTo>
                  <a:pt x="1148" y="273"/>
                  <a:pt x="1148" y="273"/>
                  <a:pt x="1148" y="273"/>
                </a:cubicBezTo>
                <a:cubicBezTo>
                  <a:pt x="1148" y="274"/>
                  <a:pt x="1148" y="274"/>
                  <a:pt x="1148" y="274"/>
                </a:cubicBezTo>
                <a:cubicBezTo>
                  <a:pt x="1148" y="275"/>
                  <a:pt x="1148" y="275"/>
                  <a:pt x="1148" y="275"/>
                </a:cubicBezTo>
                <a:cubicBezTo>
                  <a:pt x="1149" y="276"/>
                  <a:pt x="1149" y="276"/>
                  <a:pt x="1149" y="276"/>
                </a:cubicBezTo>
                <a:cubicBezTo>
                  <a:pt x="1151" y="276"/>
                  <a:pt x="1151" y="276"/>
                  <a:pt x="1151" y="276"/>
                </a:cubicBezTo>
                <a:cubicBezTo>
                  <a:pt x="1152" y="276"/>
                  <a:pt x="1152" y="276"/>
                  <a:pt x="1152" y="276"/>
                </a:cubicBezTo>
                <a:cubicBezTo>
                  <a:pt x="1153" y="276"/>
                  <a:pt x="1153" y="276"/>
                  <a:pt x="1153" y="276"/>
                </a:cubicBezTo>
                <a:cubicBezTo>
                  <a:pt x="1153" y="275"/>
                  <a:pt x="1153" y="275"/>
                  <a:pt x="1153" y="275"/>
                </a:cubicBezTo>
                <a:cubicBezTo>
                  <a:pt x="1154" y="274"/>
                  <a:pt x="1154" y="274"/>
                  <a:pt x="1154" y="274"/>
                </a:cubicBezTo>
                <a:cubicBezTo>
                  <a:pt x="1155" y="274"/>
                  <a:pt x="1155" y="274"/>
                  <a:pt x="1155" y="274"/>
                </a:cubicBezTo>
                <a:cubicBezTo>
                  <a:pt x="1154" y="273"/>
                  <a:pt x="1154" y="273"/>
                  <a:pt x="1154" y="273"/>
                </a:cubicBezTo>
                <a:cubicBezTo>
                  <a:pt x="1153" y="272"/>
                  <a:pt x="1153" y="272"/>
                  <a:pt x="1153" y="272"/>
                </a:cubicBezTo>
                <a:cubicBezTo>
                  <a:pt x="1150" y="272"/>
                  <a:pt x="1150" y="272"/>
                  <a:pt x="1150" y="272"/>
                </a:cubicBezTo>
                <a:cubicBezTo>
                  <a:pt x="1150" y="272"/>
                  <a:pt x="1150" y="272"/>
                  <a:pt x="1150" y="272"/>
                </a:cubicBezTo>
                <a:cubicBezTo>
                  <a:pt x="1150" y="271"/>
                  <a:pt x="1150" y="271"/>
                  <a:pt x="1150" y="271"/>
                </a:cubicBezTo>
                <a:cubicBezTo>
                  <a:pt x="1150" y="270"/>
                  <a:pt x="1150" y="270"/>
                  <a:pt x="1150" y="270"/>
                </a:cubicBezTo>
                <a:cubicBezTo>
                  <a:pt x="1149" y="269"/>
                  <a:pt x="1149" y="269"/>
                  <a:pt x="1149" y="269"/>
                </a:cubicBezTo>
                <a:cubicBezTo>
                  <a:pt x="1149" y="268"/>
                  <a:pt x="1149" y="268"/>
                  <a:pt x="1149" y="268"/>
                </a:cubicBezTo>
                <a:cubicBezTo>
                  <a:pt x="1149" y="267"/>
                  <a:pt x="1149" y="267"/>
                  <a:pt x="1149" y="267"/>
                </a:cubicBezTo>
                <a:cubicBezTo>
                  <a:pt x="1150" y="267"/>
                  <a:pt x="1150" y="267"/>
                  <a:pt x="1150" y="267"/>
                </a:cubicBezTo>
                <a:cubicBezTo>
                  <a:pt x="1151" y="268"/>
                  <a:pt x="1151" y="268"/>
                  <a:pt x="1151" y="268"/>
                </a:cubicBezTo>
                <a:cubicBezTo>
                  <a:pt x="1151" y="270"/>
                  <a:pt x="1151" y="270"/>
                  <a:pt x="1151" y="270"/>
                </a:cubicBezTo>
                <a:cubicBezTo>
                  <a:pt x="1152" y="271"/>
                  <a:pt x="1152" y="271"/>
                  <a:pt x="1152" y="271"/>
                </a:cubicBezTo>
                <a:cubicBezTo>
                  <a:pt x="1154" y="271"/>
                  <a:pt x="1154" y="271"/>
                  <a:pt x="1154" y="271"/>
                </a:cubicBezTo>
                <a:cubicBezTo>
                  <a:pt x="1155" y="270"/>
                  <a:pt x="1155" y="270"/>
                  <a:pt x="1155" y="270"/>
                </a:cubicBezTo>
                <a:cubicBezTo>
                  <a:pt x="1155" y="270"/>
                  <a:pt x="1155" y="270"/>
                  <a:pt x="1155" y="270"/>
                </a:cubicBezTo>
                <a:cubicBezTo>
                  <a:pt x="1155" y="269"/>
                  <a:pt x="1155" y="269"/>
                  <a:pt x="1155" y="269"/>
                </a:cubicBezTo>
                <a:cubicBezTo>
                  <a:pt x="1153" y="268"/>
                  <a:pt x="1153" y="268"/>
                  <a:pt x="1153" y="268"/>
                </a:cubicBezTo>
                <a:cubicBezTo>
                  <a:pt x="1151" y="267"/>
                  <a:pt x="1151" y="267"/>
                  <a:pt x="1151" y="267"/>
                </a:cubicBezTo>
                <a:cubicBezTo>
                  <a:pt x="1151" y="265"/>
                  <a:pt x="1151" y="265"/>
                  <a:pt x="1151" y="265"/>
                </a:cubicBezTo>
                <a:cubicBezTo>
                  <a:pt x="1152" y="265"/>
                  <a:pt x="1152" y="265"/>
                  <a:pt x="1152" y="265"/>
                </a:cubicBezTo>
                <a:cubicBezTo>
                  <a:pt x="1152" y="266"/>
                  <a:pt x="1152" y="266"/>
                  <a:pt x="1152" y="266"/>
                </a:cubicBezTo>
                <a:cubicBezTo>
                  <a:pt x="1154" y="267"/>
                  <a:pt x="1154" y="267"/>
                  <a:pt x="1154" y="267"/>
                </a:cubicBezTo>
                <a:cubicBezTo>
                  <a:pt x="1155" y="268"/>
                  <a:pt x="1155" y="268"/>
                  <a:pt x="1155" y="268"/>
                </a:cubicBezTo>
                <a:cubicBezTo>
                  <a:pt x="1157" y="269"/>
                  <a:pt x="1157" y="269"/>
                  <a:pt x="1157" y="269"/>
                </a:cubicBezTo>
                <a:cubicBezTo>
                  <a:pt x="1157" y="268"/>
                  <a:pt x="1157" y="268"/>
                  <a:pt x="1157" y="268"/>
                </a:cubicBezTo>
                <a:cubicBezTo>
                  <a:pt x="1157" y="267"/>
                  <a:pt x="1157" y="267"/>
                  <a:pt x="1157" y="267"/>
                </a:cubicBezTo>
                <a:cubicBezTo>
                  <a:pt x="1157" y="266"/>
                  <a:pt x="1157" y="266"/>
                  <a:pt x="1157" y="266"/>
                </a:cubicBezTo>
                <a:cubicBezTo>
                  <a:pt x="1155" y="265"/>
                  <a:pt x="1155" y="265"/>
                  <a:pt x="1155" y="265"/>
                </a:cubicBezTo>
                <a:cubicBezTo>
                  <a:pt x="1153" y="264"/>
                  <a:pt x="1153" y="264"/>
                  <a:pt x="1153" y="264"/>
                </a:cubicBezTo>
                <a:cubicBezTo>
                  <a:pt x="1153" y="263"/>
                  <a:pt x="1153" y="263"/>
                  <a:pt x="1153" y="263"/>
                </a:cubicBezTo>
                <a:cubicBezTo>
                  <a:pt x="1154" y="262"/>
                  <a:pt x="1154" y="262"/>
                  <a:pt x="1154" y="262"/>
                </a:cubicBezTo>
                <a:cubicBezTo>
                  <a:pt x="1155" y="261"/>
                  <a:pt x="1155" y="261"/>
                  <a:pt x="1155" y="261"/>
                </a:cubicBezTo>
                <a:cubicBezTo>
                  <a:pt x="1156" y="261"/>
                  <a:pt x="1156" y="261"/>
                  <a:pt x="1156" y="261"/>
                </a:cubicBezTo>
                <a:cubicBezTo>
                  <a:pt x="1156" y="262"/>
                  <a:pt x="1156" y="262"/>
                  <a:pt x="1156" y="262"/>
                </a:cubicBezTo>
                <a:cubicBezTo>
                  <a:pt x="1158" y="264"/>
                  <a:pt x="1158" y="264"/>
                  <a:pt x="1158" y="264"/>
                </a:cubicBezTo>
                <a:cubicBezTo>
                  <a:pt x="1160" y="264"/>
                  <a:pt x="1160" y="264"/>
                  <a:pt x="1160" y="264"/>
                </a:cubicBezTo>
                <a:cubicBezTo>
                  <a:pt x="1160" y="264"/>
                  <a:pt x="1160" y="264"/>
                  <a:pt x="1160" y="264"/>
                </a:cubicBezTo>
                <a:cubicBezTo>
                  <a:pt x="1162" y="264"/>
                  <a:pt x="1162" y="264"/>
                  <a:pt x="1162" y="264"/>
                </a:cubicBezTo>
                <a:cubicBezTo>
                  <a:pt x="1163" y="263"/>
                  <a:pt x="1163" y="263"/>
                  <a:pt x="1163" y="263"/>
                </a:cubicBezTo>
                <a:cubicBezTo>
                  <a:pt x="1164" y="262"/>
                  <a:pt x="1164" y="262"/>
                  <a:pt x="1164" y="262"/>
                </a:cubicBezTo>
                <a:cubicBezTo>
                  <a:pt x="1163" y="261"/>
                  <a:pt x="1163" y="261"/>
                  <a:pt x="1163" y="261"/>
                </a:cubicBezTo>
                <a:cubicBezTo>
                  <a:pt x="1162" y="261"/>
                  <a:pt x="1162" y="261"/>
                  <a:pt x="1162" y="261"/>
                </a:cubicBezTo>
                <a:cubicBezTo>
                  <a:pt x="1161" y="260"/>
                  <a:pt x="1161" y="260"/>
                  <a:pt x="1161" y="260"/>
                </a:cubicBezTo>
                <a:cubicBezTo>
                  <a:pt x="1159" y="259"/>
                  <a:pt x="1159" y="259"/>
                  <a:pt x="1159" y="259"/>
                </a:cubicBezTo>
                <a:cubicBezTo>
                  <a:pt x="1158" y="258"/>
                  <a:pt x="1158" y="258"/>
                  <a:pt x="1158" y="258"/>
                </a:cubicBezTo>
                <a:cubicBezTo>
                  <a:pt x="1156" y="258"/>
                  <a:pt x="1156" y="258"/>
                  <a:pt x="1156" y="258"/>
                </a:cubicBezTo>
                <a:cubicBezTo>
                  <a:pt x="1157" y="257"/>
                  <a:pt x="1157" y="257"/>
                  <a:pt x="1157" y="257"/>
                </a:cubicBezTo>
                <a:cubicBezTo>
                  <a:pt x="1157" y="256"/>
                  <a:pt x="1157" y="256"/>
                  <a:pt x="1157" y="256"/>
                </a:cubicBezTo>
                <a:cubicBezTo>
                  <a:pt x="1158" y="257"/>
                  <a:pt x="1158" y="257"/>
                  <a:pt x="1158" y="257"/>
                </a:cubicBezTo>
                <a:cubicBezTo>
                  <a:pt x="1159" y="258"/>
                  <a:pt x="1159" y="258"/>
                  <a:pt x="1159" y="258"/>
                </a:cubicBezTo>
                <a:cubicBezTo>
                  <a:pt x="1160" y="258"/>
                  <a:pt x="1160" y="258"/>
                  <a:pt x="1160" y="258"/>
                </a:cubicBezTo>
                <a:cubicBezTo>
                  <a:pt x="1161" y="258"/>
                  <a:pt x="1161" y="258"/>
                  <a:pt x="1161" y="258"/>
                </a:cubicBezTo>
                <a:cubicBezTo>
                  <a:pt x="1162" y="260"/>
                  <a:pt x="1162" y="260"/>
                  <a:pt x="1162" y="260"/>
                </a:cubicBezTo>
                <a:cubicBezTo>
                  <a:pt x="1164" y="261"/>
                  <a:pt x="1164" y="261"/>
                  <a:pt x="1164" y="261"/>
                </a:cubicBezTo>
                <a:cubicBezTo>
                  <a:pt x="1164" y="260"/>
                  <a:pt x="1164" y="260"/>
                  <a:pt x="1164" y="260"/>
                </a:cubicBezTo>
                <a:cubicBezTo>
                  <a:pt x="1165" y="259"/>
                  <a:pt x="1165" y="259"/>
                  <a:pt x="1165" y="259"/>
                </a:cubicBezTo>
                <a:cubicBezTo>
                  <a:pt x="1165" y="258"/>
                  <a:pt x="1165" y="258"/>
                  <a:pt x="1165" y="258"/>
                </a:cubicBezTo>
                <a:cubicBezTo>
                  <a:pt x="1165" y="257"/>
                  <a:pt x="1165" y="257"/>
                  <a:pt x="1165" y="257"/>
                </a:cubicBezTo>
                <a:cubicBezTo>
                  <a:pt x="1165" y="256"/>
                  <a:pt x="1165" y="256"/>
                  <a:pt x="1165" y="256"/>
                </a:cubicBezTo>
                <a:cubicBezTo>
                  <a:pt x="1164" y="255"/>
                  <a:pt x="1164" y="255"/>
                  <a:pt x="1164" y="255"/>
                </a:cubicBezTo>
                <a:cubicBezTo>
                  <a:pt x="1164" y="255"/>
                  <a:pt x="1164" y="255"/>
                  <a:pt x="1164" y="255"/>
                </a:cubicBezTo>
                <a:cubicBezTo>
                  <a:pt x="1165" y="255"/>
                  <a:pt x="1165" y="255"/>
                  <a:pt x="1165" y="255"/>
                </a:cubicBezTo>
                <a:cubicBezTo>
                  <a:pt x="1166" y="255"/>
                  <a:pt x="1166" y="255"/>
                  <a:pt x="1166" y="255"/>
                </a:cubicBezTo>
                <a:cubicBezTo>
                  <a:pt x="1166" y="253"/>
                  <a:pt x="1166" y="253"/>
                  <a:pt x="1166" y="253"/>
                </a:cubicBezTo>
                <a:cubicBezTo>
                  <a:pt x="1166" y="252"/>
                  <a:pt x="1166" y="252"/>
                  <a:pt x="1166" y="252"/>
                </a:cubicBezTo>
                <a:cubicBezTo>
                  <a:pt x="1165" y="252"/>
                  <a:pt x="1165" y="252"/>
                  <a:pt x="1165" y="252"/>
                </a:cubicBezTo>
                <a:cubicBezTo>
                  <a:pt x="1164" y="252"/>
                  <a:pt x="1164" y="252"/>
                  <a:pt x="1164" y="252"/>
                </a:cubicBezTo>
                <a:cubicBezTo>
                  <a:pt x="1164" y="252"/>
                  <a:pt x="1164" y="252"/>
                  <a:pt x="1164" y="252"/>
                </a:cubicBezTo>
                <a:cubicBezTo>
                  <a:pt x="1163" y="251"/>
                  <a:pt x="1163" y="251"/>
                  <a:pt x="1163" y="251"/>
                </a:cubicBezTo>
                <a:cubicBezTo>
                  <a:pt x="1161" y="251"/>
                  <a:pt x="1161" y="251"/>
                  <a:pt x="1161" y="251"/>
                </a:cubicBezTo>
                <a:cubicBezTo>
                  <a:pt x="1159" y="249"/>
                  <a:pt x="1159" y="249"/>
                  <a:pt x="1159" y="249"/>
                </a:cubicBezTo>
                <a:cubicBezTo>
                  <a:pt x="1158" y="249"/>
                  <a:pt x="1158" y="249"/>
                  <a:pt x="1158" y="249"/>
                </a:cubicBezTo>
                <a:cubicBezTo>
                  <a:pt x="1159" y="248"/>
                  <a:pt x="1159" y="248"/>
                  <a:pt x="1159" y="248"/>
                </a:cubicBezTo>
                <a:cubicBezTo>
                  <a:pt x="1161" y="248"/>
                  <a:pt x="1161" y="248"/>
                  <a:pt x="1161" y="248"/>
                </a:cubicBezTo>
                <a:cubicBezTo>
                  <a:pt x="1163" y="248"/>
                  <a:pt x="1163" y="248"/>
                  <a:pt x="1163" y="248"/>
                </a:cubicBezTo>
                <a:cubicBezTo>
                  <a:pt x="1165" y="248"/>
                  <a:pt x="1165" y="248"/>
                  <a:pt x="1165" y="248"/>
                </a:cubicBezTo>
                <a:cubicBezTo>
                  <a:pt x="1165" y="247"/>
                  <a:pt x="1165" y="247"/>
                  <a:pt x="1165" y="247"/>
                </a:cubicBezTo>
                <a:cubicBezTo>
                  <a:pt x="1166" y="247"/>
                  <a:pt x="1166" y="247"/>
                  <a:pt x="1166" y="247"/>
                </a:cubicBezTo>
                <a:cubicBezTo>
                  <a:pt x="1167" y="248"/>
                  <a:pt x="1167" y="248"/>
                  <a:pt x="1167" y="248"/>
                </a:cubicBezTo>
                <a:cubicBezTo>
                  <a:pt x="1168" y="246"/>
                  <a:pt x="1168" y="246"/>
                  <a:pt x="1168" y="246"/>
                </a:cubicBezTo>
                <a:cubicBezTo>
                  <a:pt x="1167" y="243"/>
                  <a:pt x="1167" y="243"/>
                  <a:pt x="1167" y="243"/>
                </a:cubicBezTo>
                <a:cubicBezTo>
                  <a:pt x="1167" y="241"/>
                  <a:pt x="1167" y="241"/>
                  <a:pt x="1167" y="241"/>
                </a:cubicBezTo>
                <a:cubicBezTo>
                  <a:pt x="1165" y="240"/>
                  <a:pt x="1165" y="240"/>
                  <a:pt x="1165" y="240"/>
                </a:cubicBezTo>
                <a:cubicBezTo>
                  <a:pt x="1165" y="239"/>
                  <a:pt x="1165" y="239"/>
                  <a:pt x="1165" y="239"/>
                </a:cubicBezTo>
                <a:cubicBezTo>
                  <a:pt x="1165" y="238"/>
                  <a:pt x="1165" y="238"/>
                  <a:pt x="1165" y="238"/>
                </a:cubicBezTo>
                <a:cubicBezTo>
                  <a:pt x="1166" y="237"/>
                  <a:pt x="1166" y="237"/>
                  <a:pt x="1166" y="237"/>
                </a:cubicBezTo>
                <a:cubicBezTo>
                  <a:pt x="1165" y="235"/>
                  <a:pt x="1165" y="235"/>
                  <a:pt x="1165" y="235"/>
                </a:cubicBezTo>
                <a:cubicBezTo>
                  <a:pt x="1165" y="235"/>
                  <a:pt x="1165" y="235"/>
                  <a:pt x="1165" y="235"/>
                </a:cubicBezTo>
                <a:cubicBezTo>
                  <a:pt x="1165" y="234"/>
                  <a:pt x="1165" y="234"/>
                  <a:pt x="1165" y="234"/>
                </a:cubicBezTo>
                <a:cubicBezTo>
                  <a:pt x="1166" y="234"/>
                  <a:pt x="1166" y="234"/>
                  <a:pt x="1166" y="234"/>
                </a:cubicBezTo>
                <a:cubicBezTo>
                  <a:pt x="1167" y="235"/>
                  <a:pt x="1167" y="235"/>
                  <a:pt x="1167" y="235"/>
                </a:cubicBezTo>
                <a:cubicBezTo>
                  <a:pt x="1168" y="236"/>
                  <a:pt x="1168" y="236"/>
                  <a:pt x="1168" y="236"/>
                </a:cubicBezTo>
                <a:cubicBezTo>
                  <a:pt x="1168" y="235"/>
                  <a:pt x="1168" y="235"/>
                  <a:pt x="1168" y="235"/>
                </a:cubicBezTo>
                <a:cubicBezTo>
                  <a:pt x="1169" y="235"/>
                  <a:pt x="1169" y="235"/>
                  <a:pt x="1169" y="235"/>
                </a:cubicBezTo>
                <a:cubicBezTo>
                  <a:pt x="1170" y="235"/>
                  <a:pt x="1170" y="235"/>
                  <a:pt x="1170" y="235"/>
                </a:cubicBezTo>
                <a:cubicBezTo>
                  <a:pt x="1171" y="237"/>
                  <a:pt x="1171" y="237"/>
                  <a:pt x="1171" y="237"/>
                </a:cubicBezTo>
                <a:cubicBezTo>
                  <a:pt x="1172" y="238"/>
                  <a:pt x="1172" y="238"/>
                  <a:pt x="1172" y="238"/>
                </a:cubicBezTo>
                <a:cubicBezTo>
                  <a:pt x="1173" y="238"/>
                  <a:pt x="1173" y="238"/>
                  <a:pt x="1173" y="238"/>
                </a:cubicBezTo>
                <a:cubicBezTo>
                  <a:pt x="1175" y="236"/>
                  <a:pt x="1175" y="236"/>
                  <a:pt x="1175" y="236"/>
                </a:cubicBezTo>
                <a:cubicBezTo>
                  <a:pt x="1176" y="233"/>
                  <a:pt x="1176" y="233"/>
                  <a:pt x="1176" y="233"/>
                </a:cubicBezTo>
                <a:cubicBezTo>
                  <a:pt x="1176" y="231"/>
                  <a:pt x="1176" y="231"/>
                  <a:pt x="1176" y="231"/>
                </a:cubicBezTo>
                <a:cubicBezTo>
                  <a:pt x="1175" y="230"/>
                  <a:pt x="1175" y="230"/>
                  <a:pt x="1175" y="230"/>
                </a:cubicBezTo>
                <a:cubicBezTo>
                  <a:pt x="1175" y="229"/>
                  <a:pt x="1175" y="229"/>
                  <a:pt x="1175" y="229"/>
                </a:cubicBezTo>
                <a:cubicBezTo>
                  <a:pt x="1176" y="228"/>
                  <a:pt x="1176" y="228"/>
                  <a:pt x="1176" y="228"/>
                </a:cubicBezTo>
                <a:cubicBezTo>
                  <a:pt x="1177" y="228"/>
                  <a:pt x="1177" y="228"/>
                  <a:pt x="1177" y="228"/>
                </a:cubicBezTo>
                <a:cubicBezTo>
                  <a:pt x="1177" y="228"/>
                  <a:pt x="1177" y="228"/>
                  <a:pt x="1177" y="228"/>
                </a:cubicBezTo>
                <a:cubicBezTo>
                  <a:pt x="1178" y="227"/>
                  <a:pt x="1178" y="227"/>
                  <a:pt x="1178" y="227"/>
                </a:cubicBezTo>
                <a:cubicBezTo>
                  <a:pt x="1179" y="228"/>
                  <a:pt x="1179" y="228"/>
                  <a:pt x="1179" y="228"/>
                </a:cubicBezTo>
                <a:cubicBezTo>
                  <a:pt x="1179" y="230"/>
                  <a:pt x="1179" y="230"/>
                  <a:pt x="1179" y="230"/>
                </a:cubicBezTo>
                <a:cubicBezTo>
                  <a:pt x="1180" y="230"/>
                  <a:pt x="1180" y="230"/>
                  <a:pt x="1180" y="230"/>
                </a:cubicBezTo>
                <a:cubicBezTo>
                  <a:pt x="1181" y="229"/>
                  <a:pt x="1181" y="229"/>
                  <a:pt x="1181" y="229"/>
                </a:cubicBezTo>
                <a:cubicBezTo>
                  <a:pt x="1181" y="228"/>
                  <a:pt x="1181" y="228"/>
                  <a:pt x="1181" y="228"/>
                </a:cubicBezTo>
                <a:cubicBezTo>
                  <a:pt x="1182" y="227"/>
                  <a:pt x="1182" y="227"/>
                  <a:pt x="1182" y="227"/>
                </a:cubicBezTo>
                <a:cubicBezTo>
                  <a:pt x="1182" y="227"/>
                  <a:pt x="1182" y="227"/>
                  <a:pt x="1182" y="227"/>
                </a:cubicBezTo>
                <a:cubicBezTo>
                  <a:pt x="1183" y="228"/>
                  <a:pt x="1183" y="228"/>
                  <a:pt x="1183" y="228"/>
                </a:cubicBezTo>
                <a:cubicBezTo>
                  <a:pt x="1183" y="230"/>
                  <a:pt x="1183" y="230"/>
                  <a:pt x="1183" y="230"/>
                </a:cubicBezTo>
                <a:cubicBezTo>
                  <a:pt x="1184" y="231"/>
                  <a:pt x="1184" y="231"/>
                  <a:pt x="1184" y="231"/>
                </a:cubicBezTo>
                <a:cubicBezTo>
                  <a:pt x="1186" y="230"/>
                  <a:pt x="1186" y="230"/>
                  <a:pt x="1186" y="230"/>
                </a:cubicBezTo>
                <a:cubicBezTo>
                  <a:pt x="1186" y="229"/>
                  <a:pt x="1186" y="229"/>
                  <a:pt x="1186" y="229"/>
                </a:cubicBezTo>
                <a:cubicBezTo>
                  <a:pt x="1187" y="228"/>
                  <a:pt x="1187" y="228"/>
                  <a:pt x="1187" y="228"/>
                </a:cubicBezTo>
                <a:cubicBezTo>
                  <a:pt x="1188" y="229"/>
                  <a:pt x="1188" y="229"/>
                  <a:pt x="1188" y="229"/>
                </a:cubicBezTo>
                <a:cubicBezTo>
                  <a:pt x="1189" y="229"/>
                  <a:pt x="1189" y="229"/>
                  <a:pt x="1189" y="229"/>
                </a:cubicBezTo>
                <a:cubicBezTo>
                  <a:pt x="1191" y="229"/>
                  <a:pt x="1191" y="229"/>
                  <a:pt x="1191" y="229"/>
                </a:cubicBezTo>
                <a:cubicBezTo>
                  <a:pt x="1191" y="227"/>
                  <a:pt x="1191" y="227"/>
                  <a:pt x="1191" y="227"/>
                </a:cubicBezTo>
                <a:cubicBezTo>
                  <a:pt x="1192" y="227"/>
                  <a:pt x="1192" y="227"/>
                  <a:pt x="1192" y="227"/>
                </a:cubicBezTo>
                <a:cubicBezTo>
                  <a:pt x="1192" y="226"/>
                  <a:pt x="1192" y="226"/>
                  <a:pt x="1192" y="226"/>
                </a:cubicBezTo>
                <a:cubicBezTo>
                  <a:pt x="1191" y="225"/>
                  <a:pt x="1191" y="225"/>
                  <a:pt x="1191" y="225"/>
                </a:cubicBezTo>
                <a:cubicBezTo>
                  <a:pt x="1190" y="223"/>
                  <a:pt x="1190" y="223"/>
                  <a:pt x="1190" y="223"/>
                </a:cubicBezTo>
                <a:cubicBezTo>
                  <a:pt x="1190" y="222"/>
                  <a:pt x="1190" y="222"/>
                  <a:pt x="1190" y="222"/>
                </a:cubicBezTo>
                <a:cubicBezTo>
                  <a:pt x="1190" y="221"/>
                  <a:pt x="1190" y="221"/>
                  <a:pt x="1190" y="221"/>
                </a:cubicBezTo>
                <a:cubicBezTo>
                  <a:pt x="1191" y="221"/>
                  <a:pt x="1191" y="221"/>
                  <a:pt x="1191" y="221"/>
                </a:cubicBezTo>
                <a:cubicBezTo>
                  <a:pt x="1191" y="223"/>
                  <a:pt x="1191" y="223"/>
                  <a:pt x="1191" y="223"/>
                </a:cubicBezTo>
                <a:cubicBezTo>
                  <a:pt x="1192" y="223"/>
                  <a:pt x="1192" y="223"/>
                  <a:pt x="1192" y="223"/>
                </a:cubicBezTo>
                <a:cubicBezTo>
                  <a:pt x="1194" y="221"/>
                  <a:pt x="1194" y="221"/>
                  <a:pt x="1194" y="221"/>
                </a:cubicBezTo>
                <a:cubicBezTo>
                  <a:pt x="1194" y="220"/>
                  <a:pt x="1194" y="220"/>
                  <a:pt x="1194" y="220"/>
                </a:cubicBezTo>
                <a:cubicBezTo>
                  <a:pt x="1195" y="219"/>
                  <a:pt x="1195" y="219"/>
                  <a:pt x="1195" y="219"/>
                </a:cubicBezTo>
                <a:cubicBezTo>
                  <a:pt x="1195" y="218"/>
                  <a:pt x="1195" y="218"/>
                  <a:pt x="1195" y="218"/>
                </a:cubicBezTo>
                <a:cubicBezTo>
                  <a:pt x="1194" y="216"/>
                  <a:pt x="1194" y="216"/>
                  <a:pt x="1194" y="216"/>
                </a:cubicBezTo>
                <a:cubicBezTo>
                  <a:pt x="1194" y="215"/>
                  <a:pt x="1194" y="215"/>
                  <a:pt x="1194" y="215"/>
                </a:cubicBezTo>
                <a:cubicBezTo>
                  <a:pt x="1195" y="214"/>
                  <a:pt x="1195" y="214"/>
                  <a:pt x="1195" y="214"/>
                </a:cubicBezTo>
                <a:cubicBezTo>
                  <a:pt x="1195" y="214"/>
                  <a:pt x="1195" y="214"/>
                  <a:pt x="1195" y="214"/>
                </a:cubicBezTo>
                <a:cubicBezTo>
                  <a:pt x="1196" y="214"/>
                  <a:pt x="1196" y="214"/>
                  <a:pt x="1196" y="214"/>
                </a:cubicBezTo>
                <a:cubicBezTo>
                  <a:pt x="1196" y="215"/>
                  <a:pt x="1196" y="215"/>
                  <a:pt x="1196" y="215"/>
                </a:cubicBezTo>
                <a:cubicBezTo>
                  <a:pt x="1197" y="216"/>
                  <a:pt x="1197" y="216"/>
                  <a:pt x="1197" y="216"/>
                </a:cubicBezTo>
                <a:cubicBezTo>
                  <a:pt x="1199" y="216"/>
                  <a:pt x="1199" y="216"/>
                  <a:pt x="1199" y="216"/>
                </a:cubicBezTo>
                <a:cubicBezTo>
                  <a:pt x="1199" y="217"/>
                  <a:pt x="1199" y="217"/>
                  <a:pt x="1199" y="217"/>
                </a:cubicBezTo>
                <a:cubicBezTo>
                  <a:pt x="1198" y="218"/>
                  <a:pt x="1198" y="218"/>
                  <a:pt x="1198" y="218"/>
                </a:cubicBezTo>
                <a:cubicBezTo>
                  <a:pt x="1197" y="219"/>
                  <a:pt x="1197" y="219"/>
                  <a:pt x="1197" y="219"/>
                </a:cubicBezTo>
                <a:cubicBezTo>
                  <a:pt x="1196" y="221"/>
                  <a:pt x="1196" y="221"/>
                  <a:pt x="1196" y="221"/>
                </a:cubicBezTo>
                <a:cubicBezTo>
                  <a:pt x="1196" y="222"/>
                  <a:pt x="1196" y="222"/>
                  <a:pt x="1196" y="222"/>
                </a:cubicBezTo>
                <a:cubicBezTo>
                  <a:pt x="1198" y="225"/>
                  <a:pt x="1198" y="225"/>
                  <a:pt x="1198" y="225"/>
                </a:cubicBezTo>
                <a:cubicBezTo>
                  <a:pt x="1199" y="226"/>
                  <a:pt x="1199" y="226"/>
                  <a:pt x="1199" y="226"/>
                </a:cubicBezTo>
                <a:cubicBezTo>
                  <a:pt x="1200" y="224"/>
                  <a:pt x="1200" y="224"/>
                  <a:pt x="1200" y="224"/>
                </a:cubicBezTo>
                <a:cubicBezTo>
                  <a:pt x="1200" y="223"/>
                  <a:pt x="1200" y="223"/>
                  <a:pt x="1200" y="223"/>
                </a:cubicBezTo>
                <a:cubicBezTo>
                  <a:pt x="1200" y="222"/>
                  <a:pt x="1200" y="222"/>
                  <a:pt x="1200" y="222"/>
                </a:cubicBezTo>
                <a:cubicBezTo>
                  <a:pt x="1200" y="220"/>
                  <a:pt x="1200" y="220"/>
                  <a:pt x="1200" y="220"/>
                </a:cubicBezTo>
                <a:cubicBezTo>
                  <a:pt x="1201" y="220"/>
                  <a:pt x="1201" y="220"/>
                  <a:pt x="1201" y="220"/>
                </a:cubicBezTo>
                <a:cubicBezTo>
                  <a:pt x="1201" y="221"/>
                  <a:pt x="1201" y="221"/>
                  <a:pt x="1201" y="221"/>
                </a:cubicBezTo>
                <a:cubicBezTo>
                  <a:pt x="1201" y="222"/>
                  <a:pt x="1201" y="222"/>
                  <a:pt x="1201" y="222"/>
                </a:cubicBezTo>
                <a:cubicBezTo>
                  <a:pt x="1201" y="223"/>
                  <a:pt x="1201" y="223"/>
                  <a:pt x="1201" y="223"/>
                </a:cubicBezTo>
                <a:cubicBezTo>
                  <a:pt x="1202" y="225"/>
                  <a:pt x="1202" y="225"/>
                  <a:pt x="1202" y="225"/>
                </a:cubicBezTo>
                <a:cubicBezTo>
                  <a:pt x="1203" y="225"/>
                  <a:pt x="1203" y="225"/>
                  <a:pt x="1203" y="225"/>
                </a:cubicBezTo>
                <a:cubicBezTo>
                  <a:pt x="1205" y="225"/>
                  <a:pt x="1205" y="225"/>
                  <a:pt x="1205" y="225"/>
                </a:cubicBezTo>
                <a:cubicBezTo>
                  <a:pt x="1206" y="225"/>
                  <a:pt x="1206" y="225"/>
                  <a:pt x="1206" y="225"/>
                </a:cubicBezTo>
                <a:cubicBezTo>
                  <a:pt x="1206" y="224"/>
                  <a:pt x="1206" y="224"/>
                  <a:pt x="1206" y="224"/>
                </a:cubicBezTo>
                <a:cubicBezTo>
                  <a:pt x="1206" y="223"/>
                  <a:pt x="1206" y="223"/>
                  <a:pt x="1206" y="223"/>
                </a:cubicBezTo>
                <a:cubicBezTo>
                  <a:pt x="1206" y="222"/>
                  <a:pt x="1206" y="222"/>
                  <a:pt x="1206" y="222"/>
                </a:cubicBezTo>
                <a:cubicBezTo>
                  <a:pt x="1207" y="222"/>
                  <a:pt x="1207" y="222"/>
                  <a:pt x="1207" y="222"/>
                </a:cubicBezTo>
                <a:cubicBezTo>
                  <a:pt x="1208" y="222"/>
                  <a:pt x="1208" y="222"/>
                  <a:pt x="1208" y="222"/>
                </a:cubicBezTo>
                <a:cubicBezTo>
                  <a:pt x="1207" y="223"/>
                  <a:pt x="1207" y="223"/>
                  <a:pt x="1207" y="223"/>
                </a:cubicBezTo>
                <a:cubicBezTo>
                  <a:pt x="1207" y="224"/>
                  <a:pt x="1207" y="224"/>
                  <a:pt x="1207" y="224"/>
                </a:cubicBezTo>
                <a:cubicBezTo>
                  <a:pt x="1208" y="225"/>
                  <a:pt x="1208" y="225"/>
                  <a:pt x="1208" y="225"/>
                </a:cubicBezTo>
                <a:cubicBezTo>
                  <a:pt x="1210" y="225"/>
                  <a:pt x="1210" y="225"/>
                  <a:pt x="1210" y="225"/>
                </a:cubicBezTo>
                <a:cubicBezTo>
                  <a:pt x="1211" y="223"/>
                  <a:pt x="1211" y="223"/>
                  <a:pt x="1211" y="223"/>
                </a:cubicBezTo>
                <a:cubicBezTo>
                  <a:pt x="1214" y="221"/>
                  <a:pt x="1214" y="221"/>
                  <a:pt x="1214" y="221"/>
                </a:cubicBezTo>
                <a:cubicBezTo>
                  <a:pt x="1214" y="221"/>
                  <a:pt x="1214" y="221"/>
                  <a:pt x="1214" y="221"/>
                </a:cubicBezTo>
                <a:cubicBezTo>
                  <a:pt x="1215" y="221"/>
                  <a:pt x="1215" y="221"/>
                  <a:pt x="1215" y="221"/>
                </a:cubicBezTo>
                <a:cubicBezTo>
                  <a:pt x="1215" y="219"/>
                  <a:pt x="1215" y="219"/>
                  <a:pt x="1215" y="219"/>
                </a:cubicBezTo>
                <a:cubicBezTo>
                  <a:pt x="1215" y="218"/>
                  <a:pt x="1215" y="218"/>
                  <a:pt x="1215" y="218"/>
                </a:cubicBezTo>
                <a:cubicBezTo>
                  <a:pt x="1214" y="217"/>
                  <a:pt x="1214" y="217"/>
                  <a:pt x="1214" y="217"/>
                </a:cubicBezTo>
                <a:cubicBezTo>
                  <a:pt x="1213" y="216"/>
                  <a:pt x="1213" y="216"/>
                  <a:pt x="1213" y="216"/>
                </a:cubicBezTo>
                <a:cubicBezTo>
                  <a:pt x="1213" y="216"/>
                  <a:pt x="1213" y="216"/>
                  <a:pt x="1213" y="216"/>
                </a:cubicBezTo>
                <a:cubicBezTo>
                  <a:pt x="1214" y="216"/>
                  <a:pt x="1214" y="216"/>
                  <a:pt x="1214" y="216"/>
                </a:cubicBezTo>
                <a:cubicBezTo>
                  <a:pt x="1215" y="217"/>
                  <a:pt x="1215" y="217"/>
                  <a:pt x="1215" y="217"/>
                </a:cubicBezTo>
                <a:cubicBezTo>
                  <a:pt x="1217" y="218"/>
                  <a:pt x="1217" y="218"/>
                  <a:pt x="1217" y="218"/>
                </a:cubicBezTo>
                <a:cubicBezTo>
                  <a:pt x="1218" y="218"/>
                  <a:pt x="1218" y="218"/>
                  <a:pt x="1218" y="218"/>
                </a:cubicBezTo>
                <a:cubicBezTo>
                  <a:pt x="1218" y="217"/>
                  <a:pt x="1218" y="217"/>
                  <a:pt x="1218" y="217"/>
                </a:cubicBezTo>
                <a:cubicBezTo>
                  <a:pt x="1219" y="217"/>
                  <a:pt x="1219" y="217"/>
                  <a:pt x="1219" y="217"/>
                </a:cubicBezTo>
                <a:cubicBezTo>
                  <a:pt x="1219" y="217"/>
                  <a:pt x="1219" y="217"/>
                  <a:pt x="1219" y="217"/>
                </a:cubicBezTo>
                <a:cubicBezTo>
                  <a:pt x="1219" y="219"/>
                  <a:pt x="1219" y="219"/>
                  <a:pt x="1219" y="219"/>
                </a:cubicBezTo>
                <a:cubicBezTo>
                  <a:pt x="1220" y="219"/>
                  <a:pt x="1220" y="219"/>
                  <a:pt x="1220" y="219"/>
                </a:cubicBezTo>
                <a:cubicBezTo>
                  <a:pt x="1221" y="218"/>
                  <a:pt x="1221" y="218"/>
                  <a:pt x="1221" y="218"/>
                </a:cubicBezTo>
                <a:cubicBezTo>
                  <a:pt x="1223" y="216"/>
                  <a:pt x="1223" y="216"/>
                  <a:pt x="1223" y="216"/>
                </a:cubicBezTo>
                <a:cubicBezTo>
                  <a:pt x="1224" y="215"/>
                  <a:pt x="1224" y="215"/>
                  <a:pt x="1224" y="215"/>
                </a:cubicBezTo>
                <a:cubicBezTo>
                  <a:pt x="1223" y="215"/>
                  <a:pt x="1223" y="215"/>
                  <a:pt x="1223" y="215"/>
                </a:cubicBezTo>
                <a:cubicBezTo>
                  <a:pt x="1224" y="213"/>
                  <a:pt x="1224" y="213"/>
                  <a:pt x="1224" y="213"/>
                </a:cubicBezTo>
                <a:cubicBezTo>
                  <a:pt x="1224" y="213"/>
                  <a:pt x="1224" y="213"/>
                  <a:pt x="1224" y="213"/>
                </a:cubicBezTo>
                <a:cubicBezTo>
                  <a:pt x="1225" y="212"/>
                  <a:pt x="1225" y="212"/>
                  <a:pt x="1225" y="212"/>
                </a:cubicBezTo>
                <a:cubicBezTo>
                  <a:pt x="1225" y="213"/>
                  <a:pt x="1225" y="213"/>
                  <a:pt x="1225" y="213"/>
                </a:cubicBezTo>
                <a:cubicBezTo>
                  <a:pt x="1225" y="214"/>
                  <a:pt x="1225" y="214"/>
                  <a:pt x="1225" y="214"/>
                </a:cubicBezTo>
                <a:cubicBezTo>
                  <a:pt x="1226" y="214"/>
                  <a:pt x="1226" y="214"/>
                  <a:pt x="1226" y="214"/>
                </a:cubicBezTo>
                <a:cubicBezTo>
                  <a:pt x="1227" y="214"/>
                  <a:pt x="1227" y="214"/>
                  <a:pt x="1227" y="214"/>
                </a:cubicBezTo>
                <a:cubicBezTo>
                  <a:pt x="1228" y="212"/>
                  <a:pt x="1228" y="212"/>
                  <a:pt x="1228" y="212"/>
                </a:cubicBezTo>
                <a:cubicBezTo>
                  <a:pt x="1229" y="210"/>
                  <a:pt x="1229" y="210"/>
                  <a:pt x="1229" y="210"/>
                </a:cubicBezTo>
                <a:cubicBezTo>
                  <a:pt x="1229" y="209"/>
                  <a:pt x="1229" y="209"/>
                  <a:pt x="1229" y="209"/>
                </a:cubicBezTo>
                <a:cubicBezTo>
                  <a:pt x="1229" y="208"/>
                  <a:pt x="1229" y="208"/>
                  <a:pt x="1229" y="208"/>
                </a:cubicBezTo>
                <a:cubicBezTo>
                  <a:pt x="1231" y="205"/>
                  <a:pt x="1231" y="205"/>
                  <a:pt x="1231" y="205"/>
                </a:cubicBezTo>
                <a:cubicBezTo>
                  <a:pt x="1233" y="205"/>
                  <a:pt x="1233" y="205"/>
                  <a:pt x="1233" y="205"/>
                </a:cubicBezTo>
                <a:cubicBezTo>
                  <a:pt x="1233" y="204"/>
                  <a:pt x="1233" y="204"/>
                  <a:pt x="1233" y="204"/>
                </a:cubicBezTo>
                <a:cubicBezTo>
                  <a:pt x="1233" y="203"/>
                  <a:pt x="1233" y="203"/>
                  <a:pt x="1233" y="203"/>
                </a:cubicBezTo>
                <a:cubicBezTo>
                  <a:pt x="1233" y="202"/>
                  <a:pt x="1233" y="202"/>
                  <a:pt x="1233" y="202"/>
                </a:cubicBezTo>
                <a:cubicBezTo>
                  <a:pt x="1233" y="202"/>
                  <a:pt x="1233" y="202"/>
                  <a:pt x="1233" y="202"/>
                </a:cubicBezTo>
                <a:cubicBezTo>
                  <a:pt x="1234" y="202"/>
                  <a:pt x="1234" y="202"/>
                  <a:pt x="1234" y="202"/>
                </a:cubicBezTo>
                <a:cubicBezTo>
                  <a:pt x="1235" y="202"/>
                  <a:pt x="1235" y="202"/>
                  <a:pt x="1235" y="202"/>
                </a:cubicBezTo>
                <a:cubicBezTo>
                  <a:pt x="1235" y="202"/>
                  <a:pt x="1235" y="202"/>
                  <a:pt x="1235" y="202"/>
                </a:cubicBezTo>
                <a:cubicBezTo>
                  <a:pt x="1236" y="201"/>
                  <a:pt x="1236" y="201"/>
                  <a:pt x="1236" y="201"/>
                </a:cubicBezTo>
                <a:cubicBezTo>
                  <a:pt x="1236" y="200"/>
                  <a:pt x="1236" y="200"/>
                  <a:pt x="1236" y="200"/>
                </a:cubicBezTo>
                <a:cubicBezTo>
                  <a:pt x="1235" y="199"/>
                  <a:pt x="1235" y="199"/>
                  <a:pt x="1235" y="199"/>
                </a:cubicBezTo>
                <a:cubicBezTo>
                  <a:pt x="1236" y="200"/>
                  <a:pt x="1236" y="200"/>
                  <a:pt x="1236" y="200"/>
                </a:cubicBezTo>
                <a:cubicBezTo>
                  <a:pt x="1237" y="201"/>
                  <a:pt x="1237" y="201"/>
                  <a:pt x="1237" y="201"/>
                </a:cubicBezTo>
                <a:cubicBezTo>
                  <a:pt x="1237" y="200"/>
                  <a:pt x="1237" y="200"/>
                  <a:pt x="1237" y="200"/>
                </a:cubicBezTo>
                <a:cubicBezTo>
                  <a:pt x="1237" y="199"/>
                  <a:pt x="1237" y="199"/>
                  <a:pt x="1237" y="199"/>
                </a:cubicBezTo>
                <a:cubicBezTo>
                  <a:pt x="1237" y="197"/>
                  <a:pt x="1237" y="197"/>
                  <a:pt x="1237" y="197"/>
                </a:cubicBezTo>
                <a:cubicBezTo>
                  <a:pt x="1238" y="197"/>
                  <a:pt x="1238" y="197"/>
                  <a:pt x="1238" y="197"/>
                </a:cubicBezTo>
                <a:cubicBezTo>
                  <a:pt x="1240" y="197"/>
                  <a:pt x="1240" y="197"/>
                  <a:pt x="1240" y="197"/>
                </a:cubicBezTo>
                <a:cubicBezTo>
                  <a:pt x="1240" y="195"/>
                  <a:pt x="1240" y="195"/>
                  <a:pt x="1240" y="195"/>
                </a:cubicBezTo>
                <a:cubicBezTo>
                  <a:pt x="1239" y="195"/>
                  <a:pt x="1239" y="195"/>
                  <a:pt x="1239" y="195"/>
                </a:cubicBezTo>
                <a:cubicBezTo>
                  <a:pt x="1240" y="194"/>
                  <a:pt x="1240" y="194"/>
                  <a:pt x="1240" y="194"/>
                </a:cubicBezTo>
                <a:cubicBezTo>
                  <a:pt x="1241" y="194"/>
                  <a:pt x="1241" y="194"/>
                  <a:pt x="1241" y="194"/>
                </a:cubicBezTo>
                <a:cubicBezTo>
                  <a:pt x="1242" y="194"/>
                  <a:pt x="1242" y="194"/>
                  <a:pt x="1242" y="194"/>
                </a:cubicBezTo>
                <a:cubicBezTo>
                  <a:pt x="1243" y="192"/>
                  <a:pt x="1243" y="192"/>
                  <a:pt x="1243" y="192"/>
                </a:cubicBezTo>
                <a:cubicBezTo>
                  <a:pt x="1245" y="191"/>
                  <a:pt x="1245" y="191"/>
                  <a:pt x="1245" y="191"/>
                </a:cubicBezTo>
                <a:cubicBezTo>
                  <a:pt x="1246" y="191"/>
                  <a:pt x="1246" y="191"/>
                  <a:pt x="1246" y="191"/>
                </a:cubicBezTo>
                <a:cubicBezTo>
                  <a:pt x="1246" y="192"/>
                  <a:pt x="1246" y="192"/>
                  <a:pt x="1246" y="192"/>
                </a:cubicBezTo>
                <a:cubicBezTo>
                  <a:pt x="1247" y="191"/>
                  <a:pt x="1247" y="191"/>
                  <a:pt x="1247" y="191"/>
                </a:cubicBezTo>
                <a:cubicBezTo>
                  <a:pt x="1248" y="190"/>
                  <a:pt x="1248" y="190"/>
                  <a:pt x="1248" y="190"/>
                </a:cubicBezTo>
                <a:cubicBezTo>
                  <a:pt x="1249" y="188"/>
                  <a:pt x="1249" y="188"/>
                  <a:pt x="1249" y="188"/>
                </a:cubicBezTo>
                <a:cubicBezTo>
                  <a:pt x="1249" y="186"/>
                  <a:pt x="1249" y="186"/>
                  <a:pt x="1249" y="186"/>
                </a:cubicBezTo>
                <a:cubicBezTo>
                  <a:pt x="1247" y="185"/>
                  <a:pt x="1247" y="185"/>
                  <a:pt x="1247" y="185"/>
                </a:cubicBezTo>
                <a:cubicBezTo>
                  <a:pt x="1247" y="185"/>
                  <a:pt x="1247" y="185"/>
                  <a:pt x="1247" y="185"/>
                </a:cubicBezTo>
                <a:cubicBezTo>
                  <a:pt x="1248" y="184"/>
                  <a:pt x="1248" y="184"/>
                  <a:pt x="1248" y="184"/>
                </a:cubicBezTo>
                <a:cubicBezTo>
                  <a:pt x="1248" y="182"/>
                  <a:pt x="1248" y="182"/>
                  <a:pt x="1248" y="182"/>
                </a:cubicBezTo>
                <a:cubicBezTo>
                  <a:pt x="1247" y="181"/>
                  <a:pt x="1247" y="181"/>
                  <a:pt x="1247" y="181"/>
                </a:cubicBezTo>
                <a:cubicBezTo>
                  <a:pt x="1246" y="180"/>
                  <a:pt x="1246" y="180"/>
                  <a:pt x="1246" y="180"/>
                </a:cubicBezTo>
                <a:cubicBezTo>
                  <a:pt x="1246" y="178"/>
                  <a:pt x="1246" y="178"/>
                  <a:pt x="1246" y="178"/>
                </a:cubicBezTo>
                <a:cubicBezTo>
                  <a:pt x="1245" y="177"/>
                  <a:pt x="1245" y="177"/>
                  <a:pt x="1245" y="177"/>
                </a:cubicBezTo>
                <a:cubicBezTo>
                  <a:pt x="1245" y="176"/>
                  <a:pt x="1245" y="176"/>
                  <a:pt x="1245" y="176"/>
                </a:cubicBezTo>
                <a:cubicBezTo>
                  <a:pt x="1246" y="176"/>
                  <a:pt x="1246" y="176"/>
                  <a:pt x="1246" y="176"/>
                </a:cubicBezTo>
                <a:cubicBezTo>
                  <a:pt x="1247" y="176"/>
                  <a:pt x="1247" y="176"/>
                  <a:pt x="1247" y="176"/>
                </a:cubicBezTo>
                <a:cubicBezTo>
                  <a:pt x="1247" y="178"/>
                  <a:pt x="1247" y="178"/>
                  <a:pt x="1247" y="178"/>
                </a:cubicBezTo>
                <a:cubicBezTo>
                  <a:pt x="1248" y="179"/>
                  <a:pt x="1248" y="179"/>
                  <a:pt x="1248" y="179"/>
                </a:cubicBezTo>
                <a:cubicBezTo>
                  <a:pt x="1248" y="181"/>
                  <a:pt x="1248" y="181"/>
                  <a:pt x="1248" y="181"/>
                </a:cubicBezTo>
                <a:cubicBezTo>
                  <a:pt x="1249" y="183"/>
                  <a:pt x="1249" y="183"/>
                  <a:pt x="1249" y="183"/>
                </a:cubicBezTo>
                <a:cubicBezTo>
                  <a:pt x="1250" y="183"/>
                  <a:pt x="1250" y="183"/>
                  <a:pt x="1250" y="183"/>
                </a:cubicBezTo>
                <a:cubicBezTo>
                  <a:pt x="1251" y="184"/>
                  <a:pt x="1251" y="184"/>
                  <a:pt x="1251" y="184"/>
                </a:cubicBezTo>
                <a:cubicBezTo>
                  <a:pt x="1251" y="185"/>
                  <a:pt x="1251" y="185"/>
                  <a:pt x="1251" y="185"/>
                </a:cubicBezTo>
                <a:cubicBezTo>
                  <a:pt x="1251" y="187"/>
                  <a:pt x="1251" y="187"/>
                  <a:pt x="1251" y="187"/>
                </a:cubicBezTo>
                <a:cubicBezTo>
                  <a:pt x="1253" y="188"/>
                  <a:pt x="1253" y="188"/>
                  <a:pt x="1253" y="188"/>
                </a:cubicBezTo>
                <a:cubicBezTo>
                  <a:pt x="1254" y="188"/>
                  <a:pt x="1254" y="188"/>
                  <a:pt x="1254" y="188"/>
                </a:cubicBezTo>
                <a:cubicBezTo>
                  <a:pt x="1254" y="187"/>
                  <a:pt x="1254" y="187"/>
                  <a:pt x="1254" y="187"/>
                </a:cubicBezTo>
                <a:cubicBezTo>
                  <a:pt x="1255" y="186"/>
                  <a:pt x="1255" y="186"/>
                  <a:pt x="1255" y="186"/>
                </a:cubicBezTo>
                <a:cubicBezTo>
                  <a:pt x="1255" y="186"/>
                  <a:pt x="1255" y="186"/>
                  <a:pt x="1255" y="186"/>
                </a:cubicBezTo>
                <a:cubicBezTo>
                  <a:pt x="1256" y="187"/>
                  <a:pt x="1256" y="187"/>
                  <a:pt x="1256" y="187"/>
                </a:cubicBezTo>
                <a:cubicBezTo>
                  <a:pt x="1258" y="188"/>
                  <a:pt x="1258" y="188"/>
                  <a:pt x="1258" y="188"/>
                </a:cubicBezTo>
                <a:cubicBezTo>
                  <a:pt x="1259" y="187"/>
                  <a:pt x="1259" y="187"/>
                  <a:pt x="1259" y="187"/>
                </a:cubicBezTo>
                <a:cubicBezTo>
                  <a:pt x="1260" y="186"/>
                  <a:pt x="1260" y="186"/>
                  <a:pt x="1260" y="186"/>
                </a:cubicBezTo>
                <a:cubicBezTo>
                  <a:pt x="1261" y="187"/>
                  <a:pt x="1261" y="187"/>
                  <a:pt x="1261" y="187"/>
                </a:cubicBezTo>
                <a:cubicBezTo>
                  <a:pt x="1262" y="187"/>
                  <a:pt x="1262" y="187"/>
                  <a:pt x="1262" y="187"/>
                </a:cubicBezTo>
                <a:cubicBezTo>
                  <a:pt x="1263" y="186"/>
                  <a:pt x="1263" y="186"/>
                  <a:pt x="1263" y="186"/>
                </a:cubicBezTo>
                <a:cubicBezTo>
                  <a:pt x="1263" y="185"/>
                  <a:pt x="1263" y="185"/>
                  <a:pt x="1263" y="185"/>
                </a:cubicBezTo>
                <a:cubicBezTo>
                  <a:pt x="1264" y="185"/>
                  <a:pt x="1264" y="185"/>
                  <a:pt x="1264" y="185"/>
                </a:cubicBezTo>
                <a:cubicBezTo>
                  <a:pt x="1264" y="184"/>
                  <a:pt x="1264" y="184"/>
                  <a:pt x="1264" y="184"/>
                </a:cubicBezTo>
                <a:cubicBezTo>
                  <a:pt x="1265" y="183"/>
                  <a:pt x="1265" y="183"/>
                  <a:pt x="1265" y="183"/>
                </a:cubicBezTo>
                <a:cubicBezTo>
                  <a:pt x="1266" y="184"/>
                  <a:pt x="1266" y="184"/>
                  <a:pt x="1266" y="184"/>
                </a:cubicBezTo>
                <a:cubicBezTo>
                  <a:pt x="1268" y="186"/>
                  <a:pt x="1268" y="186"/>
                  <a:pt x="1268" y="186"/>
                </a:cubicBezTo>
                <a:cubicBezTo>
                  <a:pt x="1269" y="187"/>
                  <a:pt x="1269" y="187"/>
                  <a:pt x="1269" y="187"/>
                </a:cubicBezTo>
                <a:cubicBezTo>
                  <a:pt x="1270" y="187"/>
                  <a:pt x="1270" y="187"/>
                  <a:pt x="1270" y="187"/>
                </a:cubicBezTo>
                <a:cubicBezTo>
                  <a:pt x="1270" y="186"/>
                  <a:pt x="1270" y="186"/>
                  <a:pt x="1270" y="186"/>
                </a:cubicBezTo>
                <a:cubicBezTo>
                  <a:pt x="1271" y="186"/>
                  <a:pt x="1271" y="186"/>
                  <a:pt x="1271" y="186"/>
                </a:cubicBezTo>
                <a:cubicBezTo>
                  <a:pt x="1272" y="184"/>
                  <a:pt x="1272" y="184"/>
                  <a:pt x="1272" y="184"/>
                </a:cubicBezTo>
                <a:cubicBezTo>
                  <a:pt x="1272" y="184"/>
                  <a:pt x="1272" y="184"/>
                  <a:pt x="1272" y="184"/>
                </a:cubicBezTo>
                <a:cubicBezTo>
                  <a:pt x="1273" y="184"/>
                  <a:pt x="1273" y="184"/>
                  <a:pt x="1273" y="184"/>
                </a:cubicBezTo>
                <a:cubicBezTo>
                  <a:pt x="1273" y="184"/>
                  <a:pt x="1273" y="184"/>
                  <a:pt x="1273" y="184"/>
                </a:cubicBezTo>
                <a:cubicBezTo>
                  <a:pt x="1274" y="183"/>
                  <a:pt x="1274" y="183"/>
                  <a:pt x="1274" y="183"/>
                </a:cubicBezTo>
                <a:cubicBezTo>
                  <a:pt x="1274" y="183"/>
                  <a:pt x="1274" y="183"/>
                  <a:pt x="1274" y="183"/>
                </a:cubicBezTo>
                <a:cubicBezTo>
                  <a:pt x="1275" y="184"/>
                  <a:pt x="1275" y="184"/>
                  <a:pt x="1275" y="184"/>
                </a:cubicBezTo>
                <a:cubicBezTo>
                  <a:pt x="1276" y="184"/>
                  <a:pt x="1276" y="184"/>
                  <a:pt x="1276" y="184"/>
                </a:cubicBezTo>
                <a:cubicBezTo>
                  <a:pt x="1276" y="183"/>
                  <a:pt x="1276" y="183"/>
                  <a:pt x="1276" y="183"/>
                </a:cubicBezTo>
                <a:cubicBezTo>
                  <a:pt x="1276" y="182"/>
                  <a:pt x="1276" y="182"/>
                  <a:pt x="1276" y="182"/>
                </a:cubicBezTo>
                <a:cubicBezTo>
                  <a:pt x="1277" y="182"/>
                  <a:pt x="1277" y="182"/>
                  <a:pt x="1277" y="182"/>
                </a:cubicBezTo>
                <a:cubicBezTo>
                  <a:pt x="1279" y="182"/>
                  <a:pt x="1279" y="182"/>
                  <a:pt x="1279" y="182"/>
                </a:cubicBezTo>
                <a:cubicBezTo>
                  <a:pt x="1280" y="181"/>
                  <a:pt x="1280" y="181"/>
                  <a:pt x="1280" y="181"/>
                </a:cubicBezTo>
                <a:cubicBezTo>
                  <a:pt x="1280" y="180"/>
                  <a:pt x="1280" y="180"/>
                  <a:pt x="1280" y="180"/>
                </a:cubicBezTo>
                <a:cubicBezTo>
                  <a:pt x="1280" y="180"/>
                  <a:pt x="1280" y="180"/>
                  <a:pt x="1280" y="180"/>
                </a:cubicBezTo>
                <a:cubicBezTo>
                  <a:pt x="1280" y="181"/>
                  <a:pt x="1280" y="181"/>
                  <a:pt x="1280" y="181"/>
                </a:cubicBezTo>
                <a:cubicBezTo>
                  <a:pt x="1281" y="182"/>
                  <a:pt x="1281" y="182"/>
                  <a:pt x="1281" y="182"/>
                </a:cubicBezTo>
                <a:cubicBezTo>
                  <a:pt x="1282" y="181"/>
                  <a:pt x="1282" y="181"/>
                  <a:pt x="1282" y="181"/>
                </a:cubicBezTo>
                <a:cubicBezTo>
                  <a:pt x="1283" y="179"/>
                  <a:pt x="1283" y="179"/>
                  <a:pt x="1283" y="179"/>
                </a:cubicBezTo>
                <a:cubicBezTo>
                  <a:pt x="1283" y="180"/>
                  <a:pt x="1283" y="180"/>
                  <a:pt x="1283" y="180"/>
                </a:cubicBezTo>
                <a:cubicBezTo>
                  <a:pt x="1284" y="181"/>
                  <a:pt x="1284" y="181"/>
                  <a:pt x="1284" y="181"/>
                </a:cubicBezTo>
                <a:cubicBezTo>
                  <a:pt x="1285" y="181"/>
                  <a:pt x="1285" y="181"/>
                  <a:pt x="1285" y="181"/>
                </a:cubicBezTo>
                <a:cubicBezTo>
                  <a:pt x="1286" y="179"/>
                  <a:pt x="1286" y="179"/>
                  <a:pt x="1286" y="179"/>
                </a:cubicBezTo>
                <a:cubicBezTo>
                  <a:pt x="1287" y="179"/>
                  <a:pt x="1287" y="179"/>
                  <a:pt x="1287" y="179"/>
                </a:cubicBezTo>
                <a:cubicBezTo>
                  <a:pt x="1287" y="180"/>
                  <a:pt x="1287" y="180"/>
                  <a:pt x="1287" y="180"/>
                </a:cubicBezTo>
                <a:cubicBezTo>
                  <a:pt x="1288" y="180"/>
                  <a:pt x="1288" y="180"/>
                  <a:pt x="1288" y="180"/>
                </a:cubicBezTo>
                <a:cubicBezTo>
                  <a:pt x="1289" y="180"/>
                  <a:pt x="1289" y="180"/>
                  <a:pt x="1289" y="180"/>
                </a:cubicBezTo>
                <a:cubicBezTo>
                  <a:pt x="1290" y="179"/>
                  <a:pt x="1290" y="179"/>
                  <a:pt x="1290" y="179"/>
                </a:cubicBezTo>
                <a:cubicBezTo>
                  <a:pt x="1291" y="179"/>
                  <a:pt x="1291" y="179"/>
                  <a:pt x="1291" y="179"/>
                </a:cubicBezTo>
                <a:cubicBezTo>
                  <a:pt x="1292" y="179"/>
                  <a:pt x="1292" y="179"/>
                  <a:pt x="1292" y="179"/>
                </a:cubicBezTo>
                <a:cubicBezTo>
                  <a:pt x="1294" y="178"/>
                  <a:pt x="1294" y="178"/>
                  <a:pt x="1294" y="178"/>
                </a:cubicBezTo>
                <a:cubicBezTo>
                  <a:pt x="1295" y="178"/>
                  <a:pt x="1295" y="178"/>
                  <a:pt x="1295" y="178"/>
                </a:cubicBezTo>
                <a:cubicBezTo>
                  <a:pt x="1296" y="179"/>
                  <a:pt x="1296" y="179"/>
                  <a:pt x="1296" y="179"/>
                </a:cubicBezTo>
                <a:cubicBezTo>
                  <a:pt x="1296" y="179"/>
                  <a:pt x="1296" y="179"/>
                  <a:pt x="1296" y="179"/>
                </a:cubicBezTo>
                <a:cubicBezTo>
                  <a:pt x="1297" y="177"/>
                  <a:pt x="1297" y="177"/>
                  <a:pt x="1297" y="177"/>
                </a:cubicBezTo>
                <a:cubicBezTo>
                  <a:pt x="1298" y="176"/>
                  <a:pt x="1298" y="176"/>
                  <a:pt x="1298" y="176"/>
                </a:cubicBezTo>
                <a:cubicBezTo>
                  <a:pt x="1300" y="176"/>
                  <a:pt x="1300" y="176"/>
                  <a:pt x="1300" y="176"/>
                </a:cubicBezTo>
                <a:cubicBezTo>
                  <a:pt x="1301" y="175"/>
                  <a:pt x="1301" y="175"/>
                  <a:pt x="1301" y="175"/>
                </a:cubicBezTo>
                <a:cubicBezTo>
                  <a:pt x="1302" y="175"/>
                  <a:pt x="1302" y="175"/>
                  <a:pt x="1302" y="175"/>
                </a:cubicBezTo>
                <a:cubicBezTo>
                  <a:pt x="1303" y="174"/>
                  <a:pt x="1303" y="174"/>
                  <a:pt x="1303" y="174"/>
                </a:cubicBezTo>
                <a:cubicBezTo>
                  <a:pt x="1303" y="173"/>
                  <a:pt x="1303" y="173"/>
                  <a:pt x="1303" y="173"/>
                </a:cubicBezTo>
                <a:cubicBezTo>
                  <a:pt x="1303" y="172"/>
                  <a:pt x="1303" y="172"/>
                  <a:pt x="1303" y="172"/>
                </a:cubicBezTo>
                <a:cubicBezTo>
                  <a:pt x="1303" y="171"/>
                  <a:pt x="1303" y="171"/>
                  <a:pt x="1303" y="171"/>
                </a:cubicBezTo>
                <a:lnTo>
                  <a:pt x="1304" y="171"/>
                </a:lnTo>
                <a:close/>
                <a:moveTo>
                  <a:pt x="1370" y="3"/>
                </a:moveTo>
                <a:cubicBezTo>
                  <a:pt x="1370" y="2"/>
                  <a:pt x="1370" y="2"/>
                  <a:pt x="1370" y="2"/>
                </a:cubicBezTo>
                <a:cubicBezTo>
                  <a:pt x="1371" y="3"/>
                  <a:pt x="1371" y="3"/>
                  <a:pt x="1371" y="3"/>
                </a:cubicBezTo>
                <a:cubicBezTo>
                  <a:pt x="1372" y="4"/>
                  <a:pt x="1372" y="4"/>
                  <a:pt x="1372" y="4"/>
                </a:cubicBezTo>
                <a:cubicBezTo>
                  <a:pt x="1374" y="5"/>
                  <a:pt x="1374" y="5"/>
                  <a:pt x="1374" y="5"/>
                </a:cubicBezTo>
                <a:cubicBezTo>
                  <a:pt x="1375" y="6"/>
                  <a:pt x="1375" y="6"/>
                  <a:pt x="1375" y="6"/>
                </a:cubicBezTo>
                <a:cubicBezTo>
                  <a:pt x="1376" y="7"/>
                  <a:pt x="1376" y="7"/>
                  <a:pt x="1376" y="7"/>
                </a:cubicBezTo>
                <a:cubicBezTo>
                  <a:pt x="1376" y="6"/>
                  <a:pt x="1376" y="6"/>
                  <a:pt x="1376" y="6"/>
                </a:cubicBezTo>
                <a:cubicBezTo>
                  <a:pt x="1377" y="4"/>
                  <a:pt x="1377" y="4"/>
                  <a:pt x="1377" y="4"/>
                </a:cubicBezTo>
                <a:cubicBezTo>
                  <a:pt x="1377" y="3"/>
                  <a:pt x="1377" y="3"/>
                  <a:pt x="1377" y="3"/>
                </a:cubicBezTo>
                <a:cubicBezTo>
                  <a:pt x="1378" y="0"/>
                  <a:pt x="1378" y="0"/>
                  <a:pt x="1378" y="0"/>
                </a:cubicBezTo>
                <a:cubicBezTo>
                  <a:pt x="1368" y="0"/>
                  <a:pt x="1368" y="0"/>
                  <a:pt x="1368" y="0"/>
                </a:cubicBezTo>
                <a:cubicBezTo>
                  <a:pt x="1368" y="2"/>
                  <a:pt x="1368" y="2"/>
                  <a:pt x="1368" y="2"/>
                </a:cubicBezTo>
                <a:cubicBezTo>
                  <a:pt x="1368" y="2"/>
                  <a:pt x="1368" y="2"/>
                  <a:pt x="1368" y="2"/>
                </a:cubicBezTo>
                <a:lnTo>
                  <a:pt x="1370" y="3"/>
                </a:lnTo>
                <a:close/>
                <a:moveTo>
                  <a:pt x="3232" y="1495"/>
                </a:moveTo>
                <a:cubicBezTo>
                  <a:pt x="3231" y="1495"/>
                  <a:pt x="3231" y="1495"/>
                  <a:pt x="3231" y="1495"/>
                </a:cubicBezTo>
                <a:cubicBezTo>
                  <a:pt x="3232" y="1496"/>
                  <a:pt x="3232" y="1496"/>
                  <a:pt x="3232" y="1496"/>
                </a:cubicBezTo>
                <a:lnTo>
                  <a:pt x="3232" y="1495"/>
                </a:lnTo>
                <a:close/>
                <a:moveTo>
                  <a:pt x="3229" y="1505"/>
                </a:moveTo>
                <a:cubicBezTo>
                  <a:pt x="3230" y="1505"/>
                  <a:pt x="3230" y="1505"/>
                  <a:pt x="3230" y="1505"/>
                </a:cubicBezTo>
                <a:cubicBezTo>
                  <a:pt x="3230" y="1504"/>
                  <a:pt x="3230" y="1504"/>
                  <a:pt x="3230" y="1504"/>
                </a:cubicBezTo>
                <a:cubicBezTo>
                  <a:pt x="3229" y="1504"/>
                  <a:pt x="3229" y="1504"/>
                  <a:pt x="3229" y="1504"/>
                </a:cubicBezTo>
                <a:lnTo>
                  <a:pt x="3229" y="1505"/>
                </a:lnTo>
                <a:close/>
                <a:moveTo>
                  <a:pt x="1906" y="57"/>
                </a:moveTo>
                <a:cubicBezTo>
                  <a:pt x="1907" y="56"/>
                  <a:pt x="1907" y="56"/>
                  <a:pt x="1907" y="56"/>
                </a:cubicBezTo>
                <a:cubicBezTo>
                  <a:pt x="1907" y="55"/>
                  <a:pt x="1907" y="55"/>
                  <a:pt x="1907" y="55"/>
                </a:cubicBezTo>
                <a:cubicBezTo>
                  <a:pt x="1908" y="54"/>
                  <a:pt x="1908" y="54"/>
                  <a:pt x="1908" y="54"/>
                </a:cubicBezTo>
                <a:cubicBezTo>
                  <a:pt x="1911" y="52"/>
                  <a:pt x="1911" y="52"/>
                  <a:pt x="1911" y="52"/>
                </a:cubicBezTo>
                <a:cubicBezTo>
                  <a:pt x="1913" y="51"/>
                  <a:pt x="1913" y="51"/>
                  <a:pt x="1913" y="51"/>
                </a:cubicBezTo>
                <a:cubicBezTo>
                  <a:pt x="1915" y="52"/>
                  <a:pt x="1915" y="52"/>
                  <a:pt x="1915" y="52"/>
                </a:cubicBezTo>
                <a:cubicBezTo>
                  <a:pt x="1916" y="52"/>
                  <a:pt x="1916" y="52"/>
                  <a:pt x="1916" y="52"/>
                </a:cubicBezTo>
                <a:cubicBezTo>
                  <a:pt x="1916" y="53"/>
                  <a:pt x="1916" y="53"/>
                  <a:pt x="1916" y="53"/>
                </a:cubicBezTo>
                <a:cubicBezTo>
                  <a:pt x="1915" y="53"/>
                  <a:pt x="1915" y="53"/>
                  <a:pt x="1915" y="53"/>
                </a:cubicBezTo>
                <a:cubicBezTo>
                  <a:pt x="1914" y="52"/>
                  <a:pt x="1914" y="52"/>
                  <a:pt x="1914" y="52"/>
                </a:cubicBezTo>
                <a:cubicBezTo>
                  <a:pt x="1913" y="52"/>
                  <a:pt x="1913" y="52"/>
                  <a:pt x="1913" y="52"/>
                </a:cubicBezTo>
                <a:cubicBezTo>
                  <a:pt x="1912" y="54"/>
                  <a:pt x="1912" y="54"/>
                  <a:pt x="1912" y="54"/>
                </a:cubicBezTo>
                <a:cubicBezTo>
                  <a:pt x="1909" y="55"/>
                  <a:pt x="1909" y="55"/>
                  <a:pt x="1909" y="55"/>
                </a:cubicBezTo>
                <a:cubicBezTo>
                  <a:pt x="1908" y="57"/>
                  <a:pt x="1908" y="57"/>
                  <a:pt x="1908" y="57"/>
                </a:cubicBezTo>
                <a:cubicBezTo>
                  <a:pt x="1908" y="59"/>
                  <a:pt x="1908" y="59"/>
                  <a:pt x="1908" y="59"/>
                </a:cubicBezTo>
                <a:cubicBezTo>
                  <a:pt x="1908" y="60"/>
                  <a:pt x="1908" y="60"/>
                  <a:pt x="1908" y="60"/>
                </a:cubicBezTo>
                <a:cubicBezTo>
                  <a:pt x="1908" y="61"/>
                  <a:pt x="1908" y="61"/>
                  <a:pt x="1908" y="61"/>
                </a:cubicBezTo>
                <a:cubicBezTo>
                  <a:pt x="1908" y="61"/>
                  <a:pt x="1908" y="62"/>
                  <a:pt x="1908" y="62"/>
                </a:cubicBezTo>
                <a:cubicBezTo>
                  <a:pt x="1911" y="62"/>
                  <a:pt x="1911" y="62"/>
                  <a:pt x="1911" y="62"/>
                </a:cubicBezTo>
                <a:cubicBezTo>
                  <a:pt x="1914" y="61"/>
                  <a:pt x="1914" y="61"/>
                  <a:pt x="1914" y="61"/>
                </a:cubicBezTo>
                <a:cubicBezTo>
                  <a:pt x="1916" y="60"/>
                  <a:pt x="1916" y="60"/>
                  <a:pt x="1916" y="60"/>
                </a:cubicBezTo>
                <a:cubicBezTo>
                  <a:pt x="1918" y="60"/>
                  <a:pt x="1918" y="60"/>
                  <a:pt x="1918" y="60"/>
                </a:cubicBezTo>
                <a:cubicBezTo>
                  <a:pt x="1919" y="61"/>
                  <a:pt x="1919" y="61"/>
                  <a:pt x="1919" y="61"/>
                </a:cubicBezTo>
                <a:cubicBezTo>
                  <a:pt x="1921" y="62"/>
                  <a:pt x="1921" y="62"/>
                  <a:pt x="1921" y="62"/>
                </a:cubicBezTo>
                <a:cubicBezTo>
                  <a:pt x="1923" y="61"/>
                  <a:pt x="1923" y="61"/>
                  <a:pt x="1923" y="61"/>
                </a:cubicBezTo>
                <a:cubicBezTo>
                  <a:pt x="1922" y="60"/>
                  <a:pt x="1922" y="60"/>
                  <a:pt x="1922" y="60"/>
                </a:cubicBezTo>
                <a:cubicBezTo>
                  <a:pt x="1922" y="58"/>
                  <a:pt x="1922" y="58"/>
                  <a:pt x="1922" y="58"/>
                </a:cubicBezTo>
                <a:cubicBezTo>
                  <a:pt x="1923" y="59"/>
                  <a:pt x="1923" y="59"/>
                  <a:pt x="1923" y="59"/>
                </a:cubicBezTo>
                <a:cubicBezTo>
                  <a:pt x="1924" y="61"/>
                  <a:pt x="1924" y="61"/>
                  <a:pt x="1924" y="61"/>
                </a:cubicBezTo>
                <a:cubicBezTo>
                  <a:pt x="1926" y="61"/>
                  <a:pt x="1926" y="61"/>
                  <a:pt x="1926" y="61"/>
                </a:cubicBezTo>
                <a:cubicBezTo>
                  <a:pt x="1928" y="61"/>
                  <a:pt x="1928" y="61"/>
                  <a:pt x="1928" y="61"/>
                </a:cubicBezTo>
                <a:cubicBezTo>
                  <a:pt x="1929" y="60"/>
                  <a:pt x="1929" y="60"/>
                  <a:pt x="1929" y="60"/>
                </a:cubicBezTo>
                <a:cubicBezTo>
                  <a:pt x="1930" y="60"/>
                  <a:pt x="1930" y="60"/>
                  <a:pt x="1930" y="60"/>
                </a:cubicBezTo>
                <a:cubicBezTo>
                  <a:pt x="1932" y="57"/>
                  <a:pt x="1932" y="57"/>
                  <a:pt x="1932" y="57"/>
                </a:cubicBezTo>
                <a:cubicBezTo>
                  <a:pt x="1931" y="55"/>
                  <a:pt x="1931" y="55"/>
                  <a:pt x="1931" y="55"/>
                </a:cubicBezTo>
                <a:cubicBezTo>
                  <a:pt x="1933" y="53"/>
                  <a:pt x="1933" y="53"/>
                  <a:pt x="1933" y="53"/>
                </a:cubicBezTo>
                <a:cubicBezTo>
                  <a:pt x="1933" y="51"/>
                  <a:pt x="1933" y="51"/>
                  <a:pt x="1933" y="51"/>
                </a:cubicBezTo>
                <a:cubicBezTo>
                  <a:pt x="1932" y="50"/>
                  <a:pt x="1932" y="50"/>
                  <a:pt x="1932" y="50"/>
                </a:cubicBezTo>
                <a:cubicBezTo>
                  <a:pt x="1930" y="48"/>
                  <a:pt x="1930" y="48"/>
                  <a:pt x="1930" y="48"/>
                </a:cubicBezTo>
                <a:cubicBezTo>
                  <a:pt x="1929" y="47"/>
                  <a:pt x="1929" y="47"/>
                  <a:pt x="1929" y="47"/>
                </a:cubicBezTo>
                <a:cubicBezTo>
                  <a:pt x="1927" y="47"/>
                  <a:pt x="1927" y="47"/>
                  <a:pt x="1927" y="47"/>
                </a:cubicBezTo>
                <a:cubicBezTo>
                  <a:pt x="1926" y="46"/>
                  <a:pt x="1926" y="46"/>
                  <a:pt x="1926" y="46"/>
                </a:cubicBezTo>
                <a:cubicBezTo>
                  <a:pt x="1928" y="46"/>
                  <a:pt x="1928" y="46"/>
                  <a:pt x="1928" y="46"/>
                </a:cubicBezTo>
                <a:cubicBezTo>
                  <a:pt x="1929" y="46"/>
                  <a:pt x="1929" y="46"/>
                  <a:pt x="1929" y="46"/>
                </a:cubicBezTo>
                <a:cubicBezTo>
                  <a:pt x="1931" y="46"/>
                  <a:pt x="1931" y="46"/>
                  <a:pt x="1931" y="46"/>
                </a:cubicBezTo>
                <a:cubicBezTo>
                  <a:pt x="1932" y="47"/>
                  <a:pt x="1932" y="47"/>
                  <a:pt x="1932" y="47"/>
                </a:cubicBezTo>
                <a:cubicBezTo>
                  <a:pt x="1932" y="48"/>
                  <a:pt x="1932" y="48"/>
                  <a:pt x="1932" y="48"/>
                </a:cubicBezTo>
                <a:cubicBezTo>
                  <a:pt x="1933" y="49"/>
                  <a:pt x="1933" y="49"/>
                  <a:pt x="1933" y="49"/>
                </a:cubicBezTo>
                <a:cubicBezTo>
                  <a:pt x="1934" y="48"/>
                  <a:pt x="1934" y="48"/>
                  <a:pt x="1934" y="48"/>
                </a:cubicBezTo>
                <a:cubicBezTo>
                  <a:pt x="1933" y="45"/>
                  <a:pt x="1933" y="45"/>
                  <a:pt x="1933" y="45"/>
                </a:cubicBezTo>
                <a:cubicBezTo>
                  <a:pt x="1931" y="42"/>
                  <a:pt x="1931" y="42"/>
                  <a:pt x="1931" y="42"/>
                </a:cubicBezTo>
                <a:cubicBezTo>
                  <a:pt x="1929" y="39"/>
                  <a:pt x="1929" y="39"/>
                  <a:pt x="1929" y="39"/>
                </a:cubicBezTo>
                <a:cubicBezTo>
                  <a:pt x="1929" y="38"/>
                  <a:pt x="1929" y="38"/>
                  <a:pt x="1929" y="38"/>
                </a:cubicBezTo>
                <a:cubicBezTo>
                  <a:pt x="1931" y="40"/>
                  <a:pt x="1931" y="40"/>
                  <a:pt x="1931" y="40"/>
                </a:cubicBezTo>
                <a:cubicBezTo>
                  <a:pt x="1931" y="41"/>
                  <a:pt x="1931" y="41"/>
                  <a:pt x="1931" y="41"/>
                </a:cubicBezTo>
                <a:cubicBezTo>
                  <a:pt x="1933" y="42"/>
                  <a:pt x="1933" y="42"/>
                  <a:pt x="1933" y="42"/>
                </a:cubicBezTo>
                <a:cubicBezTo>
                  <a:pt x="1935" y="42"/>
                  <a:pt x="1935" y="42"/>
                  <a:pt x="1935" y="42"/>
                </a:cubicBezTo>
                <a:cubicBezTo>
                  <a:pt x="1935" y="41"/>
                  <a:pt x="1935" y="41"/>
                  <a:pt x="1935" y="41"/>
                </a:cubicBezTo>
                <a:cubicBezTo>
                  <a:pt x="1935" y="40"/>
                  <a:pt x="1935" y="40"/>
                  <a:pt x="1935" y="40"/>
                </a:cubicBezTo>
                <a:cubicBezTo>
                  <a:pt x="1934" y="39"/>
                  <a:pt x="1934" y="39"/>
                  <a:pt x="1934" y="39"/>
                </a:cubicBezTo>
                <a:cubicBezTo>
                  <a:pt x="1934" y="38"/>
                  <a:pt x="1934" y="38"/>
                  <a:pt x="1934" y="38"/>
                </a:cubicBezTo>
                <a:cubicBezTo>
                  <a:pt x="1935" y="36"/>
                  <a:pt x="1935" y="36"/>
                  <a:pt x="1935" y="36"/>
                </a:cubicBezTo>
                <a:cubicBezTo>
                  <a:pt x="1935" y="34"/>
                  <a:pt x="1935" y="34"/>
                  <a:pt x="1935" y="34"/>
                </a:cubicBezTo>
                <a:cubicBezTo>
                  <a:pt x="1934" y="32"/>
                  <a:pt x="1934" y="32"/>
                  <a:pt x="1934" y="32"/>
                </a:cubicBezTo>
                <a:cubicBezTo>
                  <a:pt x="1932" y="29"/>
                  <a:pt x="1932" y="29"/>
                  <a:pt x="1932" y="29"/>
                </a:cubicBezTo>
                <a:cubicBezTo>
                  <a:pt x="1933" y="29"/>
                  <a:pt x="1933" y="29"/>
                  <a:pt x="1933" y="29"/>
                </a:cubicBezTo>
                <a:cubicBezTo>
                  <a:pt x="1935" y="31"/>
                  <a:pt x="1935" y="31"/>
                  <a:pt x="1935" y="31"/>
                </a:cubicBezTo>
                <a:cubicBezTo>
                  <a:pt x="1936" y="30"/>
                  <a:pt x="1936" y="30"/>
                  <a:pt x="1936" y="30"/>
                </a:cubicBezTo>
                <a:cubicBezTo>
                  <a:pt x="1937" y="28"/>
                  <a:pt x="1937" y="28"/>
                  <a:pt x="1937" y="28"/>
                </a:cubicBezTo>
                <a:cubicBezTo>
                  <a:pt x="1936" y="28"/>
                  <a:pt x="1936" y="28"/>
                  <a:pt x="1936" y="28"/>
                </a:cubicBezTo>
                <a:cubicBezTo>
                  <a:pt x="1935" y="28"/>
                  <a:pt x="1935" y="28"/>
                  <a:pt x="1935" y="28"/>
                </a:cubicBezTo>
                <a:cubicBezTo>
                  <a:pt x="1935" y="25"/>
                  <a:pt x="1935" y="25"/>
                  <a:pt x="1935" y="25"/>
                </a:cubicBezTo>
                <a:cubicBezTo>
                  <a:pt x="1936" y="25"/>
                  <a:pt x="1936" y="25"/>
                  <a:pt x="1936" y="25"/>
                </a:cubicBezTo>
                <a:cubicBezTo>
                  <a:pt x="1938" y="26"/>
                  <a:pt x="1938" y="26"/>
                  <a:pt x="1938" y="26"/>
                </a:cubicBezTo>
                <a:cubicBezTo>
                  <a:pt x="1941" y="27"/>
                  <a:pt x="1941" y="27"/>
                  <a:pt x="1941" y="27"/>
                </a:cubicBezTo>
                <a:cubicBezTo>
                  <a:pt x="1942" y="26"/>
                  <a:pt x="1942" y="26"/>
                  <a:pt x="1942" y="26"/>
                </a:cubicBezTo>
                <a:cubicBezTo>
                  <a:pt x="1940" y="25"/>
                  <a:pt x="1940" y="25"/>
                  <a:pt x="1940" y="25"/>
                </a:cubicBezTo>
                <a:cubicBezTo>
                  <a:pt x="1940" y="24"/>
                  <a:pt x="1940" y="24"/>
                  <a:pt x="1940" y="24"/>
                </a:cubicBezTo>
                <a:cubicBezTo>
                  <a:pt x="1942" y="24"/>
                  <a:pt x="1942" y="24"/>
                  <a:pt x="1942" y="24"/>
                </a:cubicBezTo>
                <a:cubicBezTo>
                  <a:pt x="1943" y="24"/>
                  <a:pt x="1943" y="24"/>
                  <a:pt x="1943" y="24"/>
                </a:cubicBezTo>
                <a:cubicBezTo>
                  <a:pt x="1944" y="23"/>
                  <a:pt x="1944" y="23"/>
                  <a:pt x="1944" y="23"/>
                </a:cubicBezTo>
                <a:cubicBezTo>
                  <a:pt x="1944" y="21"/>
                  <a:pt x="1944" y="21"/>
                  <a:pt x="1944" y="21"/>
                </a:cubicBezTo>
                <a:cubicBezTo>
                  <a:pt x="1944" y="20"/>
                  <a:pt x="1944" y="20"/>
                  <a:pt x="1944" y="20"/>
                </a:cubicBezTo>
                <a:cubicBezTo>
                  <a:pt x="1944" y="19"/>
                  <a:pt x="1944" y="19"/>
                  <a:pt x="1944" y="19"/>
                </a:cubicBezTo>
                <a:cubicBezTo>
                  <a:pt x="1947" y="18"/>
                  <a:pt x="1947" y="18"/>
                  <a:pt x="1947" y="18"/>
                </a:cubicBezTo>
                <a:cubicBezTo>
                  <a:pt x="1947" y="17"/>
                  <a:pt x="1947" y="17"/>
                  <a:pt x="1947" y="17"/>
                </a:cubicBezTo>
                <a:cubicBezTo>
                  <a:pt x="1945" y="16"/>
                  <a:pt x="1945" y="16"/>
                  <a:pt x="1945" y="16"/>
                </a:cubicBezTo>
                <a:cubicBezTo>
                  <a:pt x="1945" y="14"/>
                  <a:pt x="1945" y="14"/>
                  <a:pt x="1945" y="14"/>
                </a:cubicBezTo>
                <a:cubicBezTo>
                  <a:pt x="1946" y="12"/>
                  <a:pt x="1946" y="12"/>
                  <a:pt x="1946" y="12"/>
                </a:cubicBezTo>
                <a:cubicBezTo>
                  <a:pt x="1947" y="14"/>
                  <a:pt x="1947" y="14"/>
                  <a:pt x="1947" y="14"/>
                </a:cubicBezTo>
                <a:cubicBezTo>
                  <a:pt x="1948" y="13"/>
                  <a:pt x="1948" y="13"/>
                  <a:pt x="1948" y="13"/>
                </a:cubicBezTo>
                <a:cubicBezTo>
                  <a:pt x="1951" y="10"/>
                  <a:pt x="1951" y="10"/>
                  <a:pt x="1951" y="10"/>
                </a:cubicBezTo>
                <a:cubicBezTo>
                  <a:pt x="1951" y="7"/>
                  <a:pt x="1951" y="7"/>
                  <a:pt x="1951" y="7"/>
                </a:cubicBezTo>
                <a:cubicBezTo>
                  <a:pt x="1953" y="6"/>
                  <a:pt x="1953" y="6"/>
                  <a:pt x="1953" y="6"/>
                </a:cubicBezTo>
                <a:cubicBezTo>
                  <a:pt x="1953" y="4"/>
                  <a:pt x="1953" y="4"/>
                  <a:pt x="1953" y="4"/>
                </a:cubicBezTo>
                <a:cubicBezTo>
                  <a:pt x="1956" y="2"/>
                  <a:pt x="1956" y="2"/>
                  <a:pt x="1956" y="2"/>
                </a:cubicBezTo>
                <a:cubicBezTo>
                  <a:pt x="1957" y="0"/>
                  <a:pt x="1957" y="0"/>
                  <a:pt x="1957" y="0"/>
                </a:cubicBezTo>
                <a:cubicBezTo>
                  <a:pt x="1921" y="0"/>
                  <a:pt x="1921" y="0"/>
                  <a:pt x="1921" y="0"/>
                </a:cubicBezTo>
                <a:cubicBezTo>
                  <a:pt x="1921" y="1"/>
                  <a:pt x="1921" y="1"/>
                  <a:pt x="1921" y="1"/>
                </a:cubicBezTo>
                <a:cubicBezTo>
                  <a:pt x="1922" y="2"/>
                  <a:pt x="1922" y="2"/>
                  <a:pt x="1922" y="2"/>
                </a:cubicBezTo>
                <a:cubicBezTo>
                  <a:pt x="1923" y="2"/>
                  <a:pt x="1923" y="2"/>
                  <a:pt x="1923" y="2"/>
                </a:cubicBezTo>
                <a:cubicBezTo>
                  <a:pt x="1921" y="3"/>
                  <a:pt x="1921" y="3"/>
                  <a:pt x="1921" y="3"/>
                </a:cubicBezTo>
                <a:cubicBezTo>
                  <a:pt x="1918" y="3"/>
                  <a:pt x="1918" y="3"/>
                  <a:pt x="1918" y="3"/>
                </a:cubicBezTo>
                <a:cubicBezTo>
                  <a:pt x="1917" y="4"/>
                  <a:pt x="1917" y="4"/>
                  <a:pt x="1917" y="4"/>
                </a:cubicBezTo>
                <a:cubicBezTo>
                  <a:pt x="1917" y="7"/>
                  <a:pt x="1917" y="7"/>
                  <a:pt x="1917" y="7"/>
                </a:cubicBezTo>
                <a:cubicBezTo>
                  <a:pt x="1917" y="9"/>
                  <a:pt x="1917" y="9"/>
                  <a:pt x="1917" y="9"/>
                </a:cubicBezTo>
                <a:cubicBezTo>
                  <a:pt x="1918" y="9"/>
                  <a:pt x="1918" y="9"/>
                  <a:pt x="1918" y="9"/>
                </a:cubicBezTo>
                <a:cubicBezTo>
                  <a:pt x="1919" y="8"/>
                  <a:pt x="1919" y="8"/>
                  <a:pt x="1919" y="8"/>
                </a:cubicBezTo>
                <a:cubicBezTo>
                  <a:pt x="1920" y="9"/>
                  <a:pt x="1920" y="9"/>
                  <a:pt x="1920" y="9"/>
                </a:cubicBezTo>
                <a:cubicBezTo>
                  <a:pt x="1920" y="10"/>
                  <a:pt x="1920" y="10"/>
                  <a:pt x="1920" y="10"/>
                </a:cubicBezTo>
                <a:cubicBezTo>
                  <a:pt x="1920" y="12"/>
                  <a:pt x="1920" y="12"/>
                  <a:pt x="1920" y="12"/>
                </a:cubicBezTo>
                <a:cubicBezTo>
                  <a:pt x="1919" y="13"/>
                  <a:pt x="1919" y="13"/>
                  <a:pt x="1919" y="13"/>
                </a:cubicBezTo>
                <a:cubicBezTo>
                  <a:pt x="1917" y="12"/>
                  <a:pt x="1917" y="12"/>
                  <a:pt x="1917" y="12"/>
                </a:cubicBezTo>
                <a:cubicBezTo>
                  <a:pt x="1915" y="12"/>
                  <a:pt x="1915" y="12"/>
                  <a:pt x="1915" y="12"/>
                </a:cubicBezTo>
                <a:cubicBezTo>
                  <a:pt x="1913" y="13"/>
                  <a:pt x="1913" y="13"/>
                  <a:pt x="1913" y="13"/>
                </a:cubicBezTo>
                <a:cubicBezTo>
                  <a:pt x="1912" y="14"/>
                  <a:pt x="1912" y="14"/>
                  <a:pt x="1912" y="14"/>
                </a:cubicBezTo>
                <a:cubicBezTo>
                  <a:pt x="1912" y="16"/>
                  <a:pt x="1912" y="16"/>
                  <a:pt x="1912" y="16"/>
                </a:cubicBezTo>
                <a:cubicBezTo>
                  <a:pt x="1911" y="18"/>
                  <a:pt x="1911" y="18"/>
                  <a:pt x="1911" y="18"/>
                </a:cubicBezTo>
                <a:cubicBezTo>
                  <a:pt x="1910" y="19"/>
                  <a:pt x="1910" y="19"/>
                  <a:pt x="1910" y="19"/>
                </a:cubicBezTo>
                <a:cubicBezTo>
                  <a:pt x="1908" y="18"/>
                  <a:pt x="1908" y="18"/>
                  <a:pt x="1908" y="18"/>
                </a:cubicBezTo>
                <a:cubicBezTo>
                  <a:pt x="1907" y="17"/>
                  <a:pt x="1907" y="17"/>
                  <a:pt x="1907" y="17"/>
                </a:cubicBezTo>
                <a:cubicBezTo>
                  <a:pt x="1907" y="16"/>
                  <a:pt x="1907" y="16"/>
                  <a:pt x="1907" y="16"/>
                </a:cubicBezTo>
                <a:cubicBezTo>
                  <a:pt x="1906" y="16"/>
                  <a:pt x="1906" y="16"/>
                  <a:pt x="1906" y="16"/>
                </a:cubicBezTo>
                <a:cubicBezTo>
                  <a:pt x="1905" y="19"/>
                  <a:pt x="1905" y="19"/>
                  <a:pt x="1905" y="19"/>
                </a:cubicBezTo>
                <a:cubicBezTo>
                  <a:pt x="1906" y="21"/>
                  <a:pt x="1906" y="21"/>
                  <a:pt x="1906" y="21"/>
                </a:cubicBezTo>
                <a:cubicBezTo>
                  <a:pt x="1907" y="22"/>
                  <a:pt x="1907" y="22"/>
                  <a:pt x="1907" y="22"/>
                </a:cubicBezTo>
                <a:cubicBezTo>
                  <a:pt x="1909" y="22"/>
                  <a:pt x="1909" y="22"/>
                  <a:pt x="1909" y="22"/>
                </a:cubicBezTo>
                <a:cubicBezTo>
                  <a:pt x="1909" y="22"/>
                  <a:pt x="1909" y="22"/>
                  <a:pt x="1909" y="22"/>
                </a:cubicBezTo>
                <a:cubicBezTo>
                  <a:pt x="1910" y="23"/>
                  <a:pt x="1910" y="23"/>
                  <a:pt x="1910" y="23"/>
                </a:cubicBezTo>
                <a:cubicBezTo>
                  <a:pt x="1909" y="26"/>
                  <a:pt x="1909" y="26"/>
                  <a:pt x="1909" y="26"/>
                </a:cubicBezTo>
                <a:cubicBezTo>
                  <a:pt x="1909" y="27"/>
                  <a:pt x="1909" y="27"/>
                  <a:pt x="1909" y="27"/>
                </a:cubicBezTo>
                <a:cubicBezTo>
                  <a:pt x="1910" y="27"/>
                  <a:pt x="1910" y="27"/>
                  <a:pt x="1910" y="27"/>
                </a:cubicBezTo>
                <a:cubicBezTo>
                  <a:pt x="1911" y="26"/>
                  <a:pt x="1911" y="26"/>
                  <a:pt x="1911" y="26"/>
                </a:cubicBezTo>
                <a:cubicBezTo>
                  <a:pt x="1912" y="26"/>
                  <a:pt x="1912" y="26"/>
                  <a:pt x="1912" y="26"/>
                </a:cubicBezTo>
                <a:cubicBezTo>
                  <a:pt x="1913" y="27"/>
                  <a:pt x="1913" y="27"/>
                  <a:pt x="1913" y="27"/>
                </a:cubicBezTo>
                <a:cubicBezTo>
                  <a:pt x="1915" y="27"/>
                  <a:pt x="1915" y="27"/>
                  <a:pt x="1915" y="27"/>
                </a:cubicBezTo>
                <a:cubicBezTo>
                  <a:pt x="1916" y="26"/>
                  <a:pt x="1916" y="26"/>
                  <a:pt x="1916" y="26"/>
                </a:cubicBezTo>
                <a:cubicBezTo>
                  <a:pt x="1917" y="26"/>
                  <a:pt x="1917" y="26"/>
                  <a:pt x="1917" y="26"/>
                </a:cubicBezTo>
                <a:cubicBezTo>
                  <a:pt x="1916" y="28"/>
                  <a:pt x="1916" y="28"/>
                  <a:pt x="1916" y="28"/>
                </a:cubicBezTo>
                <a:cubicBezTo>
                  <a:pt x="1914" y="28"/>
                  <a:pt x="1914" y="28"/>
                  <a:pt x="1914" y="28"/>
                </a:cubicBezTo>
                <a:cubicBezTo>
                  <a:pt x="1912" y="28"/>
                  <a:pt x="1912" y="28"/>
                  <a:pt x="1912" y="28"/>
                </a:cubicBezTo>
                <a:cubicBezTo>
                  <a:pt x="1911" y="29"/>
                  <a:pt x="1911" y="29"/>
                  <a:pt x="1911" y="29"/>
                </a:cubicBezTo>
                <a:cubicBezTo>
                  <a:pt x="1910" y="29"/>
                  <a:pt x="1910" y="29"/>
                  <a:pt x="1910" y="29"/>
                </a:cubicBezTo>
                <a:cubicBezTo>
                  <a:pt x="1909" y="30"/>
                  <a:pt x="1909" y="30"/>
                  <a:pt x="1909" y="30"/>
                </a:cubicBezTo>
                <a:cubicBezTo>
                  <a:pt x="1910" y="32"/>
                  <a:pt x="1910" y="32"/>
                  <a:pt x="1910" y="32"/>
                </a:cubicBezTo>
                <a:cubicBezTo>
                  <a:pt x="1911" y="33"/>
                  <a:pt x="1911" y="33"/>
                  <a:pt x="1911" y="33"/>
                </a:cubicBezTo>
                <a:cubicBezTo>
                  <a:pt x="1913" y="33"/>
                  <a:pt x="1913" y="33"/>
                  <a:pt x="1913" y="33"/>
                </a:cubicBezTo>
                <a:cubicBezTo>
                  <a:pt x="1914" y="33"/>
                  <a:pt x="1914" y="33"/>
                  <a:pt x="1914" y="33"/>
                </a:cubicBezTo>
                <a:cubicBezTo>
                  <a:pt x="1915" y="33"/>
                  <a:pt x="1915" y="33"/>
                  <a:pt x="1915" y="33"/>
                </a:cubicBezTo>
                <a:cubicBezTo>
                  <a:pt x="1914" y="34"/>
                  <a:pt x="1914" y="34"/>
                  <a:pt x="1914" y="34"/>
                </a:cubicBezTo>
                <a:cubicBezTo>
                  <a:pt x="1912" y="35"/>
                  <a:pt x="1912" y="35"/>
                  <a:pt x="1912" y="35"/>
                </a:cubicBezTo>
                <a:cubicBezTo>
                  <a:pt x="1910" y="35"/>
                  <a:pt x="1910" y="35"/>
                  <a:pt x="1910" y="35"/>
                </a:cubicBezTo>
                <a:cubicBezTo>
                  <a:pt x="1908" y="36"/>
                  <a:pt x="1908" y="36"/>
                  <a:pt x="1908" y="36"/>
                </a:cubicBezTo>
                <a:cubicBezTo>
                  <a:pt x="1908" y="37"/>
                  <a:pt x="1908" y="37"/>
                  <a:pt x="1908" y="37"/>
                </a:cubicBezTo>
                <a:cubicBezTo>
                  <a:pt x="1909" y="38"/>
                  <a:pt x="1909" y="38"/>
                  <a:pt x="1909" y="38"/>
                </a:cubicBezTo>
                <a:cubicBezTo>
                  <a:pt x="1911" y="37"/>
                  <a:pt x="1911" y="37"/>
                  <a:pt x="1911" y="37"/>
                </a:cubicBezTo>
                <a:cubicBezTo>
                  <a:pt x="1913" y="37"/>
                  <a:pt x="1913" y="37"/>
                  <a:pt x="1913" y="37"/>
                </a:cubicBezTo>
                <a:cubicBezTo>
                  <a:pt x="1913" y="38"/>
                  <a:pt x="1913" y="38"/>
                  <a:pt x="1913" y="38"/>
                </a:cubicBezTo>
                <a:cubicBezTo>
                  <a:pt x="1912" y="39"/>
                  <a:pt x="1912" y="39"/>
                  <a:pt x="1912" y="39"/>
                </a:cubicBezTo>
                <a:cubicBezTo>
                  <a:pt x="1910" y="39"/>
                  <a:pt x="1910" y="39"/>
                  <a:pt x="1910" y="39"/>
                </a:cubicBezTo>
                <a:cubicBezTo>
                  <a:pt x="1910" y="40"/>
                  <a:pt x="1910" y="40"/>
                  <a:pt x="1910" y="40"/>
                </a:cubicBezTo>
                <a:cubicBezTo>
                  <a:pt x="1911" y="40"/>
                  <a:pt x="1911" y="40"/>
                  <a:pt x="1911" y="40"/>
                </a:cubicBezTo>
                <a:cubicBezTo>
                  <a:pt x="1913" y="41"/>
                  <a:pt x="1913" y="41"/>
                  <a:pt x="1913" y="41"/>
                </a:cubicBezTo>
                <a:cubicBezTo>
                  <a:pt x="1916" y="43"/>
                  <a:pt x="1916" y="43"/>
                  <a:pt x="1916" y="43"/>
                </a:cubicBezTo>
                <a:cubicBezTo>
                  <a:pt x="1917" y="43"/>
                  <a:pt x="1917" y="43"/>
                  <a:pt x="1917" y="43"/>
                </a:cubicBezTo>
                <a:cubicBezTo>
                  <a:pt x="1917" y="44"/>
                  <a:pt x="1917" y="44"/>
                  <a:pt x="1917" y="44"/>
                </a:cubicBezTo>
                <a:cubicBezTo>
                  <a:pt x="1918" y="45"/>
                  <a:pt x="1918" y="45"/>
                  <a:pt x="1918" y="45"/>
                </a:cubicBezTo>
                <a:cubicBezTo>
                  <a:pt x="1916" y="44"/>
                  <a:pt x="1916" y="44"/>
                  <a:pt x="1916" y="44"/>
                </a:cubicBezTo>
                <a:cubicBezTo>
                  <a:pt x="1914" y="43"/>
                  <a:pt x="1914" y="43"/>
                  <a:pt x="1914" y="43"/>
                </a:cubicBezTo>
                <a:cubicBezTo>
                  <a:pt x="1912" y="43"/>
                  <a:pt x="1912" y="43"/>
                  <a:pt x="1912" y="43"/>
                </a:cubicBezTo>
                <a:cubicBezTo>
                  <a:pt x="1911" y="42"/>
                  <a:pt x="1911" y="42"/>
                  <a:pt x="1911" y="42"/>
                </a:cubicBezTo>
                <a:cubicBezTo>
                  <a:pt x="1909" y="41"/>
                  <a:pt x="1909" y="41"/>
                  <a:pt x="1909" y="41"/>
                </a:cubicBezTo>
                <a:cubicBezTo>
                  <a:pt x="1908" y="43"/>
                  <a:pt x="1908" y="43"/>
                  <a:pt x="1908" y="43"/>
                </a:cubicBezTo>
                <a:cubicBezTo>
                  <a:pt x="1908" y="44"/>
                  <a:pt x="1908" y="44"/>
                  <a:pt x="1908" y="44"/>
                </a:cubicBezTo>
                <a:cubicBezTo>
                  <a:pt x="1907" y="45"/>
                  <a:pt x="1907" y="45"/>
                  <a:pt x="1907" y="45"/>
                </a:cubicBezTo>
                <a:cubicBezTo>
                  <a:pt x="1907" y="46"/>
                  <a:pt x="1907" y="46"/>
                  <a:pt x="1907" y="46"/>
                </a:cubicBezTo>
                <a:cubicBezTo>
                  <a:pt x="1908" y="47"/>
                  <a:pt x="1908" y="47"/>
                  <a:pt x="1908" y="47"/>
                </a:cubicBezTo>
                <a:cubicBezTo>
                  <a:pt x="1907" y="48"/>
                  <a:pt x="1907" y="48"/>
                  <a:pt x="1907" y="48"/>
                </a:cubicBezTo>
                <a:cubicBezTo>
                  <a:pt x="1906" y="48"/>
                  <a:pt x="1906" y="48"/>
                  <a:pt x="1906" y="48"/>
                </a:cubicBezTo>
                <a:cubicBezTo>
                  <a:pt x="1905" y="48"/>
                  <a:pt x="1905" y="48"/>
                  <a:pt x="1905" y="48"/>
                </a:cubicBezTo>
                <a:cubicBezTo>
                  <a:pt x="1904" y="49"/>
                  <a:pt x="1904" y="49"/>
                  <a:pt x="1904" y="49"/>
                </a:cubicBezTo>
                <a:cubicBezTo>
                  <a:pt x="1904" y="51"/>
                  <a:pt x="1904" y="51"/>
                  <a:pt x="1904" y="51"/>
                </a:cubicBezTo>
                <a:cubicBezTo>
                  <a:pt x="1904" y="52"/>
                  <a:pt x="1904" y="52"/>
                  <a:pt x="1904" y="52"/>
                </a:cubicBezTo>
                <a:cubicBezTo>
                  <a:pt x="1903" y="52"/>
                  <a:pt x="1903" y="52"/>
                  <a:pt x="1903" y="52"/>
                </a:cubicBezTo>
                <a:cubicBezTo>
                  <a:pt x="1902" y="53"/>
                  <a:pt x="1902" y="53"/>
                  <a:pt x="1902" y="53"/>
                </a:cubicBezTo>
                <a:cubicBezTo>
                  <a:pt x="1902" y="53"/>
                  <a:pt x="1902" y="53"/>
                  <a:pt x="1902" y="53"/>
                </a:cubicBezTo>
                <a:cubicBezTo>
                  <a:pt x="1904" y="56"/>
                  <a:pt x="1904" y="56"/>
                  <a:pt x="1904" y="56"/>
                </a:cubicBezTo>
                <a:lnTo>
                  <a:pt x="1906" y="57"/>
                </a:lnTo>
                <a:close/>
                <a:moveTo>
                  <a:pt x="3235" y="1496"/>
                </a:moveTo>
                <a:cubicBezTo>
                  <a:pt x="3235" y="1495"/>
                  <a:pt x="3235" y="1495"/>
                  <a:pt x="3235" y="1495"/>
                </a:cubicBezTo>
                <a:cubicBezTo>
                  <a:pt x="3236" y="1495"/>
                  <a:pt x="3236" y="1495"/>
                  <a:pt x="3236" y="1495"/>
                </a:cubicBezTo>
                <a:cubicBezTo>
                  <a:pt x="3235" y="1494"/>
                  <a:pt x="3235" y="1494"/>
                  <a:pt x="3235" y="1494"/>
                </a:cubicBezTo>
                <a:cubicBezTo>
                  <a:pt x="3235" y="1492"/>
                  <a:pt x="3235" y="1492"/>
                  <a:pt x="3235" y="1492"/>
                </a:cubicBezTo>
                <a:cubicBezTo>
                  <a:pt x="3234" y="1495"/>
                  <a:pt x="3234" y="1495"/>
                  <a:pt x="3234" y="1495"/>
                </a:cubicBezTo>
                <a:cubicBezTo>
                  <a:pt x="3235" y="1496"/>
                  <a:pt x="3235" y="1496"/>
                  <a:pt x="3235" y="1496"/>
                </a:cubicBezTo>
                <a:close/>
                <a:moveTo>
                  <a:pt x="576" y="50"/>
                </a:moveTo>
                <a:cubicBezTo>
                  <a:pt x="577" y="50"/>
                  <a:pt x="577" y="50"/>
                  <a:pt x="577" y="50"/>
                </a:cubicBezTo>
                <a:cubicBezTo>
                  <a:pt x="577" y="51"/>
                  <a:pt x="577" y="51"/>
                  <a:pt x="577" y="51"/>
                </a:cubicBezTo>
                <a:cubicBezTo>
                  <a:pt x="576" y="52"/>
                  <a:pt x="576" y="52"/>
                  <a:pt x="576" y="52"/>
                </a:cubicBezTo>
                <a:cubicBezTo>
                  <a:pt x="578" y="56"/>
                  <a:pt x="578" y="56"/>
                  <a:pt x="578" y="56"/>
                </a:cubicBezTo>
                <a:cubicBezTo>
                  <a:pt x="579" y="57"/>
                  <a:pt x="579" y="57"/>
                  <a:pt x="579" y="57"/>
                </a:cubicBezTo>
                <a:cubicBezTo>
                  <a:pt x="579" y="58"/>
                  <a:pt x="579" y="58"/>
                  <a:pt x="579" y="58"/>
                </a:cubicBezTo>
                <a:cubicBezTo>
                  <a:pt x="582" y="60"/>
                  <a:pt x="582" y="60"/>
                  <a:pt x="582" y="60"/>
                </a:cubicBezTo>
                <a:cubicBezTo>
                  <a:pt x="583" y="61"/>
                  <a:pt x="583" y="61"/>
                  <a:pt x="583" y="61"/>
                </a:cubicBezTo>
                <a:cubicBezTo>
                  <a:pt x="585" y="61"/>
                  <a:pt x="585" y="61"/>
                  <a:pt x="585" y="61"/>
                </a:cubicBezTo>
                <a:cubicBezTo>
                  <a:pt x="586" y="62"/>
                  <a:pt x="586" y="62"/>
                  <a:pt x="586" y="62"/>
                </a:cubicBezTo>
                <a:cubicBezTo>
                  <a:pt x="587" y="62"/>
                  <a:pt x="587" y="62"/>
                  <a:pt x="587" y="62"/>
                </a:cubicBezTo>
                <a:cubicBezTo>
                  <a:pt x="589" y="61"/>
                  <a:pt x="589" y="61"/>
                  <a:pt x="589" y="61"/>
                </a:cubicBezTo>
                <a:cubicBezTo>
                  <a:pt x="591" y="61"/>
                  <a:pt x="591" y="61"/>
                  <a:pt x="591" y="61"/>
                </a:cubicBezTo>
                <a:cubicBezTo>
                  <a:pt x="592" y="63"/>
                  <a:pt x="592" y="63"/>
                  <a:pt x="592" y="63"/>
                </a:cubicBezTo>
                <a:cubicBezTo>
                  <a:pt x="594" y="63"/>
                  <a:pt x="594" y="63"/>
                  <a:pt x="594" y="63"/>
                </a:cubicBezTo>
                <a:cubicBezTo>
                  <a:pt x="596" y="65"/>
                  <a:pt x="596" y="65"/>
                  <a:pt x="596" y="65"/>
                </a:cubicBezTo>
                <a:cubicBezTo>
                  <a:pt x="597" y="65"/>
                  <a:pt x="597" y="65"/>
                  <a:pt x="597" y="65"/>
                </a:cubicBezTo>
                <a:cubicBezTo>
                  <a:pt x="597" y="66"/>
                  <a:pt x="597" y="66"/>
                  <a:pt x="597" y="66"/>
                </a:cubicBezTo>
                <a:cubicBezTo>
                  <a:pt x="595" y="67"/>
                  <a:pt x="595" y="67"/>
                  <a:pt x="595" y="67"/>
                </a:cubicBezTo>
                <a:cubicBezTo>
                  <a:pt x="595" y="68"/>
                  <a:pt x="595" y="68"/>
                  <a:pt x="595" y="68"/>
                </a:cubicBezTo>
                <a:cubicBezTo>
                  <a:pt x="594" y="69"/>
                  <a:pt x="594" y="69"/>
                  <a:pt x="594" y="69"/>
                </a:cubicBezTo>
                <a:cubicBezTo>
                  <a:pt x="594" y="70"/>
                  <a:pt x="594" y="70"/>
                  <a:pt x="594" y="70"/>
                </a:cubicBezTo>
                <a:cubicBezTo>
                  <a:pt x="594" y="72"/>
                  <a:pt x="594" y="72"/>
                  <a:pt x="594" y="72"/>
                </a:cubicBezTo>
                <a:cubicBezTo>
                  <a:pt x="591" y="73"/>
                  <a:pt x="591" y="73"/>
                  <a:pt x="591" y="73"/>
                </a:cubicBezTo>
                <a:cubicBezTo>
                  <a:pt x="591" y="74"/>
                  <a:pt x="591" y="74"/>
                  <a:pt x="591" y="74"/>
                </a:cubicBezTo>
                <a:cubicBezTo>
                  <a:pt x="590" y="75"/>
                  <a:pt x="590" y="75"/>
                  <a:pt x="590" y="75"/>
                </a:cubicBezTo>
                <a:cubicBezTo>
                  <a:pt x="592" y="76"/>
                  <a:pt x="592" y="76"/>
                  <a:pt x="592" y="76"/>
                </a:cubicBezTo>
                <a:cubicBezTo>
                  <a:pt x="592" y="79"/>
                  <a:pt x="592" y="79"/>
                  <a:pt x="592" y="79"/>
                </a:cubicBezTo>
                <a:cubicBezTo>
                  <a:pt x="593" y="81"/>
                  <a:pt x="593" y="81"/>
                  <a:pt x="593" y="81"/>
                </a:cubicBezTo>
                <a:cubicBezTo>
                  <a:pt x="593" y="82"/>
                  <a:pt x="593" y="82"/>
                  <a:pt x="593" y="82"/>
                </a:cubicBezTo>
                <a:cubicBezTo>
                  <a:pt x="591" y="83"/>
                  <a:pt x="591" y="83"/>
                  <a:pt x="591" y="83"/>
                </a:cubicBezTo>
                <a:cubicBezTo>
                  <a:pt x="591" y="84"/>
                  <a:pt x="591" y="84"/>
                  <a:pt x="591" y="84"/>
                </a:cubicBezTo>
                <a:cubicBezTo>
                  <a:pt x="595" y="84"/>
                  <a:pt x="595" y="84"/>
                  <a:pt x="595" y="84"/>
                </a:cubicBezTo>
                <a:cubicBezTo>
                  <a:pt x="596" y="84"/>
                  <a:pt x="596" y="84"/>
                  <a:pt x="596" y="84"/>
                </a:cubicBezTo>
                <a:cubicBezTo>
                  <a:pt x="597" y="84"/>
                  <a:pt x="597" y="84"/>
                  <a:pt x="597" y="84"/>
                </a:cubicBezTo>
                <a:cubicBezTo>
                  <a:pt x="597" y="85"/>
                  <a:pt x="597" y="85"/>
                  <a:pt x="597" y="85"/>
                </a:cubicBezTo>
                <a:cubicBezTo>
                  <a:pt x="598" y="84"/>
                  <a:pt x="598" y="84"/>
                  <a:pt x="598" y="84"/>
                </a:cubicBezTo>
                <a:cubicBezTo>
                  <a:pt x="599" y="83"/>
                  <a:pt x="599" y="83"/>
                  <a:pt x="599" y="83"/>
                </a:cubicBezTo>
                <a:cubicBezTo>
                  <a:pt x="600" y="84"/>
                  <a:pt x="600" y="84"/>
                  <a:pt x="600" y="84"/>
                </a:cubicBezTo>
                <a:cubicBezTo>
                  <a:pt x="603" y="84"/>
                  <a:pt x="603" y="84"/>
                  <a:pt x="603" y="84"/>
                </a:cubicBezTo>
                <a:cubicBezTo>
                  <a:pt x="606" y="85"/>
                  <a:pt x="606" y="85"/>
                  <a:pt x="606" y="85"/>
                </a:cubicBezTo>
                <a:cubicBezTo>
                  <a:pt x="607" y="84"/>
                  <a:pt x="607" y="84"/>
                  <a:pt x="607" y="84"/>
                </a:cubicBezTo>
                <a:cubicBezTo>
                  <a:pt x="610" y="84"/>
                  <a:pt x="610" y="84"/>
                  <a:pt x="610" y="84"/>
                </a:cubicBezTo>
                <a:cubicBezTo>
                  <a:pt x="610" y="85"/>
                  <a:pt x="610" y="85"/>
                  <a:pt x="610" y="85"/>
                </a:cubicBezTo>
                <a:cubicBezTo>
                  <a:pt x="611" y="85"/>
                  <a:pt x="611" y="85"/>
                  <a:pt x="611" y="85"/>
                </a:cubicBezTo>
                <a:cubicBezTo>
                  <a:pt x="612" y="85"/>
                  <a:pt x="612" y="85"/>
                  <a:pt x="612" y="85"/>
                </a:cubicBezTo>
                <a:cubicBezTo>
                  <a:pt x="613" y="84"/>
                  <a:pt x="613" y="84"/>
                  <a:pt x="613" y="84"/>
                </a:cubicBezTo>
                <a:cubicBezTo>
                  <a:pt x="614" y="85"/>
                  <a:pt x="614" y="85"/>
                  <a:pt x="614" y="85"/>
                </a:cubicBezTo>
                <a:cubicBezTo>
                  <a:pt x="614" y="86"/>
                  <a:pt x="614" y="86"/>
                  <a:pt x="614" y="86"/>
                </a:cubicBezTo>
                <a:cubicBezTo>
                  <a:pt x="615" y="86"/>
                  <a:pt x="615" y="86"/>
                  <a:pt x="615" y="86"/>
                </a:cubicBezTo>
                <a:cubicBezTo>
                  <a:pt x="616" y="85"/>
                  <a:pt x="616" y="85"/>
                  <a:pt x="616" y="85"/>
                </a:cubicBezTo>
                <a:cubicBezTo>
                  <a:pt x="617" y="86"/>
                  <a:pt x="617" y="86"/>
                  <a:pt x="617" y="86"/>
                </a:cubicBezTo>
                <a:cubicBezTo>
                  <a:pt x="617" y="87"/>
                  <a:pt x="617" y="87"/>
                  <a:pt x="617" y="87"/>
                </a:cubicBezTo>
                <a:cubicBezTo>
                  <a:pt x="618" y="87"/>
                  <a:pt x="618" y="87"/>
                  <a:pt x="618" y="87"/>
                </a:cubicBezTo>
                <a:cubicBezTo>
                  <a:pt x="619" y="86"/>
                  <a:pt x="619" y="86"/>
                  <a:pt x="619" y="86"/>
                </a:cubicBezTo>
                <a:cubicBezTo>
                  <a:pt x="622" y="86"/>
                  <a:pt x="622" y="86"/>
                  <a:pt x="622" y="86"/>
                </a:cubicBezTo>
                <a:cubicBezTo>
                  <a:pt x="623" y="85"/>
                  <a:pt x="623" y="85"/>
                  <a:pt x="623" y="85"/>
                </a:cubicBezTo>
                <a:cubicBezTo>
                  <a:pt x="625" y="84"/>
                  <a:pt x="625" y="84"/>
                  <a:pt x="625" y="84"/>
                </a:cubicBezTo>
                <a:cubicBezTo>
                  <a:pt x="626" y="84"/>
                  <a:pt x="626" y="84"/>
                  <a:pt x="626" y="84"/>
                </a:cubicBezTo>
                <a:cubicBezTo>
                  <a:pt x="628" y="82"/>
                  <a:pt x="628" y="82"/>
                  <a:pt x="628" y="82"/>
                </a:cubicBezTo>
                <a:cubicBezTo>
                  <a:pt x="630" y="81"/>
                  <a:pt x="630" y="81"/>
                  <a:pt x="630" y="81"/>
                </a:cubicBezTo>
                <a:cubicBezTo>
                  <a:pt x="632" y="81"/>
                  <a:pt x="632" y="81"/>
                  <a:pt x="632" y="81"/>
                </a:cubicBezTo>
                <a:cubicBezTo>
                  <a:pt x="633" y="80"/>
                  <a:pt x="633" y="80"/>
                  <a:pt x="633" y="80"/>
                </a:cubicBezTo>
                <a:cubicBezTo>
                  <a:pt x="634" y="80"/>
                  <a:pt x="634" y="80"/>
                  <a:pt x="634" y="80"/>
                </a:cubicBezTo>
                <a:cubicBezTo>
                  <a:pt x="636" y="80"/>
                  <a:pt x="636" y="80"/>
                  <a:pt x="636" y="80"/>
                </a:cubicBezTo>
                <a:cubicBezTo>
                  <a:pt x="637" y="80"/>
                  <a:pt x="637" y="80"/>
                  <a:pt x="637" y="80"/>
                </a:cubicBezTo>
                <a:cubicBezTo>
                  <a:pt x="639" y="81"/>
                  <a:pt x="639" y="81"/>
                  <a:pt x="639" y="81"/>
                </a:cubicBezTo>
                <a:cubicBezTo>
                  <a:pt x="643" y="81"/>
                  <a:pt x="643" y="81"/>
                  <a:pt x="643" y="81"/>
                </a:cubicBezTo>
                <a:cubicBezTo>
                  <a:pt x="647" y="78"/>
                  <a:pt x="647" y="78"/>
                  <a:pt x="647" y="78"/>
                </a:cubicBezTo>
                <a:cubicBezTo>
                  <a:pt x="647" y="77"/>
                  <a:pt x="647" y="77"/>
                  <a:pt x="647" y="77"/>
                </a:cubicBezTo>
                <a:cubicBezTo>
                  <a:pt x="648" y="77"/>
                  <a:pt x="648" y="77"/>
                  <a:pt x="648" y="77"/>
                </a:cubicBezTo>
                <a:cubicBezTo>
                  <a:pt x="649" y="78"/>
                  <a:pt x="649" y="78"/>
                  <a:pt x="649" y="78"/>
                </a:cubicBezTo>
                <a:cubicBezTo>
                  <a:pt x="649" y="77"/>
                  <a:pt x="649" y="77"/>
                  <a:pt x="649" y="77"/>
                </a:cubicBezTo>
                <a:cubicBezTo>
                  <a:pt x="651" y="76"/>
                  <a:pt x="651" y="76"/>
                  <a:pt x="651" y="76"/>
                </a:cubicBezTo>
                <a:cubicBezTo>
                  <a:pt x="651" y="74"/>
                  <a:pt x="651" y="74"/>
                  <a:pt x="651" y="74"/>
                </a:cubicBezTo>
                <a:cubicBezTo>
                  <a:pt x="651" y="74"/>
                  <a:pt x="651" y="74"/>
                  <a:pt x="651" y="74"/>
                </a:cubicBezTo>
                <a:cubicBezTo>
                  <a:pt x="652" y="74"/>
                  <a:pt x="652" y="74"/>
                  <a:pt x="652" y="74"/>
                </a:cubicBezTo>
                <a:cubicBezTo>
                  <a:pt x="653" y="74"/>
                  <a:pt x="653" y="74"/>
                  <a:pt x="653" y="74"/>
                </a:cubicBezTo>
                <a:cubicBezTo>
                  <a:pt x="654" y="73"/>
                  <a:pt x="654" y="73"/>
                  <a:pt x="654" y="73"/>
                </a:cubicBezTo>
                <a:cubicBezTo>
                  <a:pt x="654" y="72"/>
                  <a:pt x="654" y="72"/>
                  <a:pt x="654" y="72"/>
                </a:cubicBezTo>
                <a:cubicBezTo>
                  <a:pt x="655" y="72"/>
                  <a:pt x="655" y="72"/>
                  <a:pt x="655" y="72"/>
                </a:cubicBezTo>
                <a:cubicBezTo>
                  <a:pt x="656" y="72"/>
                  <a:pt x="656" y="72"/>
                  <a:pt x="656" y="72"/>
                </a:cubicBezTo>
                <a:cubicBezTo>
                  <a:pt x="656" y="73"/>
                  <a:pt x="656" y="73"/>
                  <a:pt x="656" y="73"/>
                </a:cubicBezTo>
                <a:cubicBezTo>
                  <a:pt x="656" y="74"/>
                  <a:pt x="656" y="74"/>
                  <a:pt x="656" y="74"/>
                </a:cubicBezTo>
                <a:cubicBezTo>
                  <a:pt x="657" y="75"/>
                  <a:pt x="657" y="75"/>
                  <a:pt x="657" y="75"/>
                </a:cubicBezTo>
                <a:cubicBezTo>
                  <a:pt x="655" y="76"/>
                  <a:pt x="655" y="76"/>
                  <a:pt x="655" y="76"/>
                </a:cubicBezTo>
                <a:cubicBezTo>
                  <a:pt x="655" y="77"/>
                  <a:pt x="655" y="77"/>
                  <a:pt x="655" y="77"/>
                </a:cubicBezTo>
                <a:cubicBezTo>
                  <a:pt x="655" y="78"/>
                  <a:pt x="655" y="78"/>
                  <a:pt x="655" y="78"/>
                </a:cubicBezTo>
                <a:cubicBezTo>
                  <a:pt x="654" y="79"/>
                  <a:pt x="654" y="79"/>
                  <a:pt x="654" y="79"/>
                </a:cubicBezTo>
                <a:cubicBezTo>
                  <a:pt x="654" y="80"/>
                  <a:pt x="654" y="80"/>
                  <a:pt x="654" y="80"/>
                </a:cubicBezTo>
                <a:cubicBezTo>
                  <a:pt x="655" y="80"/>
                  <a:pt x="655" y="80"/>
                  <a:pt x="655" y="80"/>
                </a:cubicBezTo>
                <a:cubicBezTo>
                  <a:pt x="657" y="81"/>
                  <a:pt x="657" y="81"/>
                  <a:pt x="657" y="81"/>
                </a:cubicBezTo>
                <a:cubicBezTo>
                  <a:pt x="657" y="81"/>
                  <a:pt x="657" y="81"/>
                  <a:pt x="657" y="81"/>
                </a:cubicBezTo>
                <a:cubicBezTo>
                  <a:pt x="659" y="81"/>
                  <a:pt x="659" y="81"/>
                  <a:pt x="659" y="81"/>
                </a:cubicBezTo>
                <a:cubicBezTo>
                  <a:pt x="660" y="81"/>
                  <a:pt x="660" y="81"/>
                  <a:pt x="660" y="81"/>
                </a:cubicBezTo>
                <a:cubicBezTo>
                  <a:pt x="661" y="83"/>
                  <a:pt x="661" y="83"/>
                  <a:pt x="661" y="83"/>
                </a:cubicBezTo>
                <a:cubicBezTo>
                  <a:pt x="662" y="84"/>
                  <a:pt x="662" y="84"/>
                  <a:pt x="662" y="84"/>
                </a:cubicBezTo>
                <a:cubicBezTo>
                  <a:pt x="662" y="83"/>
                  <a:pt x="662" y="83"/>
                  <a:pt x="662" y="83"/>
                </a:cubicBezTo>
                <a:cubicBezTo>
                  <a:pt x="662" y="83"/>
                  <a:pt x="662" y="83"/>
                  <a:pt x="662" y="83"/>
                </a:cubicBezTo>
                <a:cubicBezTo>
                  <a:pt x="663" y="83"/>
                  <a:pt x="663" y="83"/>
                  <a:pt x="663" y="83"/>
                </a:cubicBezTo>
                <a:cubicBezTo>
                  <a:pt x="664" y="84"/>
                  <a:pt x="664" y="84"/>
                  <a:pt x="664" y="84"/>
                </a:cubicBezTo>
                <a:cubicBezTo>
                  <a:pt x="662" y="86"/>
                  <a:pt x="662" y="86"/>
                  <a:pt x="662" y="86"/>
                </a:cubicBezTo>
                <a:cubicBezTo>
                  <a:pt x="661" y="86"/>
                  <a:pt x="661" y="86"/>
                  <a:pt x="661" y="86"/>
                </a:cubicBezTo>
                <a:cubicBezTo>
                  <a:pt x="660" y="87"/>
                  <a:pt x="660" y="87"/>
                  <a:pt x="660" y="87"/>
                </a:cubicBezTo>
                <a:cubicBezTo>
                  <a:pt x="660" y="88"/>
                  <a:pt x="660" y="88"/>
                  <a:pt x="660" y="88"/>
                </a:cubicBezTo>
                <a:cubicBezTo>
                  <a:pt x="661" y="88"/>
                  <a:pt x="661" y="88"/>
                  <a:pt x="661" y="88"/>
                </a:cubicBezTo>
                <a:cubicBezTo>
                  <a:pt x="662" y="88"/>
                  <a:pt x="662" y="88"/>
                  <a:pt x="662" y="88"/>
                </a:cubicBezTo>
                <a:cubicBezTo>
                  <a:pt x="664" y="90"/>
                  <a:pt x="664" y="90"/>
                  <a:pt x="664" y="90"/>
                </a:cubicBezTo>
                <a:cubicBezTo>
                  <a:pt x="665" y="89"/>
                  <a:pt x="665" y="89"/>
                  <a:pt x="665" y="89"/>
                </a:cubicBezTo>
                <a:cubicBezTo>
                  <a:pt x="667" y="87"/>
                  <a:pt x="667" y="87"/>
                  <a:pt x="667" y="87"/>
                </a:cubicBezTo>
                <a:cubicBezTo>
                  <a:pt x="667" y="87"/>
                  <a:pt x="667" y="87"/>
                  <a:pt x="667" y="87"/>
                </a:cubicBezTo>
                <a:cubicBezTo>
                  <a:pt x="667" y="89"/>
                  <a:pt x="667" y="89"/>
                  <a:pt x="667" y="89"/>
                </a:cubicBezTo>
                <a:cubicBezTo>
                  <a:pt x="668" y="91"/>
                  <a:pt x="668" y="91"/>
                  <a:pt x="668" y="91"/>
                </a:cubicBezTo>
                <a:cubicBezTo>
                  <a:pt x="669" y="91"/>
                  <a:pt x="669" y="91"/>
                  <a:pt x="669" y="91"/>
                </a:cubicBezTo>
                <a:cubicBezTo>
                  <a:pt x="670" y="90"/>
                  <a:pt x="670" y="90"/>
                  <a:pt x="670" y="90"/>
                </a:cubicBezTo>
                <a:cubicBezTo>
                  <a:pt x="672" y="91"/>
                  <a:pt x="672" y="91"/>
                  <a:pt x="672" y="91"/>
                </a:cubicBezTo>
                <a:cubicBezTo>
                  <a:pt x="673" y="92"/>
                  <a:pt x="673" y="92"/>
                  <a:pt x="673" y="92"/>
                </a:cubicBezTo>
                <a:cubicBezTo>
                  <a:pt x="674" y="92"/>
                  <a:pt x="674" y="92"/>
                  <a:pt x="674" y="92"/>
                </a:cubicBezTo>
                <a:cubicBezTo>
                  <a:pt x="675" y="93"/>
                  <a:pt x="675" y="93"/>
                  <a:pt x="675" y="93"/>
                </a:cubicBezTo>
                <a:cubicBezTo>
                  <a:pt x="676" y="93"/>
                  <a:pt x="676" y="93"/>
                  <a:pt x="676" y="93"/>
                </a:cubicBezTo>
                <a:cubicBezTo>
                  <a:pt x="676" y="92"/>
                  <a:pt x="676" y="92"/>
                  <a:pt x="676" y="92"/>
                </a:cubicBezTo>
                <a:cubicBezTo>
                  <a:pt x="677" y="92"/>
                  <a:pt x="677" y="92"/>
                  <a:pt x="677" y="92"/>
                </a:cubicBezTo>
                <a:cubicBezTo>
                  <a:pt x="678" y="91"/>
                  <a:pt x="678" y="91"/>
                  <a:pt x="678" y="91"/>
                </a:cubicBezTo>
                <a:cubicBezTo>
                  <a:pt x="679" y="92"/>
                  <a:pt x="679" y="92"/>
                  <a:pt x="679" y="92"/>
                </a:cubicBezTo>
                <a:cubicBezTo>
                  <a:pt x="679" y="93"/>
                  <a:pt x="679" y="93"/>
                  <a:pt x="679" y="93"/>
                </a:cubicBezTo>
                <a:cubicBezTo>
                  <a:pt x="680" y="93"/>
                  <a:pt x="680" y="93"/>
                  <a:pt x="680" y="93"/>
                </a:cubicBezTo>
                <a:cubicBezTo>
                  <a:pt x="681" y="93"/>
                  <a:pt x="681" y="93"/>
                  <a:pt x="681" y="93"/>
                </a:cubicBezTo>
                <a:cubicBezTo>
                  <a:pt x="682" y="92"/>
                  <a:pt x="682" y="92"/>
                  <a:pt x="682" y="92"/>
                </a:cubicBezTo>
                <a:cubicBezTo>
                  <a:pt x="683" y="92"/>
                  <a:pt x="683" y="92"/>
                  <a:pt x="683" y="92"/>
                </a:cubicBezTo>
                <a:cubicBezTo>
                  <a:pt x="683" y="93"/>
                  <a:pt x="683" y="93"/>
                  <a:pt x="683" y="93"/>
                </a:cubicBezTo>
                <a:cubicBezTo>
                  <a:pt x="684" y="93"/>
                  <a:pt x="684" y="93"/>
                  <a:pt x="684" y="93"/>
                </a:cubicBezTo>
                <a:cubicBezTo>
                  <a:pt x="685" y="92"/>
                  <a:pt x="685" y="92"/>
                  <a:pt x="685" y="92"/>
                </a:cubicBezTo>
                <a:cubicBezTo>
                  <a:pt x="685" y="92"/>
                  <a:pt x="685" y="92"/>
                  <a:pt x="685" y="92"/>
                </a:cubicBezTo>
                <a:cubicBezTo>
                  <a:pt x="686" y="91"/>
                  <a:pt x="686" y="91"/>
                  <a:pt x="686" y="91"/>
                </a:cubicBezTo>
                <a:cubicBezTo>
                  <a:pt x="688" y="91"/>
                  <a:pt x="688" y="91"/>
                  <a:pt x="688" y="91"/>
                </a:cubicBezTo>
                <a:cubicBezTo>
                  <a:pt x="688" y="92"/>
                  <a:pt x="688" y="92"/>
                  <a:pt x="688" y="92"/>
                </a:cubicBezTo>
                <a:cubicBezTo>
                  <a:pt x="689" y="92"/>
                  <a:pt x="689" y="92"/>
                  <a:pt x="689" y="92"/>
                </a:cubicBezTo>
                <a:cubicBezTo>
                  <a:pt x="690" y="92"/>
                  <a:pt x="690" y="92"/>
                  <a:pt x="690" y="92"/>
                </a:cubicBezTo>
                <a:cubicBezTo>
                  <a:pt x="690" y="91"/>
                  <a:pt x="690" y="91"/>
                  <a:pt x="690" y="91"/>
                </a:cubicBezTo>
                <a:cubicBezTo>
                  <a:pt x="690" y="90"/>
                  <a:pt x="690" y="90"/>
                  <a:pt x="690" y="90"/>
                </a:cubicBezTo>
                <a:cubicBezTo>
                  <a:pt x="691" y="88"/>
                  <a:pt x="691" y="88"/>
                  <a:pt x="691" y="88"/>
                </a:cubicBezTo>
                <a:cubicBezTo>
                  <a:pt x="691" y="88"/>
                  <a:pt x="691" y="88"/>
                  <a:pt x="691" y="88"/>
                </a:cubicBezTo>
                <a:cubicBezTo>
                  <a:pt x="692" y="86"/>
                  <a:pt x="692" y="86"/>
                  <a:pt x="692" y="86"/>
                </a:cubicBezTo>
                <a:cubicBezTo>
                  <a:pt x="692" y="85"/>
                  <a:pt x="692" y="85"/>
                  <a:pt x="692" y="85"/>
                </a:cubicBezTo>
                <a:cubicBezTo>
                  <a:pt x="690" y="85"/>
                  <a:pt x="690" y="85"/>
                  <a:pt x="690" y="85"/>
                </a:cubicBezTo>
                <a:cubicBezTo>
                  <a:pt x="690" y="84"/>
                  <a:pt x="690" y="84"/>
                  <a:pt x="690" y="84"/>
                </a:cubicBezTo>
                <a:cubicBezTo>
                  <a:pt x="690" y="82"/>
                  <a:pt x="690" y="82"/>
                  <a:pt x="690" y="82"/>
                </a:cubicBezTo>
                <a:cubicBezTo>
                  <a:pt x="692" y="82"/>
                  <a:pt x="692" y="82"/>
                  <a:pt x="692" y="82"/>
                </a:cubicBezTo>
                <a:cubicBezTo>
                  <a:pt x="692" y="80"/>
                  <a:pt x="692" y="80"/>
                  <a:pt x="692" y="80"/>
                </a:cubicBezTo>
                <a:cubicBezTo>
                  <a:pt x="690" y="79"/>
                  <a:pt x="690" y="79"/>
                  <a:pt x="690" y="79"/>
                </a:cubicBezTo>
                <a:cubicBezTo>
                  <a:pt x="689" y="79"/>
                  <a:pt x="689" y="79"/>
                  <a:pt x="689" y="79"/>
                </a:cubicBezTo>
                <a:cubicBezTo>
                  <a:pt x="689" y="81"/>
                  <a:pt x="689" y="81"/>
                  <a:pt x="689" y="81"/>
                </a:cubicBezTo>
                <a:cubicBezTo>
                  <a:pt x="688" y="81"/>
                  <a:pt x="688" y="81"/>
                  <a:pt x="688" y="81"/>
                </a:cubicBezTo>
                <a:cubicBezTo>
                  <a:pt x="687" y="81"/>
                  <a:pt x="687" y="81"/>
                  <a:pt x="687" y="81"/>
                </a:cubicBezTo>
                <a:cubicBezTo>
                  <a:pt x="684" y="80"/>
                  <a:pt x="684" y="80"/>
                  <a:pt x="684" y="80"/>
                </a:cubicBezTo>
                <a:cubicBezTo>
                  <a:pt x="682" y="83"/>
                  <a:pt x="682" y="83"/>
                  <a:pt x="682" y="83"/>
                </a:cubicBezTo>
                <a:cubicBezTo>
                  <a:pt x="680" y="84"/>
                  <a:pt x="680" y="84"/>
                  <a:pt x="680" y="84"/>
                </a:cubicBezTo>
                <a:cubicBezTo>
                  <a:pt x="680" y="83"/>
                  <a:pt x="680" y="83"/>
                  <a:pt x="680" y="83"/>
                </a:cubicBezTo>
                <a:cubicBezTo>
                  <a:pt x="682" y="82"/>
                  <a:pt x="682" y="82"/>
                  <a:pt x="682" y="82"/>
                </a:cubicBezTo>
                <a:cubicBezTo>
                  <a:pt x="683" y="81"/>
                  <a:pt x="683" y="81"/>
                  <a:pt x="683" y="81"/>
                </a:cubicBezTo>
                <a:cubicBezTo>
                  <a:pt x="683" y="78"/>
                  <a:pt x="683" y="78"/>
                  <a:pt x="683" y="78"/>
                </a:cubicBezTo>
                <a:cubicBezTo>
                  <a:pt x="682" y="80"/>
                  <a:pt x="682" y="80"/>
                  <a:pt x="682" y="80"/>
                </a:cubicBezTo>
                <a:cubicBezTo>
                  <a:pt x="682" y="79"/>
                  <a:pt x="682" y="79"/>
                  <a:pt x="682" y="79"/>
                </a:cubicBezTo>
                <a:cubicBezTo>
                  <a:pt x="681" y="78"/>
                  <a:pt x="681" y="78"/>
                  <a:pt x="681" y="78"/>
                </a:cubicBezTo>
                <a:cubicBezTo>
                  <a:pt x="683" y="76"/>
                  <a:pt x="683" y="76"/>
                  <a:pt x="683" y="76"/>
                </a:cubicBezTo>
                <a:cubicBezTo>
                  <a:pt x="682" y="74"/>
                  <a:pt x="682" y="74"/>
                  <a:pt x="682" y="74"/>
                </a:cubicBezTo>
                <a:cubicBezTo>
                  <a:pt x="683" y="72"/>
                  <a:pt x="683" y="72"/>
                  <a:pt x="683" y="72"/>
                </a:cubicBezTo>
                <a:cubicBezTo>
                  <a:pt x="684" y="72"/>
                  <a:pt x="684" y="72"/>
                  <a:pt x="684" y="72"/>
                </a:cubicBezTo>
                <a:cubicBezTo>
                  <a:pt x="684" y="73"/>
                  <a:pt x="684" y="73"/>
                  <a:pt x="684" y="73"/>
                </a:cubicBezTo>
                <a:cubicBezTo>
                  <a:pt x="685" y="76"/>
                  <a:pt x="685" y="76"/>
                  <a:pt x="685" y="76"/>
                </a:cubicBezTo>
                <a:cubicBezTo>
                  <a:pt x="686" y="78"/>
                  <a:pt x="686" y="78"/>
                  <a:pt x="686" y="78"/>
                </a:cubicBezTo>
                <a:cubicBezTo>
                  <a:pt x="687" y="77"/>
                  <a:pt x="687" y="77"/>
                  <a:pt x="687" y="77"/>
                </a:cubicBezTo>
                <a:cubicBezTo>
                  <a:pt x="689" y="77"/>
                  <a:pt x="689" y="77"/>
                  <a:pt x="689" y="77"/>
                </a:cubicBezTo>
                <a:cubicBezTo>
                  <a:pt x="690" y="75"/>
                  <a:pt x="690" y="75"/>
                  <a:pt x="690" y="75"/>
                </a:cubicBezTo>
                <a:cubicBezTo>
                  <a:pt x="689" y="74"/>
                  <a:pt x="689" y="74"/>
                  <a:pt x="689" y="74"/>
                </a:cubicBezTo>
                <a:cubicBezTo>
                  <a:pt x="689" y="73"/>
                  <a:pt x="689" y="73"/>
                  <a:pt x="689" y="73"/>
                </a:cubicBezTo>
                <a:cubicBezTo>
                  <a:pt x="691" y="73"/>
                  <a:pt x="691" y="73"/>
                  <a:pt x="691" y="73"/>
                </a:cubicBezTo>
                <a:cubicBezTo>
                  <a:pt x="691" y="74"/>
                  <a:pt x="691" y="74"/>
                  <a:pt x="691" y="74"/>
                </a:cubicBezTo>
                <a:cubicBezTo>
                  <a:pt x="692" y="73"/>
                  <a:pt x="692" y="73"/>
                  <a:pt x="692" y="73"/>
                </a:cubicBezTo>
                <a:cubicBezTo>
                  <a:pt x="694" y="72"/>
                  <a:pt x="694" y="72"/>
                  <a:pt x="694" y="72"/>
                </a:cubicBezTo>
                <a:cubicBezTo>
                  <a:pt x="695" y="70"/>
                  <a:pt x="695" y="70"/>
                  <a:pt x="695" y="70"/>
                </a:cubicBezTo>
                <a:cubicBezTo>
                  <a:pt x="695" y="72"/>
                  <a:pt x="695" y="72"/>
                  <a:pt x="695" y="72"/>
                </a:cubicBezTo>
                <a:cubicBezTo>
                  <a:pt x="696" y="72"/>
                  <a:pt x="696" y="72"/>
                  <a:pt x="696" y="72"/>
                </a:cubicBezTo>
                <a:cubicBezTo>
                  <a:pt x="697" y="70"/>
                  <a:pt x="697" y="70"/>
                  <a:pt x="697" y="70"/>
                </a:cubicBezTo>
                <a:cubicBezTo>
                  <a:pt x="696" y="73"/>
                  <a:pt x="696" y="73"/>
                  <a:pt x="696" y="73"/>
                </a:cubicBezTo>
                <a:cubicBezTo>
                  <a:pt x="696" y="76"/>
                  <a:pt x="696" y="76"/>
                  <a:pt x="696" y="76"/>
                </a:cubicBezTo>
                <a:cubicBezTo>
                  <a:pt x="697" y="75"/>
                  <a:pt x="697" y="75"/>
                  <a:pt x="697" y="75"/>
                </a:cubicBezTo>
                <a:cubicBezTo>
                  <a:pt x="698" y="76"/>
                  <a:pt x="698" y="76"/>
                  <a:pt x="698" y="76"/>
                </a:cubicBezTo>
                <a:cubicBezTo>
                  <a:pt x="697" y="77"/>
                  <a:pt x="697" y="77"/>
                  <a:pt x="697" y="77"/>
                </a:cubicBezTo>
                <a:cubicBezTo>
                  <a:pt x="698" y="77"/>
                  <a:pt x="698" y="77"/>
                  <a:pt x="698" y="77"/>
                </a:cubicBezTo>
                <a:cubicBezTo>
                  <a:pt x="699" y="75"/>
                  <a:pt x="699" y="75"/>
                  <a:pt x="699" y="75"/>
                </a:cubicBezTo>
                <a:cubicBezTo>
                  <a:pt x="700" y="75"/>
                  <a:pt x="700" y="75"/>
                  <a:pt x="700" y="75"/>
                </a:cubicBezTo>
                <a:cubicBezTo>
                  <a:pt x="701" y="72"/>
                  <a:pt x="701" y="72"/>
                  <a:pt x="701" y="72"/>
                </a:cubicBezTo>
                <a:cubicBezTo>
                  <a:pt x="703" y="71"/>
                  <a:pt x="703" y="71"/>
                  <a:pt x="703" y="71"/>
                </a:cubicBezTo>
                <a:cubicBezTo>
                  <a:pt x="702" y="73"/>
                  <a:pt x="702" y="73"/>
                  <a:pt x="702" y="73"/>
                </a:cubicBezTo>
                <a:cubicBezTo>
                  <a:pt x="701" y="75"/>
                  <a:pt x="701" y="75"/>
                  <a:pt x="701" y="75"/>
                </a:cubicBezTo>
                <a:cubicBezTo>
                  <a:pt x="701" y="78"/>
                  <a:pt x="701" y="78"/>
                  <a:pt x="701" y="78"/>
                </a:cubicBezTo>
                <a:cubicBezTo>
                  <a:pt x="703" y="78"/>
                  <a:pt x="703" y="78"/>
                  <a:pt x="703" y="78"/>
                </a:cubicBezTo>
                <a:cubicBezTo>
                  <a:pt x="704" y="79"/>
                  <a:pt x="704" y="79"/>
                  <a:pt x="704" y="79"/>
                </a:cubicBezTo>
                <a:cubicBezTo>
                  <a:pt x="705" y="78"/>
                  <a:pt x="705" y="78"/>
                  <a:pt x="705" y="78"/>
                </a:cubicBezTo>
                <a:cubicBezTo>
                  <a:pt x="707" y="76"/>
                  <a:pt x="707" y="76"/>
                  <a:pt x="707" y="76"/>
                </a:cubicBezTo>
                <a:cubicBezTo>
                  <a:pt x="708" y="73"/>
                  <a:pt x="708" y="73"/>
                  <a:pt x="708" y="73"/>
                </a:cubicBezTo>
                <a:cubicBezTo>
                  <a:pt x="709" y="71"/>
                  <a:pt x="709" y="71"/>
                  <a:pt x="709" y="71"/>
                </a:cubicBezTo>
                <a:cubicBezTo>
                  <a:pt x="708" y="69"/>
                  <a:pt x="708" y="69"/>
                  <a:pt x="708" y="69"/>
                </a:cubicBezTo>
                <a:cubicBezTo>
                  <a:pt x="709" y="68"/>
                  <a:pt x="709" y="68"/>
                  <a:pt x="709" y="68"/>
                </a:cubicBezTo>
                <a:cubicBezTo>
                  <a:pt x="709" y="67"/>
                  <a:pt x="709" y="67"/>
                  <a:pt x="709" y="67"/>
                </a:cubicBezTo>
                <a:cubicBezTo>
                  <a:pt x="707" y="67"/>
                  <a:pt x="707" y="67"/>
                  <a:pt x="707" y="67"/>
                </a:cubicBezTo>
                <a:cubicBezTo>
                  <a:pt x="706" y="66"/>
                  <a:pt x="706" y="66"/>
                  <a:pt x="706" y="66"/>
                </a:cubicBezTo>
                <a:cubicBezTo>
                  <a:pt x="705" y="67"/>
                  <a:pt x="705" y="67"/>
                  <a:pt x="705" y="67"/>
                </a:cubicBezTo>
                <a:cubicBezTo>
                  <a:pt x="705" y="65"/>
                  <a:pt x="705" y="65"/>
                  <a:pt x="705" y="65"/>
                </a:cubicBezTo>
                <a:cubicBezTo>
                  <a:pt x="706" y="64"/>
                  <a:pt x="706" y="64"/>
                  <a:pt x="706" y="64"/>
                </a:cubicBezTo>
                <a:cubicBezTo>
                  <a:pt x="705" y="63"/>
                  <a:pt x="705" y="63"/>
                  <a:pt x="705" y="63"/>
                </a:cubicBezTo>
                <a:cubicBezTo>
                  <a:pt x="703" y="64"/>
                  <a:pt x="703" y="64"/>
                  <a:pt x="703" y="64"/>
                </a:cubicBezTo>
                <a:cubicBezTo>
                  <a:pt x="703" y="63"/>
                  <a:pt x="703" y="63"/>
                  <a:pt x="703" y="63"/>
                </a:cubicBezTo>
                <a:cubicBezTo>
                  <a:pt x="701" y="61"/>
                  <a:pt x="701" y="61"/>
                  <a:pt x="701" y="61"/>
                </a:cubicBezTo>
                <a:cubicBezTo>
                  <a:pt x="701" y="60"/>
                  <a:pt x="701" y="60"/>
                  <a:pt x="701" y="60"/>
                </a:cubicBezTo>
                <a:cubicBezTo>
                  <a:pt x="700" y="57"/>
                  <a:pt x="700" y="57"/>
                  <a:pt x="700" y="57"/>
                </a:cubicBezTo>
                <a:cubicBezTo>
                  <a:pt x="700" y="54"/>
                  <a:pt x="700" y="54"/>
                  <a:pt x="700" y="54"/>
                </a:cubicBezTo>
                <a:cubicBezTo>
                  <a:pt x="701" y="52"/>
                  <a:pt x="701" y="52"/>
                  <a:pt x="701" y="52"/>
                </a:cubicBezTo>
                <a:cubicBezTo>
                  <a:pt x="700" y="49"/>
                  <a:pt x="700" y="49"/>
                  <a:pt x="700" y="49"/>
                </a:cubicBezTo>
                <a:cubicBezTo>
                  <a:pt x="699" y="51"/>
                  <a:pt x="699" y="51"/>
                  <a:pt x="699" y="51"/>
                </a:cubicBezTo>
                <a:cubicBezTo>
                  <a:pt x="699" y="53"/>
                  <a:pt x="699" y="53"/>
                  <a:pt x="699" y="53"/>
                </a:cubicBezTo>
                <a:cubicBezTo>
                  <a:pt x="697" y="51"/>
                  <a:pt x="697" y="51"/>
                  <a:pt x="697" y="51"/>
                </a:cubicBezTo>
                <a:cubicBezTo>
                  <a:pt x="695" y="50"/>
                  <a:pt x="695" y="50"/>
                  <a:pt x="695" y="50"/>
                </a:cubicBezTo>
                <a:cubicBezTo>
                  <a:pt x="694" y="46"/>
                  <a:pt x="694" y="46"/>
                  <a:pt x="694" y="46"/>
                </a:cubicBezTo>
                <a:cubicBezTo>
                  <a:pt x="693" y="45"/>
                  <a:pt x="693" y="45"/>
                  <a:pt x="693" y="45"/>
                </a:cubicBezTo>
                <a:cubicBezTo>
                  <a:pt x="693" y="42"/>
                  <a:pt x="693" y="42"/>
                  <a:pt x="693" y="42"/>
                </a:cubicBezTo>
                <a:cubicBezTo>
                  <a:pt x="691" y="40"/>
                  <a:pt x="691" y="40"/>
                  <a:pt x="691" y="40"/>
                </a:cubicBezTo>
                <a:cubicBezTo>
                  <a:pt x="691" y="38"/>
                  <a:pt x="691" y="38"/>
                  <a:pt x="691" y="38"/>
                </a:cubicBezTo>
                <a:cubicBezTo>
                  <a:pt x="691" y="37"/>
                  <a:pt x="691" y="37"/>
                  <a:pt x="691" y="37"/>
                </a:cubicBezTo>
                <a:cubicBezTo>
                  <a:pt x="691" y="35"/>
                  <a:pt x="691" y="35"/>
                  <a:pt x="691" y="35"/>
                </a:cubicBezTo>
                <a:cubicBezTo>
                  <a:pt x="693" y="35"/>
                  <a:pt x="693" y="35"/>
                  <a:pt x="693" y="35"/>
                </a:cubicBezTo>
                <a:cubicBezTo>
                  <a:pt x="693" y="33"/>
                  <a:pt x="693" y="33"/>
                  <a:pt x="693" y="33"/>
                </a:cubicBezTo>
                <a:cubicBezTo>
                  <a:pt x="695" y="33"/>
                  <a:pt x="695" y="33"/>
                  <a:pt x="695" y="33"/>
                </a:cubicBezTo>
                <a:cubicBezTo>
                  <a:pt x="695" y="34"/>
                  <a:pt x="695" y="34"/>
                  <a:pt x="695" y="34"/>
                </a:cubicBezTo>
                <a:cubicBezTo>
                  <a:pt x="696" y="33"/>
                  <a:pt x="696" y="33"/>
                  <a:pt x="696" y="33"/>
                </a:cubicBezTo>
                <a:cubicBezTo>
                  <a:pt x="696" y="31"/>
                  <a:pt x="696" y="31"/>
                  <a:pt x="696" y="31"/>
                </a:cubicBezTo>
                <a:cubicBezTo>
                  <a:pt x="698" y="27"/>
                  <a:pt x="698" y="27"/>
                  <a:pt x="698" y="27"/>
                </a:cubicBezTo>
                <a:cubicBezTo>
                  <a:pt x="698" y="24"/>
                  <a:pt x="698" y="24"/>
                  <a:pt x="698" y="24"/>
                </a:cubicBezTo>
                <a:cubicBezTo>
                  <a:pt x="699" y="23"/>
                  <a:pt x="699" y="23"/>
                  <a:pt x="699" y="23"/>
                </a:cubicBezTo>
                <a:cubicBezTo>
                  <a:pt x="697" y="20"/>
                  <a:pt x="697" y="20"/>
                  <a:pt x="697" y="20"/>
                </a:cubicBezTo>
                <a:cubicBezTo>
                  <a:pt x="698" y="18"/>
                  <a:pt x="698" y="18"/>
                  <a:pt x="698" y="18"/>
                </a:cubicBezTo>
                <a:cubicBezTo>
                  <a:pt x="699" y="18"/>
                  <a:pt x="699" y="18"/>
                  <a:pt x="699" y="18"/>
                </a:cubicBezTo>
                <a:cubicBezTo>
                  <a:pt x="699" y="15"/>
                  <a:pt x="699" y="15"/>
                  <a:pt x="699" y="15"/>
                </a:cubicBezTo>
                <a:cubicBezTo>
                  <a:pt x="701" y="12"/>
                  <a:pt x="701" y="12"/>
                  <a:pt x="701" y="12"/>
                </a:cubicBezTo>
                <a:cubicBezTo>
                  <a:pt x="702" y="10"/>
                  <a:pt x="702" y="10"/>
                  <a:pt x="702" y="10"/>
                </a:cubicBezTo>
                <a:cubicBezTo>
                  <a:pt x="703" y="9"/>
                  <a:pt x="703" y="9"/>
                  <a:pt x="703" y="9"/>
                </a:cubicBezTo>
                <a:cubicBezTo>
                  <a:pt x="703" y="5"/>
                  <a:pt x="703" y="5"/>
                  <a:pt x="703" y="5"/>
                </a:cubicBezTo>
                <a:cubicBezTo>
                  <a:pt x="704" y="4"/>
                  <a:pt x="704" y="4"/>
                  <a:pt x="704" y="4"/>
                </a:cubicBezTo>
                <a:cubicBezTo>
                  <a:pt x="704" y="3"/>
                  <a:pt x="704" y="3"/>
                  <a:pt x="704" y="3"/>
                </a:cubicBezTo>
                <a:cubicBezTo>
                  <a:pt x="706" y="0"/>
                  <a:pt x="706" y="0"/>
                  <a:pt x="706" y="0"/>
                </a:cubicBezTo>
                <a:cubicBezTo>
                  <a:pt x="683" y="0"/>
                  <a:pt x="683" y="0"/>
                  <a:pt x="683" y="0"/>
                </a:cubicBezTo>
                <a:cubicBezTo>
                  <a:pt x="683" y="3"/>
                  <a:pt x="683" y="3"/>
                  <a:pt x="683" y="3"/>
                </a:cubicBezTo>
                <a:cubicBezTo>
                  <a:pt x="682" y="4"/>
                  <a:pt x="682" y="4"/>
                  <a:pt x="682" y="4"/>
                </a:cubicBezTo>
                <a:cubicBezTo>
                  <a:pt x="681" y="4"/>
                  <a:pt x="681" y="4"/>
                  <a:pt x="681" y="4"/>
                </a:cubicBezTo>
                <a:cubicBezTo>
                  <a:pt x="679" y="7"/>
                  <a:pt x="679" y="7"/>
                  <a:pt x="679" y="7"/>
                </a:cubicBezTo>
                <a:cubicBezTo>
                  <a:pt x="680" y="8"/>
                  <a:pt x="680" y="8"/>
                  <a:pt x="680" y="8"/>
                </a:cubicBezTo>
                <a:cubicBezTo>
                  <a:pt x="680" y="10"/>
                  <a:pt x="680" y="10"/>
                  <a:pt x="680" y="10"/>
                </a:cubicBezTo>
                <a:cubicBezTo>
                  <a:pt x="679" y="12"/>
                  <a:pt x="679" y="12"/>
                  <a:pt x="679" y="12"/>
                </a:cubicBezTo>
                <a:cubicBezTo>
                  <a:pt x="678" y="14"/>
                  <a:pt x="678" y="14"/>
                  <a:pt x="678" y="14"/>
                </a:cubicBezTo>
                <a:cubicBezTo>
                  <a:pt x="679" y="15"/>
                  <a:pt x="679" y="15"/>
                  <a:pt x="679" y="15"/>
                </a:cubicBezTo>
                <a:cubicBezTo>
                  <a:pt x="679" y="17"/>
                  <a:pt x="679" y="17"/>
                  <a:pt x="679" y="17"/>
                </a:cubicBezTo>
                <a:cubicBezTo>
                  <a:pt x="676" y="17"/>
                  <a:pt x="676" y="17"/>
                  <a:pt x="676" y="17"/>
                </a:cubicBezTo>
                <a:cubicBezTo>
                  <a:pt x="677" y="18"/>
                  <a:pt x="677" y="18"/>
                  <a:pt x="677" y="18"/>
                </a:cubicBezTo>
                <a:cubicBezTo>
                  <a:pt x="679" y="19"/>
                  <a:pt x="679" y="19"/>
                  <a:pt x="679" y="19"/>
                </a:cubicBezTo>
                <a:cubicBezTo>
                  <a:pt x="679" y="20"/>
                  <a:pt x="679" y="20"/>
                  <a:pt x="679" y="20"/>
                </a:cubicBezTo>
                <a:cubicBezTo>
                  <a:pt x="678" y="20"/>
                  <a:pt x="678" y="20"/>
                  <a:pt x="678" y="20"/>
                </a:cubicBezTo>
                <a:cubicBezTo>
                  <a:pt x="676" y="20"/>
                  <a:pt x="676" y="20"/>
                  <a:pt x="676" y="20"/>
                </a:cubicBezTo>
                <a:cubicBezTo>
                  <a:pt x="675" y="21"/>
                  <a:pt x="675" y="21"/>
                  <a:pt x="675" y="21"/>
                </a:cubicBezTo>
                <a:cubicBezTo>
                  <a:pt x="674" y="21"/>
                  <a:pt x="674" y="21"/>
                  <a:pt x="674" y="21"/>
                </a:cubicBezTo>
                <a:cubicBezTo>
                  <a:pt x="673" y="22"/>
                  <a:pt x="673" y="22"/>
                  <a:pt x="673" y="22"/>
                </a:cubicBezTo>
                <a:cubicBezTo>
                  <a:pt x="673" y="24"/>
                  <a:pt x="673" y="24"/>
                  <a:pt x="673" y="24"/>
                </a:cubicBezTo>
                <a:cubicBezTo>
                  <a:pt x="672" y="24"/>
                  <a:pt x="672" y="24"/>
                  <a:pt x="672" y="24"/>
                </a:cubicBezTo>
                <a:cubicBezTo>
                  <a:pt x="671" y="24"/>
                  <a:pt x="671" y="24"/>
                  <a:pt x="671" y="24"/>
                </a:cubicBezTo>
                <a:cubicBezTo>
                  <a:pt x="670" y="22"/>
                  <a:pt x="670" y="22"/>
                  <a:pt x="670" y="22"/>
                </a:cubicBezTo>
                <a:cubicBezTo>
                  <a:pt x="671" y="20"/>
                  <a:pt x="671" y="20"/>
                  <a:pt x="671" y="20"/>
                </a:cubicBezTo>
                <a:cubicBezTo>
                  <a:pt x="670" y="19"/>
                  <a:pt x="670" y="19"/>
                  <a:pt x="670" y="19"/>
                </a:cubicBezTo>
                <a:cubicBezTo>
                  <a:pt x="670" y="16"/>
                  <a:pt x="670" y="16"/>
                  <a:pt x="670" y="16"/>
                </a:cubicBezTo>
                <a:cubicBezTo>
                  <a:pt x="671" y="13"/>
                  <a:pt x="671" y="13"/>
                  <a:pt x="671" y="13"/>
                </a:cubicBezTo>
                <a:cubicBezTo>
                  <a:pt x="672" y="10"/>
                  <a:pt x="672" y="10"/>
                  <a:pt x="672" y="10"/>
                </a:cubicBezTo>
                <a:cubicBezTo>
                  <a:pt x="673" y="9"/>
                  <a:pt x="673" y="9"/>
                  <a:pt x="673" y="9"/>
                </a:cubicBezTo>
                <a:cubicBezTo>
                  <a:pt x="673" y="7"/>
                  <a:pt x="673" y="7"/>
                  <a:pt x="673" y="7"/>
                </a:cubicBezTo>
                <a:cubicBezTo>
                  <a:pt x="674" y="6"/>
                  <a:pt x="674" y="6"/>
                  <a:pt x="674" y="6"/>
                </a:cubicBezTo>
                <a:cubicBezTo>
                  <a:pt x="675" y="2"/>
                  <a:pt x="675" y="2"/>
                  <a:pt x="675" y="2"/>
                </a:cubicBezTo>
                <a:cubicBezTo>
                  <a:pt x="677" y="0"/>
                  <a:pt x="677" y="0"/>
                  <a:pt x="677" y="0"/>
                </a:cubicBezTo>
                <a:cubicBezTo>
                  <a:pt x="594" y="0"/>
                  <a:pt x="594" y="0"/>
                  <a:pt x="594" y="0"/>
                </a:cubicBezTo>
                <a:cubicBezTo>
                  <a:pt x="592" y="1"/>
                  <a:pt x="592" y="1"/>
                  <a:pt x="592" y="1"/>
                </a:cubicBezTo>
                <a:cubicBezTo>
                  <a:pt x="591" y="0"/>
                  <a:pt x="591" y="0"/>
                  <a:pt x="591" y="0"/>
                </a:cubicBezTo>
                <a:cubicBezTo>
                  <a:pt x="589" y="0"/>
                  <a:pt x="589" y="0"/>
                  <a:pt x="589" y="0"/>
                </a:cubicBezTo>
                <a:cubicBezTo>
                  <a:pt x="588" y="1"/>
                  <a:pt x="588" y="1"/>
                  <a:pt x="588" y="1"/>
                </a:cubicBezTo>
                <a:cubicBezTo>
                  <a:pt x="589" y="3"/>
                  <a:pt x="589" y="3"/>
                  <a:pt x="589" y="3"/>
                </a:cubicBezTo>
                <a:cubicBezTo>
                  <a:pt x="592" y="4"/>
                  <a:pt x="592" y="4"/>
                  <a:pt x="592" y="4"/>
                </a:cubicBezTo>
                <a:cubicBezTo>
                  <a:pt x="593" y="4"/>
                  <a:pt x="593" y="4"/>
                  <a:pt x="593" y="4"/>
                </a:cubicBezTo>
                <a:cubicBezTo>
                  <a:pt x="594" y="2"/>
                  <a:pt x="594" y="2"/>
                  <a:pt x="594" y="2"/>
                </a:cubicBezTo>
                <a:cubicBezTo>
                  <a:pt x="595" y="2"/>
                  <a:pt x="595" y="2"/>
                  <a:pt x="595" y="2"/>
                </a:cubicBezTo>
                <a:cubicBezTo>
                  <a:pt x="596" y="3"/>
                  <a:pt x="596" y="3"/>
                  <a:pt x="596" y="3"/>
                </a:cubicBezTo>
                <a:cubicBezTo>
                  <a:pt x="595" y="4"/>
                  <a:pt x="595" y="4"/>
                  <a:pt x="595" y="4"/>
                </a:cubicBezTo>
                <a:cubicBezTo>
                  <a:pt x="596" y="4"/>
                  <a:pt x="596" y="4"/>
                  <a:pt x="596" y="4"/>
                </a:cubicBezTo>
                <a:cubicBezTo>
                  <a:pt x="600" y="5"/>
                  <a:pt x="600" y="5"/>
                  <a:pt x="600" y="5"/>
                </a:cubicBezTo>
                <a:cubicBezTo>
                  <a:pt x="603" y="4"/>
                  <a:pt x="603" y="4"/>
                  <a:pt x="603" y="4"/>
                </a:cubicBezTo>
                <a:cubicBezTo>
                  <a:pt x="605" y="4"/>
                  <a:pt x="605" y="4"/>
                  <a:pt x="605" y="4"/>
                </a:cubicBezTo>
                <a:cubicBezTo>
                  <a:pt x="608" y="5"/>
                  <a:pt x="608" y="5"/>
                  <a:pt x="608" y="5"/>
                </a:cubicBezTo>
                <a:cubicBezTo>
                  <a:pt x="610" y="5"/>
                  <a:pt x="610" y="5"/>
                  <a:pt x="610" y="5"/>
                </a:cubicBezTo>
                <a:cubicBezTo>
                  <a:pt x="612" y="6"/>
                  <a:pt x="612" y="6"/>
                  <a:pt x="612" y="6"/>
                </a:cubicBezTo>
                <a:cubicBezTo>
                  <a:pt x="613" y="7"/>
                  <a:pt x="613" y="7"/>
                  <a:pt x="613" y="7"/>
                </a:cubicBezTo>
                <a:cubicBezTo>
                  <a:pt x="614" y="8"/>
                  <a:pt x="614" y="8"/>
                  <a:pt x="614" y="8"/>
                </a:cubicBezTo>
                <a:cubicBezTo>
                  <a:pt x="614" y="9"/>
                  <a:pt x="614" y="9"/>
                  <a:pt x="614" y="9"/>
                </a:cubicBezTo>
                <a:cubicBezTo>
                  <a:pt x="612" y="9"/>
                  <a:pt x="612" y="9"/>
                  <a:pt x="612" y="9"/>
                </a:cubicBezTo>
                <a:cubicBezTo>
                  <a:pt x="610" y="7"/>
                  <a:pt x="610" y="7"/>
                  <a:pt x="610" y="7"/>
                </a:cubicBezTo>
                <a:cubicBezTo>
                  <a:pt x="606" y="7"/>
                  <a:pt x="606" y="7"/>
                  <a:pt x="606" y="7"/>
                </a:cubicBezTo>
                <a:cubicBezTo>
                  <a:pt x="605" y="7"/>
                  <a:pt x="605" y="7"/>
                  <a:pt x="605" y="7"/>
                </a:cubicBezTo>
                <a:cubicBezTo>
                  <a:pt x="607" y="8"/>
                  <a:pt x="607" y="8"/>
                  <a:pt x="607" y="8"/>
                </a:cubicBezTo>
                <a:cubicBezTo>
                  <a:pt x="608" y="9"/>
                  <a:pt x="608" y="9"/>
                  <a:pt x="608" y="9"/>
                </a:cubicBezTo>
                <a:cubicBezTo>
                  <a:pt x="605" y="9"/>
                  <a:pt x="605" y="9"/>
                  <a:pt x="605" y="9"/>
                </a:cubicBezTo>
                <a:cubicBezTo>
                  <a:pt x="603" y="8"/>
                  <a:pt x="603" y="8"/>
                  <a:pt x="603" y="8"/>
                </a:cubicBezTo>
                <a:cubicBezTo>
                  <a:pt x="599" y="9"/>
                  <a:pt x="599" y="9"/>
                  <a:pt x="599" y="9"/>
                </a:cubicBezTo>
                <a:cubicBezTo>
                  <a:pt x="598" y="10"/>
                  <a:pt x="598" y="10"/>
                  <a:pt x="598" y="10"/>
                </a:cubicBezTo>
                <a:cubicBezTo>
                  <a:pt x="596" y="9"/>
                  <a:pt x="596" y="9"/>
                  <a:pt x="596" y="9"/>
                </a:cubicBezTo>
                <a:cubicBezTo>
                  <a:pt x="595" y="9"/>
                  <a:pt x="595" y="9"/>
                  <a:pt x="595" y="9"/>
                </a:cubicBezTo>
                <a:cubicBezTo>
                  <a:pt x="594" y="9"/>
                  <a:pt x="594" y="9"/>
                  <a:pt x="594" y="9"/>
                </a:cubicBezTo>
                <a:cubicBezTo>
                  <a:pt x="592" y="9"/>
                  <a:pt x="592" y="9"/>
                  <a:pt x="592" y="9"/>
                </a:cubicBezTo>
                <a:cubicBezTo>
                  <a:pt x="587" y="10"/>
                  <a:pt x="587" y="10"/>
                  <a:pt x="587" y="10"/>
                </a:cubicBezTo>
                <a:cubicBezTo>
                  <a:pt x="587" y="10"/>
                  <a:pt x="587" y="10"/>
                  <a:pt x="587" y="10"/>
                </a:cubicBezTo>
                <a:cubicBezTo>
                  <a:pt x="583" y="11"/>
                  <a:pt x="583" y="11"/>
                  <a:pt x="583" y="11"/>
                </a:cubicBezTo>
                <a:cubicBezTo>
                  <a:pt x="582" y="13"/>
                  <a:pt x="582" y="13"/>
                  <a:pt x="582" y="13"/>
                </a:cubicBezTo>
                <a:cubicBezTo>
                  <a:pt x="583" y="19"/>
                  <a:pt x="583" y="19"/>
                  <a:pt x="583" y="19"/>
                </a:cubicBezTo>
                <a:cubicBezTo>
                  <a:pt x="583" y="20"/>
                  <a:pt x="583" y="20"/>
                  <a:pt x="583" y="20"/>
                </a:cubicBezTo>
                <a:cubicBezTo>
                  <a:pt x="583" y="22"/>
                  <a:pt x="583" y="22"/>
                  <a:pt x="583" y="22"/>
                </a:cubicBezTo>
                <a:cubicBezTo>
                  <a:pt x="582" y="22"/>
                  <a:pt x="582" y="22"/>
                  <a:pt x="582" y="22"/>
                </a:cubicBezTo>
                <a:cubicBezTo>
                  <a:pt x="583" y="24"/>
                  <a:pt x="583" y="24"/>
                  <a:pt x="583" y="24"/>
                </a:cubicBezTo>
                <a:cubicBezTo>
                  <a:pt x="584" y="25"/>
                  <a:pt x="584" y="25"/>
                  <a:pt x="584" y="25"/>
                </a:cubicBezTo>
                <a:cubicBezTo>
                  <a:pt x="585" y="24"/>
                  <a:pt x="585" y="24"/>
                  <a:pt x="585" y="24"/>
                </a:cubicBezTo>
                <a:cubicBezTo>
                  <a:pt x="586" y="24"/>
                  <a:pt x="586" y="24"/>
                  <a:pt x="586" y="24"/>
                </a:cubicBezTo>
                <a:cubicBezTo>
                  <a:pt x="587" y="25"/>
                  <a:pt x="587" y="25"/>
                  <a:pt x="587" y="25"/>
                </a:cubicBezTo>
                <a:cubicBezTo>
                  <a:pt x="589" y="25"/>
                  <a:pt x="589" y="25"/>
                  <a:pt x="589" y="25"/>
                </a:cubicBezTo>
                <a:cubicBezTo>
                  <a:pt x="590" y="24"/>
                  <a:pt x="590" y="24"/>
                  <a:pt x="590" y="24"/>
                </a:cubicBezTo>
                <a:cubicBezTo>
                  <a:pt x="590" y="24"/>
                  <a:pt x="590" y="24"/>
                  <a:pt x="590" y="24"/>
                </a:cubicBezTo>
                <a:cubicBezTo>
                  <a:pt x="591" y="25"/>
                  <a:pt x="591" y="25"/>
                  <a:pt x="591" y="25"/>
                </a:cubicBezTo>
                <a:cubicBezTo>
                  <a:pt x="592" y="26"/>
                  <a:pt x="592" y="26"/>
                  <a:pt x="592" y="26"/>
                </a:cubicBezTo>
                <a:cubicBezTo>
                  <a:pt x="593" y="25"/>
                  <a:pt x="593" y="25"/>
                  <a:pt x="593" y="25"/>
                </a:cubicBezTo>
                <a:cubicBezTo>
                  <a:pt x="594" y="26"/>
                  <a:pt x="594" y="26"/>
                  <a:pt x="594" y="26"/>
                </a:cubicBezTo>
                <a:cubicBezTo>
                  <a:pt x="595" y="27"/>
                  <a:pt x="595" y="27"/>
                  <a:pt x="595" y="27"/>
                </a:cubicBezTo>
                <a:cubicBezTo>
                  <a:pt x="596" y="28"/>
                  <a:pt x="596" y="28"/>
                  <a:pt x="596" y="28"/>
                </a:cubicBezTo>
                <a:cubicBezTo>
                  <a:pt x="597" y="27"/>
                  <a:pt x="597" y="27"/>
                  <a:pt x="597" y="27"/>
                </a:cubicBezTo>
                <a:cubicBezTo>
                  <a:pt x="599" y="27"/>
                  <a:pt x="599" y="27"/>
                  <a:pt x="599" y="27"/>
                </a:cubicBezTo>
                <a:cubicBezTo>
                  <a:pt x="599" y="28"/>
                  <a:pt x="599" y="28"/>
                  <a:pt x="599" y="28"/>
                </a:cubicBezTo>
                <a:cubicBezTo>
                  <a:pt x="602" y="28"/>
                  <a:pt x="602" y="28"/>
                  <a:pt x="602" y="28"/>
                </a:cubicBezTo>
                <a:cubicBezTo>
                  <a:pt x="603" y="28"/>
                  <a:pt x="603" y="28"/>
                  <a:pt x="603" y="28"/>
                </a:cubicBezTo>
                <a:cubicBezTo>
                  <a:pt x="605" y="29"/>
                  <a:pt x="605" y="29"/>
                  <a:pt x="605" y="29"/>
                </a:cubicBezTo>
                <a:cubicBezTo>
                  <a:pt x="606" y="28"/>
                  <a:pt x="606" y="28"/>
                  <a:pt x="606" y="28"/>
                </a:cubicBezTo>
                <a:cubicBezTo>
                  <a:pt x="608" y="28"/>
                  <a:pt x="608" y="28"/>
                  <a:pt x="608" y="28"/>
                </a:cubicBezTo>
                <a:cubicBezTo>
                  <a:pt x="610" y="29"/>
                  <a:pt x="610" y="29"/>
                  <a:pt x="610" y="29"/>
                </a:cubicBezTo>
                <a:cubicBezTo>
                  <a:pt x="612" y="28"/>
                  <a:pt x="612" y="28"/>
                  <a:pt x="612" y="28"/>
                </a:cubicBezTo>
                <a:cubicBezTo>
                  <a:pt x="614" y="29"/>
                  <a:pt x="614" y="29"/>
                  <a:pt x="614" y="29"/>
                </a:cubicBezTo>
                <a:cubicBezTo>
                  <a:pt x="614" y="30"/>
                  <a:pt x="614" y="30"/>
                  <a:pt x="614" y="30"/>
                </a:cubicBezTo>
                <a:cubicBezTo>
                  <a:pt x="616" y="29"/>
                  <a:pt x="616" y="29"/>
                  <a:pt x="616" y="29"/>
                </a:cubicBezTo>
                <a:cubicBezTo>
                  <a:pt x="616" y="31"/>
                  <a:pt x="616" y="31"/>
                  <a:pt x="616" y="31"/>
                </a:cubicBezTo>
                <a:cubicBezTo>
                  <a:pt x="618" y="33"/>
                  <a:pt x="618" y="33"/>
                  <a:pt x="618" y="33"/>
                </a:cubicBezTo>
                <a:cubicBezTo>
                  <a:pt x="618" y="33"/>
                  <a:pt x="618" y="33"/>
                  <a:pt x="618" y="33"/>
                </a:cubicBezTo>
                <a:cubicBezTo>
                  <a:pt x="618" y="34"/>
                  <a:pt x="618" y="34"/>
                  <a:pt x="618" y="34"/>
                </a:cubicBezTo>
                <a:cubicBezTo>
                  <a:pt x="620" y="34"/>
                  <a:pt x="620" y="34"/>
                  <a:pt x="620" y="34"/>
                </a:cubicBezTo>
                <a:cubicBezTo>
                  <a:pt x="621" y="35"/>
                  <a:pt x="621" y="35"/>
                  <a:pt x="621" y="35"/>
                </a:cubicBezTo>
                <a:cubicBezTo>
                  <a:pt x="622" y="36"/>
                  <a:pt x="622" y="36"/>
                  <a:pt x="622" y="36"/>
                </a:cubicBezTo>
                <a:cubicBezTo>
                  <a:pt x="623" y="36"/>
                  <a:pt x="623" y="36"/>
                  <a:pt x="623" y="36"/>
                </a:cubicBezTo>
                <a:cubicBezTo>
                  <a:pt x="624" y="38"/>
                  <a:pt x="624" y="38"/>
                  <a:pt x="624" y="38"/>
                </a:cubicBezTo>
                <a:cubicBezTo>
                  <a:pt x="624" y="38"/>
                  <a:pt x="624" y="38"/>
                  <a:pt x="624" y="38"/>
                </a:cubicBezTo>
                <a:cubicBezTo>
                  <a:pt x="624" y="40"/>
                  <a:pt x="624" y="40"/>
                  <a:pt x="624" y="40"/>
                </a:cubicBezTo>
                <a:cubicBezTo>
                  <a:pt x="625" y="42"/>
                  <a:pt x="625" y="42"/>
                  <a:pt x="625" y="42"/>
                </a:cubicBezTo>
                <a:cubicBezTo>
                  <a:pt x="628" y="43"/>
                  <a:pt x="628" y="43"/>
                  <a:pt x="628" y="43"/>
                </a:cubicBezTo>
                <a:cubicBezTo>
                  <a:pt x="628" y="45"/>
                  <a:pt x="628" y="45"/>
                  <a:pt x="628" y="45"/>
                </a:cubicBezTo>
                <a:cubicBezTo>
                  <a:pt x="628" y="45"/>
                  <a:pt x="628" y="45"/>
                  <a:pt x="628" y="45"/>
                </a:cubicBezTo>
                <a:cubicBezTo>
                  <a:pt x="628" y="46"/>
                  <a:pt x="628" y="46"/>
                  <a:pt x="628" y="46"/>
                </a:cubicBezTo>
                <a:cubicBezTo>
                  <a:pt x="627" y="46"/>
                  <a:pt x="627" y="46"/>
                  <a:pt x="627" y="46"/>
                </a:cubicBezTo>
                <a:cubicBezTo>
                  <a:pt x="624" y="45"/>
                  <a:pt x="624" y="45"/>
                  <a:pt x="624" y="45"/>
                </a:cubicBezTo>
                <a:cubicBezTo>
                  <a:pt x="621" y="44"/>
                  <a:pt x="621" y="44"/>
                  <a:pt x="621" y="44"/>
                </a:cubicBezTo>
                <a:cubicBezTo>
                  <a:pt x="619" y="45"/>
                  <a:pt x="619" y="45"/>
                  <a:pt x="619" y="45"/>
                </a:cubicBezTo>
                <a:cubicBezTo>
                  <a:pt x="618" y="44"/>
                  <a:pt x="618" y="44"/>
                  <a:pt x="618" y="44"/>
                </a:cubicBezTo>
                <a:cubicBezTo>
                  <a:pt x="617" y="44"/>
                  <a:pt x="617" y="44"/>
                  <a:pt x="617" y="44"/>
                </a:cubicBezTo>
                <a:cubicBezTo>
                  <a:pt x="616" y="44"/>
                  <a:pt x="616" y="44"/>
                  <a:pt x="616" y="44"/>
                </a:cubicBezTo>
                <a:cubicBezTo>
                  <a:pt x="614" y="43"/>
                  <a:pt x="614" y="43"/>
                  <a:pt x="614" y="43"/>
                </a:cubicBezTo>
                <a:cubicBezTo>
                  <a:pt x="613" y="43"/>
                  <a:pt x="613" y="43"/>
                  <a:pt x="613" y="43"/>
                </a:cubicBezTo>
                <a:cubicBezTo>
                  <a:pt x="612" y="41"/>
                  <a:pt x="612" y="41"/>
                  <a:pt x="612" y="41"/>
                </a:cubicBezTo>
                <a:cubicBezTo>
                  <a:pt x="611" y="41"/>
                  <a:pt x="611" y="41"/>
                  <a:pt x="611" y="41"/>
                </a:cubicBezTo>
                <a:cubicBezTo>
                  <a:pt x="609" y="41"/>
                  <a:pt x="609" y="41"/>
                  <a:pt x="609" y="41"/>
                </a:cubicBezTo>
                <a:cubicBezTo>
                  <a:pt x="608" y="41"/>
                  <a:pt x="608" y="41"/>
                  <a:pt x="608" y="41"/>
                </a:cubicBezTo>
                <a:cubicBezTo>
                  <a:pt x="607" y="40"/>
                  <a:pt x="607" y="40"/>
                  <a:pt x="607" y="40"/>
                </a:cubicBezTo>
                <a:cubicBezTo>
                  <a:pt x="605" y="39"/>
                  <a:pt x="605" y="39"/>
                  <a:pt x="605" y="39"/>
                </a:cubicBezTo>
                <a:cubicBezTo>
                  <a:pt x="604" y="37"/>
                  <a:pt x="604" y="37"/>
                  <a:pt x="604" y="37"/>
                </a:cubicBezTo>
                <a:cubicBezTo>
                  <a:pt x="603" y="37"/>
                  <a:pt x="603" y="37"/>
                  <a:pt x="603" y="37"/>
                </a:cubicBezTo>
                <a:cubicBezTo>
                  <a:pt x="602" y="37"/>
                  <a:pt x="602" y="37"/>
                  <a:pt x="602" y="37"/>
                </a:cubicBezTo>
                <a:cubicBezTo>
                  <a:pt x="600" y="37"/>
                  <a:pt x="600" y="37"/>
                  <a:pt x="600" y="37"/>
                </a:cubicBezTo>
                <a:cubicBezTo>
                  <a:pt x="599" y="37"/>
                  <a:pt x="599" y="37"/>
                  <a:pt x="599" y="37"/>
                </a:cubicBezTo>
                <a:cubicBezTo>
                  <a:pt x="595" y="37"/>
                  <a:pt x="595" y="37"/>
                  <a:pt x="595" y="37"/>
                </a:cubicBezTo>
                <a:cubicBezTo>
                  <a:pt x="592" y="36"/>
                  <a:pt x="592" y="36"/>
                  <a:pt x="592" y="36"/>
                </a:cubicBezTo>
                <a:cubicBezTo>
                  <a:pt x="590" y="36"/>
                  <a:pt x="590" y="36"/>
                  <a:pt x="590" y="36"/>
                </a:cubicBezTo>
                <a:cubicBezTo>
                  <a:pt x="582" y="36"/>
                  <a:pt x="582" y="36"/>
                  <a:pt x="582" y="36"/>
                </a:cubicBezTo>
                <a:cubicBezTo>
                  <a:pt x="581" y="36"/>
                  <a:pt x="581" y="36"/>
                  <a:pt x="581" y="36"/>
                </a:cubicBezTo>
                <a:cubicBezTo>
                  <a:pt x="579" y="37"/>
                  <a:pt x="579" y="37"/>
                  <a:pt x="579" y="37"/>
                </a:cubicBezTo>
                <a:cubicBezTo>
                  <a:pt x="577" y="38"/>
                  <a:pt x="577" y="38"/>
                  <a:pt x="577" y="38"/>
                </a:cubicBezTo>
                <a:cubicBezTo>
                  <a:pt x="577" y="42"/>
                  <a:pt x="577" y="42"/>
                  <a:pt x="577" y="42"/>
                </a:cubicBezTo>
                <a:cubicBezTo>
                  <a:pt x="576" y="44"/>
                  <a:pt x="576" y="44"/>
                  <a:pt x="576" y="44"/>
                </a:cubicBezTo>
                <a:cubicBezTo>
                  <a:pt x="576" y="47"/>
                  <a:pt x="576" y="47"/>
                  <a:pt x="576" y="47"/>
                </a:cubicBezTo>
                <a:cubicBezTo>
                  <a:pt x="575" y="49"/>
                  <a:pt x="575" y="49"/>
                  <a:pt x="575" y="49"/>
                </a:cubicBezTo>
                <a:lnTo>
                  <a:pt x="576" y="50"/>
                </a:lnTo>
                <a:close/>
                <a:moveTo>
                  <a:pt x="727" y="13"/>
                </a:moveTo>
                <a:cubicBezTo>
                  <a:pt x="727" y="15"/>
                  <a:pt x="727" y="15"/>
                  <a:pt x="727" y="15"/>
                </a:cubicBezTo>
                <a:cubicBezTo>
                  <a:pt x="728" y="16"/>
                  <a:pt x="728" y="16"/>
                  <a:pt x="728" y="16"/>
                </a:cubicBezTo>
                <a:cubicBezTo>
                  <a:pt x="730" y="16"/>
                  <a:pt x="730" y="16"/>
                  <a:pt x="730" y="16"/>
                </a:cubicBezTo>
                <a:cubicBezTo>
                  <a:pt x="730" y="17"/>
                  <a:pt x="730" y="17"/>
                  <a:pt x="730" y="17"/>
                </a:cubicBezTo>
                <a:cubicBezTo>
                  <a:pt x="732" y="16"/>
                  <a:pt x="732" y="16"/>
                  <a:pt x="732" y="16"/>
                </a:cubicBezTo>
                <a:cubicBezTo>
                  <a:pt x="733" y="16"/>
                  <a:pt x="733" y="16"/>
                  <a:pt x="733" y="16"/>
                </a:cubicBezTo>
                <a:cubicBezTo>
                  <a:pt x="733" y="18"/>
                  <a:pt x="733" y="18"/>
                  <a:pt x="733" y="18"/>
                </a:cubicBezTo>
                <a:cubicBezTo>
                  <a:pt x="734" y="19"/>
                  <a:pt x="734" y="19"/>
                  <a:pt x="734" y="19"/>
                </a:cubicBezTo>
                <a:cubicBezTo>
                  <a:pt x="735" y="19"/>
                  <a:pt x="735" y="19"/>
                  <a:pt x="735" y="19"/>
                </a:cubicBezTo>
                <a:cubicBezTo>
                  <a:pt x="736" y="22"/>
                  <a:pt x="736" y="22"/>
                  <a:pt x="736" y="22"/>
                </a:cubicBezTo>
                <a:cubicBezTo>
                  <a:pt x="736" y="25"/>
                  <a:pt x="736" y="25"/>
                  <a:pt x="736" y="25"/>
                </a:cubicBezTo>
                <a:cubicBezTo>
                  <a:pt x="737" y="27"/>
                  <a:pt x="737" y="27"/>
                  <a:pt x="737" y="27"/>
                </a:cubicBezTo>
                <a:cubicBezTo>
                  <a:pt x="737" y="29"/>
                  <a:pt x="737" y="29"/>
                  <a:pt x="737" y="29"/>
                </a:cubicBezTo>
                <a:cubicBezTo>
                  <a:pt x="738" y="30"/>
                  <a:pt x="738" y="30"/>
                  <a:pt x="738" y="30"/>
                </a:cubicBezTo>
                <a:cubicBezTo>
                  <a:pt x="740" y="31"/>
                  <a:pt x="740" y="31"/>
                  <a:pt x="740" y="31"/>
                </a:cubicBezTo>
                <a:cubicBezTo>
                  <a:pt x="739" y="32"/>
                  <a:pt x="739" y="32"/>
                  <a:pt x="739" y="32"/>
                </a:cubicBezTo>
                <a:cubicBezTo>
                  <a:pt x="739" y="35"/>
                  <a:pt x="739" y="35"/>
                  <a:pt x="739" y="35"/>
                </a:cubicBezTo>
                <a:cubicBezTo>
                  <a:pt x="738" y="38"/>
                  <a:pt x="738" y="38"/>
                  <a:pt x="738" y="38"/>
                </a:cubicBezTo>
                <a:cubicBezTo>
                  <a:pt x="740" y="39"/>
                  <a:pt x="740" y="39"/>
                  <a:pt x="740" y="39"/>
                </a:cubicBezTo>
                <a:cubicBezTo>
                  <a:pt x="740" y="41"/>
                  <a:pt x="740" y="41"/>
                  <a:pt x="740" y="41"/>
                </a:cubicBezTo>
                <a:cubicBezTo>
                  <a:pt x="740" y="43"/>
                  <a:pt x="740" y="43"/>
                  <a:pt x="740" y="43"/>
                </a:cubicBezTo>
                <a:cubicBezTo>
                  <a:pt x="740" y="44"/>
                  <a:pt x="740" y="44"/>
                  <a:pt x="740" y="44"/>
                </a:cubicBezTo>
                <a:cubicBezTo>
                  <a:pt x="741" y="43"/>
                  <a:pt x="741" y="43"/>
                  <a:pt x="741" y="43"/>
                </a:cubicBezTo>
                <a:cubicBezTo>
                  <a:pt x="742" y="44"/>
                  <a:pt x="742" y="44"/>
                  <a:pt x="742" y="44"/>
                </a:cubicBezTo>
                <a:cubicBezTo>
                  <a:pt x="742" y="46"/>
                  <a:pt x="742" y="46"/>
                  <a:pt x="742" y="46"/>
                </a:cubicBezTo>
                <a:cubicBezTo>
                  <a:pt x="743" y="47"/>
                  <a:pt x="743" y="47"/>
                  <a:pt x="743" y="47"/>
                </a:cubicBezTo>
                <a:cubicBezTo>
                  <a:pt x="743" y="47"/>
                  <a:pt x="746" y="46"/>
                  <a:pt x="746" y="46"/>
                </a:cubicBezTo>
                <a:cubicBezTo>
                  <a:pt x="747" y="44"/>
                  <a:pt x="747" y="44"/>
                  <a:pt x="747" y="44"/>
                </a:cubicBezTo>
                <a:cubicBezTo>
                  <a:pt x="749" y="43"/>
                  <a:pt x="749" y="43"/>
                  <a:pt x="749" y="43"/>
                </a:cubicBezTo>
                <a:cubicBezTo>
                  <a:pt x="750" y="41"/>
                  <a:pt x="750" y="41"/>
                  <a:pt x="750" y="41"/>
                </a:cubicBezTo>
                <a:cubicBezTo>
                  <a:pt x="749" y="40"/>
                  <a:pt x="749" y="40"/>
                  <a:pt x="749" y="40"/>
                </a:cubicBezTo>
                <a:cubicBezTo>
                  <a:pt x="747" y="36"/>
                  <a:pt x="747" y="36"/>
                  <a:pt x="747" y="36"/>
                </a:cubicBezTo>
                <a:cubicBezTo>
                  <a:pt x="748" y="34"/>
                  <a:pt x="748" y="34"/>
                  <a:pt x="748" y="34"/>
                </a:cubicBezTo>
                <a:cubicBezTo>
                  <a:pt x="751" y="31"/>
                  <a:pt x="751" y="31"/>
                  <a:pt x="751" y="31"/>
                </a:cubicBezTo>
                <a:cubicBezTo>
                  <a:pt x="751" y="33"/>
                  <a:pt x="751" y="33"/>
                  <a:pt x="751" y="33"/>
                </a:cubicBezTo>
                <a:cubicBezTo>
                  <a:pt x="749" y="35"/>
                  <a:pt x="749" y="35"/>
                  <a:pt x="749" y="35"/>
                </a:cubicBezTo>
                <a:cubicBezTo>
                  <a:pt x="750" y="39"/>
                  <a:pt x="750" y="39"/>
                  <a:pt x="750" y="39"/>
                </a:cubicBezTo>
                <a:cubicBezTo>
                  <a:pt x="751" y="39"/>
                  <a:pt x="751" y="39"/>
                  <a:pt x="751" y="39"/>
                </a:cubicBezTo>
                <a:cubicBezTo>
                  <a:pt x="753" y="38"/>
                  <a:pt x="753" y="38"/>
                  <a:pt x="753" y="38"/>
                </a:cubicBezTo>
                <a:cubicBezTo>
                  <a:pt x="756" y="40"/>
                  <a:pt x="756" y="40"/>
                  <a:pt x="756" y="40"/>
                </a:cubicBezTo>
                <a:cubicBezTo>
                  <a:pt x="758" y="39"/>
                  <a:pt x="758" y="39"/>
                  <a:pt x="758" y="39"/>
                </a:cubicBezTo>
                <a:cubicBezTo>
                  <a:pt x="758" y="38"/>
                  <a:pt x="758" y="38"/>
                  <a:pt x="758" y="38"/>
                </a:cubicBezTo>
                <a:cubicBezTo>
                  <a:pt x="761" y="36"/>
                  <a:pt x="761" y="36"/>
                  <a:pt x="761" y="36"/>
                </a:cubicBezTo>
                <a:cubicBezTo>
                  <a:pt x="763" y="37"/>
                  <a:pt x="763" y="37"/>
                  <a:pt x="763" y="37"/>
                </a:cubicBezTo>
                <a:cubicBezTo>
                  <a:pt x="764" y="35"/>
                  <a:pt x="764" y="35"/>
                  <a:pt x="764" y="35"/>
                </a:cubicBezTo>
                <a:cubicBezTo>
                  <a:pt x="765" y="36"/>
                  <a:pt x="765" y="36"/>
                  <a:pt x="765" y="36"/>
                </a:cubicBezTo>
                <a:cubicBezTo>
                  <a:pt x="767" y="34"/>
                  <a:pt x="767" y="34"/>
                  <a:pt x="767" y="34"/>
                </a:cubicBezTo>
                <a:cubicBezTo>
                  <a:pt x="766" y="33"/>
                  <a:pt x="766" y="33"/>
                  <a:pt x="766" y="33"/>
                </a:cubicBezTo>
                <a:cubicBezTo>
                  <a:pt x="768" y="32"/>
                  <a:pt x="768" y="32"/>
                  <a:pt x="768" y="32"/>
                </a:cubicBezTo>
                <a:cubicBezTo>
                  <a:pt x="768" y="31"/>
                  <a:pt x="768" y="31"/>
                  <a:pt x="768" y="31"/>
                </a:cubicBezTo>
                <a:cubicBezTo>
                  <a:pt x="766" y="30"/>
                  <a:pt x="766" y="30"/>
                  <a:pt x="766" y="30"/>
                </a:cubicBezTo>
                <a:cubicBezTo>
                  <a:pt x="766" y="29"/>
                  <a:pt x="766" y="29"/>
                  <a:pt x="766" y="29"/>
                </a:cubicBezTo>
                <a:cubicBezTo>
                  <a:pt x="767" y="28"/>
                  <a:pt x="767" y="28"/>
                  <a:pt x="767" y="28"/>
                </a:cubicBezTo>
                <a:cubicBezTo>
                  <a:pt x="767" y="29"/>
                  <a:pt x="767" y="29"/>
                  <a:pt x="767" y="29"/>
                </a:cubicBezTo>
                <a:cubicBezTo>
                  <a:pt x="769" y="29"/>
                  <a:pt x="769" y="29"/>
                  <a:pt x="769" y="29"/>
                </a:cubicBezTo>
                <a:cubicBezTo>
                  <a:pt x="769" y="26"/>
                  <a:pt x="769" y="26"/>
                  <a:pt x="769" y="26"/>
                </a:cubicBezTo>
                <a:cubicBezTo>
                  <a:pt x="769" y="25"/>
                  <a:pt x="769" y="25"/>
                  <a:pt x="769" y="25"/>
                </a:cubicBezTo>
                <a:cubicBezTo>
                  <a:pt x="769" y="24"/>
                  <a:pt x="769" y="24"/>
                  <a:pt x="769" y="24"/>
                </a:cubicBezTo>
                <a:cubicBezTo>
                  <a:pt x="771" y="24"/>
                  <a:pt x="771" y="24"/>
                  <a:pt x="771" y="24"/>
                </a:cubicBezTo>
                <a:cubicBezTo>
                  <a:pt x="774" y="22"/>
                  <a:pt x="774" y="22"/>
                  <a:pt x="774" y="22"/>
                </a:cubicBezTo>
                <a:cubicBezTo>
                  <a:pt x="774" y="20"/>
                  <a:pt x="774" y="20"/>
                  <a:pt x="774" y="20"/>
                </a:cubicBezTo>
                <a:cubicBezTo>
                  <a:pt x="776" y="17"/>
                  <a:pt x="776" y="17"/>
                  <a:pt x="776" y="17"/>
                </a:cubicBezTo>
                <a:cubicBezTo>
                  <a:pt x="775" y="14"/>
                  <a:pt x="775" y="14"/>
                  <a:pt x="775" y="14"/>
                </a:cubicBezTo>
                <a:cubicBezTo>
                  <a:pt x="776" y="13"/>
                  <a:pt x="776" y="13"/>
                  <a:pt x="776" y="13"/>
                </a:cubicBezTo>
                <a:cubicBezTo>
                  <a:pt x="775" y="13"/>
                  <a:pt x="775" y="13"/>
                  <a:pt x="775" y="13"/>
                </a:cubicBezTo>
                <a:cubicBezTo>
                  <a:pt x="774" y="14"/>
                  <a:pt x="774" y="14"/>
                  <a:pt x="774" y="14"/>
                </a:cubicBezTo>
                <a:cubicBezTo>
                  <a:pt x="772" y="15"/>
                  <a:pt x="772" y="15"/>
                  <a:pt x="772" y="15"/>
                </a:cubicBezTo>
                <a:cubicBezTo>
                  <a:pt x="771" y="17"/>
                  <a:pt x="771" y="17"/>
                  <a:pt x="771" y="17"/>
                </a:cubicBezTo>
                <a:cubicBezTo>
                  <a:pt x="771" y="16"/>
                  <a:pt x="771" y="16"/>
                  <a:pt x="771" y="16"/>
                </a:cubicBezTo>
                <a:cubicBezTo>
                  <a:pt x="771" y="14"/>
                  <a:pt x="771" y="14"/>
                  <a:pt x="771" y="14"/>
                </a:cubicBezTo>
                <a:cubicBezTo>
                  <a:pt x="772" y="13"/>
                  <a:pt x="772" y="13"/>
                  <a:pt x="772" y="13"/>
                </a:cubicBezTo>
                <a:cubicBezTo>
                  <a:pt x="772" y="11"/>
                  <a:pt x="772" y="11"/>
                  <a:pt x="772" y="11"/>
                </a:cubicBezTo>
                <a:cubicBezTo>
                  <a:pt x="772" y="10"/>
                  <a:pt x="772" y="10"/>
                  <a:pt x="772" y="10"/>
                </a:cubicBezTo>
                <a:cubicBezTo>
                  <a:pt x="770" y="9"/>
                  <a:pt x="770" y="9"/>
                  <a:pt x="770" y="9"/>
                </a:cubicBezTo>
                <a:cubicBezTo>
                  <a:pt x="772" y="9"/>
                  <a:pt x="772" y="9"/>
                  <a:pt x="772" y="9"/>
                </a:cubicBezTo>
                <a:cubicBezTo>
                  <a:pt x="773" y="8"/>
                  <a:pt x="773" y="8"/>
                  <a:pt x="773" y="8"/>
                </a:cubicBezTo>
                <a:cubicBezTo>
                  <a:pt x="772" y="6"/>
                  <a:pt x="772" y="6"/>
                  <a:pt x="772" y="6"/>
                </a:cubicBezTo>
                <a:cubicBezTo>
                  <a:pt x="769" y="4"/>
                  <a:pt x="769" y="4"/>
                  <a:pt x="769" y="4"/>
                </a:cubicBezTo>
                <a:cubicBezTo>
                  <a:pt x="768" y="5"/>
                  <a:pt x="768" y="5"/>
                  <a:pt x="768" y="5"/>
                </a:cubicBezTo>
                <a:cubicBezTo>
                  <a:pt x="765" y="5"/>
                  <a:pt x="765" y="5"/>
                  <a:pt x="765" y="5"/>
                </a:cubicBezTo>
                <a:cubicBezTo>
                  <a:pt x="764" y="6"/>
                  <a:pt x="764" y="6"/>
                  <a:pt x="764" y="6"/>
                </a:cubicBezTo>
                <a:cubicBezTo>
                  <a:pt x="763" y="6"/>
                  <a:pt x="763" y="6"/>
                  <a:pt x="763" y="6"/>
                </a:cubicBezTo>
                <a:cubicBezTo>
                  <a:pt x="763" y="5"/>
                  <a:pt x="763" y="5"/>
                  <a:pt x="763" y="5"/>
                </a:cubicBezTo>
                <a:cubicBezTo>
                  <a:pt x="765" y="3"/>
                  <a:pt x="765" y="3"/>
                  <a:pt x="765" y="3"/>
                </a:cubicBezTo>
                <a:cubicBezTo>
                  <a:pt x="766" y="2"/>
                  <a:pt x="766" y="2"/>
                  <a:pt x="766" y="2"/>
                </a:cubicBezTo>
                <a:cubicBezTo>
                  <a:pt x="768" y="1"/>
                  <a:pt x="768" y="1"/>
                  <a:pt x="768" y="1"/>
                </a:cubicBezTo>
                <a:cubicBezTo>
                  <a:pt x="769" y="0"/>
                  <a:pt x="769" y="0"/>
                  <a:pt x="769" y="0"/>
                </a:cubicBezTo>
                <a:cubicBezTo>
                  <a:pt x="751" y="0"/>
                  <a:pt x="751" y="0"/>
                  <a:pt x="751" y="0"/>
                </a:cubicBezTo>
                <a:cubicBezTo>
                  <a:pt x="750" y="2"/>
                  <a:pt x="750" y="2"/>
                  <a:pt x="750" y="2"/>
                </a:cubicBezTo>
                <a:cubicBezTo>
                  <a:pt x="749" y="3"/>
                  <a:pt x="749" y="3"/>
                  <a:pt x="749" y="3"/>
                </a:cubicBezTo>
                <a:cubicBezTo>
                  <a:pt x="749" y="4"/>
                  <a:pt x="749" y="4"/>
                  <a:pt x="749" y="4"/>
                </a:cubicBezTo>
                <a:cubicBezTo>
                  <a:pt x="748" y="7"/>
                  <a:pt x="748" y="7"/>
                  <a:pt x="748" y="7"/>
                </a:cubicBezTo>
                <a:cubicBezTo>
                  <a:pt x="747" y="7"/>
                  <a:pt x="747" y="7"/>
                  <a:pt x="747" y="7"/>
                </a:cubicBezTo>
                <a:cubicBezTo>
                  <a:pt x="747" y="9"/>
                  <a:pt x="747" y="9"/>
                  <a:pt x="747" y="9"/>
                </a:cubicBezTo>
                <a:cubicBezTo>
                  <a:pt x="746" y="10"/>
                  <a:pt x="746" y="10"/>
                  <a:pt x="746" y="10"/>
                </a:cubicBezTo>
                <a:cubicBezTo>
                  <a:pt x="744" y="10"/>
                  <a:pt x="744" y="10"/>
                  <a:pt x="744" y="10"/>
                </a:cubicBezTo>
                <a:cubicBezTo>
                  <a:pt x="743" y="8"/>
                  <a:pt x="743" y="8"/>
                  <a:pt x="743" y="8"/>
                </a:cubicBezTo>
                <a:cubicBezTo>
                  <a:pt x="743" y="6"/>
                  <a:pt x="743" y="6"/>
                  <a:pt x="743" y="6"/>
                </a:cubicBezTo>
                <a:cubicBezTo>
                  <a:pt x="741" y="3"/>
                  <a:pt x="741" y="3"/>
                  <a:pt x="741" y="3"/>
                </a:cubicBezTo>
                <a:cubicBezTo>
                  <a:pt x="741" y="2"/>
                  <a:pt x="741" y="2"/>
                  <a:pt x="741" y="2"/>
                </a:cubicBezTo>
                <a:cubicBezTo>
                  <a:pt x="741" y="0"/>
                  <a:pt x="741" y="0"/>
                  <a:pt x="741" y="0"/>
                </a:cubicBezTo>
                <a:cubicBezTo>
                  <a:pt x="740" y="0"/>
                  <a:pt x="740" y="0"/>
                  <a:pt x="740" y="0"/>
                </a:cubicBezTo>
                <a:cubicBezTo>
                  <a:pt x="729" y="0"/>
                  <a:pt x="729" y="0"/>
                  <a:pt x="729" y="0"/>
                </a:cubicBezTo>
                <a:cubicBezTo>
                  <a:pt x="728" y="2"/>
                  <a:pt x="728" y="2"/>
                  <a:pt x="728" y="2"/>
                </a:cubicBezTo>
                <a:cubicBezTo>
                  <a:pt x="729" y="3"/>
                  <a:pt x="729" y="3"/>
                  <a:pt x="729" y="3"/>
                </a:cubicBezTo>
                <a:cubicBezTo>
                  <a:pt x="729" y="6"/>
                  <a:pt x="729" y="6"/>
                  <a:pt x="729" y="6"/>
                </a:cubicBezTo>
                <a:cubicBezTo>
                  <a:pt x="728" y="8"/>
                  <a:pt x="728" y="8"/>
                  <a:pt x="728" y="8"/>
                </a:cubicBezTo>
                <a:cubicBezTo>
                  <a:pt x="730" y="9"/>
                  <a:pt x="730" y="9"/>
                  <a:pt x="730" y="9"/>
                </a:cubicBezTo>
                <a:cubicBezTo>
                  <a:pt x="729" y="12"/>
                  <a:pt x="729" y="12"/>
                  <a:pt x="729" y="12"/>
                </a:cubicBezTo>
                <a:lnTo>
                  <a:pt x="727" y="13"/>
                </a:lnTo>
                <a:close/>
                <a:moveTo>
                  <a:pt x="777" y="29"/>
                </a:moveTo>
                <a:cubicBezTo>
                  <a:pt x="778" y="30"/>
                  <a:pt x="778" y="30"/>
                  <a:pt x="778" y="30"/>
                </a:cubicBezTo>
                <a:cubicBezTo>
                  <a:pt x="780" y="30"/>
                  <a:pt x="780" y="30"/>
                  <a:pt x="780" y="30"/>
                </a:cubicBezTo>
                <a:cubicBezTo>
                  <a:pt x="780" y="31"/>
                  <a:pt x="780" y="31"/>
                  <a:pt x="780" y="31"/>
                </a:cubicBezTo>
                <a:cubicBezTo>
                  <a:pt x="779" y="31"/>
                  <a:pt x="779" y="31"/>
                  <a:pt x="779" y="31"/>
                </a:cubicBezTo>
                <a:cubicBezTo>
                  <a:pt x="778" y="31"/>
                  <a:pt x="778" y="31"/>
                  <a:pt x="778" y="31"/>
                </a:cubicBezTo>
                <a:cubicBezTo>
                  <a:pt x="776" y="32"/>
                  <a:pt x="776" y="32"/>
                  <a:pt x="776" y="32"/>
                </a:cubicBezTo>
                <a:cubicBezTo>
                  <a:pt x="775" y="34"/>
                  <a:pt x="775" y="34"/>
                  <a:pt x="775" y="34"/>
                </a:cubicBezTo>
                <a:cubicBezTo>
                  <a:pt x="779" y="34"/>
                  <a:pt x="779" y="34"/>
                  <a:pt x="779" y="34"/>
                </a:cubicBezTo>
                <a:cubicBezTo>
                  <a:pt x="780" y="34"/>
                  <a:pt x="780" y="34"/>
                  <a:pt x="780" y="34"/>
                </a:cubicBezTo>
                <a:cubicBezTo>
                  <a:pt x="783" y="36"/>
                  <a:pt x="783" y="36"/>
                  <a:pt x="783" y="36"/>
                </a:cubicBezTo>
                <a:cubicBezTo>
                  <a:pt x="783" y="36"/>
                  <a:pt x="784" y="35"/>
                  <a:pt x="784" y="35"/>
                </a:cubicBezTo>
                <a:cubicBezTo>
                  <a:pt x="784" y="34"/>
                  <a:pt x="784" y="34"/>
                  <a:pt x="784" y="34"/>
                </a:cubicBezTo>
                <a:cubicBezTo>
                  <a:pt x="785" y="34"/>
                  <a:pt x="785" y="34"/>
                  <a:pt x="785" y="34"/>
                </a:cubicBezTo>
                <a:cubicBezTo>
                  <a:pt x="787" y="32"/>
                  <a:pt x="787" y="32"/>
                  <a:pt x="787" y="32"/>
                </a:cubicBezTo>
                <a:cubicBezTo>
                  <a:pt x="788" y="30"/>
                  <a:pt x="788" y="30"/>
                  <a:pt x="788" y="30"/>
                </a:cubicBezTo>
                <a:cubicBezTo>
                  <a:pt x="789" y="29"/>
                  <a:pt x="789" y="29"/>
                  <a:pt x="789" y="29"/>
                </a:cubicBezTo>
                <a:cubicBezTo>
                  <a:pt x="791" y="29"/>
                  <a:pt x="791" y="29"/>
                  <a:pt x="791" y="29"/>
                </a:cubicBezTo>
                <a:cubicBezTo>
                  <a:pt x="792" y="28"/>
                  <a:pt x="792" y="28"/>
                  <a:pt x="792" y="28"/>
                </a:cubicBezTo>
                <a:cubicBezTo>
                  <a:pt x="793" y="27"/>
                  <a:pt x="793" y="27"/>
                  <a:pt x="793" y="27"/>
                </a:cubicBezTo>
                <a:cubicBezTo>
                  <a:pt x="794" y="25"/>
                  <a:pt x="794" y="25"/>
                  <a:pt x="794" y="25"/>
                </a:cubicBezTo>
                <a:cubicBezTo>
                  <a:pt x="794" y="23"/>
                  <a:pt x="794" y="23"/>
                  <a:pt x="794" y="23"/>
                </a:cubicBezTo>
                <a:cubicBezTo>
                  <a:pt x="793" y="22"/>
                  <a:pt x="793" y="22"/>
                  <a:pt x="793" y="22"/>
                </a:cubicBezTo>
                <a:cubicBezTo>
                  <a:pt x="795" y="21"/>
                  <a:pt x="795" y="21"/>
                  <a:pt x="795" y="21"/>
                </a:cubicBezTo>
                <a:cubicBezTo>
                  <a:pt x="795" y="19"/>
                  <a:pt x="795" y="19"/>
                  <a:pt x="795" y="19"/>
                </a:cubicBezTo>
                <a:cubicBezTo>
                  <a:pt x="791" y="19"/>
                  <a:pt x="791" y="19"/>
                  <a:pt x="791" y="19"/>
                </a:cubicBezTo>
                <a:cubicBezTo>
                  <a:pt x="791" y="18"/>
                  <a:pt x="791" y="18"/>
                  <a:pt x="791" y="18"/>
                </a:cubicBezTo>
                <a:cubicBezTo>
                  <a:pt x="791" y="17"/>
                  <a:pt x="791" y="17"/>
                  <a:pt x="791" y="17"/>
                </a:cubicBezTo>
                <a:cubicBezTo>
                  <a:pt x="792" y="17"/>
                  <a:pt x="792" y="17"/>
                  <a:pt x="792" y="17"/>
                </a:cubicBezTo>
                <a:cubicBezTo>
                  <a:pt x="794" y="18"/>
                  <a:pt x="794" y="18"/>
                  <a:pt x="794" y="18"/>
                </a:cubicBezTo>
                <a:cubicBezTo>
                  <a:pt x="795" y="18"/>
                  <a:pt x="795" y="18"/>
                  <a:pt x="795" y="18"/>
                </a:cubicBezTo>
                <a:cubicBezTo>
                  <a:pt x="797" y="18"/>
                  <a:pt x="797" y="18"/>
                  <a:pt x="797" y="18"/>
                </a:cubicBezTo>
                <a:cubicBezTo>
                  <a:pt x="799" y="17"/>
                  <a:pt x="799" y="17"/>
                  <a:pt x="799" y="17"/>
                </a:cubicBezTo>
                <a:cubicBezTo>
                  <a:pt x="800" y="18"/>
                  <a:pt x="800" y="18"/>
                  <a:pt x="800" y="18"/>
                </a:cubicBezTo>
                <a:cubicBezTo>
                  <a:pt x="801" y="20"/>
                  <a:pt x="801" y="20"/>
                  <a:pt x="801" y="20"/>
                </a:cubicBezTo>
                <a:cubicBezTo>
                  <a:pt x="803" y="22"/>
                  <a:pt x="803" y="22"/>
                  <a:pt x="803" y="22"/>
                </a:cubicBezTo>
                <a:cubicBezTo>
                  <a:pt x="804" y="22"/>
                  <a:pt x="804" y="22"/>
                  <a:pt x="804" y="22"/>
                </a:cubicBezTo>
                <a:cubicBezTo>
                  <a:pt x="805" y="23"/>
                  <a:pt x="805" y="23"/>
                  <a:pt x="805" y="23"/>
                </a:cubicBezTo>
                <a:cubicBezTo>
                  <a:pt x="806" y="23"/>
                  <a:pt x="806" y="23"/>
                  <a:pt x="806" y="23"/>
                </a:cubicBezTo>
                <a:cubicBezTo>
                  <a:pt x="808" y="22"/>
                  <a:pt x="808" y="22"/>
                  <a:pt x="808" y="22"/>
                </a:cubicBezTo>
                <a:cubicBezTo>
                  <a:pt x="812" y="20"/>
                  <a:pt x="812" y="20"/>
                  <a:pt x="812" y="20"/>
                </a:cubicBezTo>
                <a:cubicBezTo>
                  <a:pt x="815" y="17"/>
                  <a:pt x="815" y="17"/>
                  <a:pt x="815" y="17"/>
                </a:cubicBezTo>
                <a:cubicBezTo>
                  <a:pt x="818" y="15"/>
                  <a:pt x="818" y="15"/>
                  <a:pt x="818" y="15"/>
                </a:cubicBezTo>
                <a:cubicBezTo>
                  <a:pt x="819" y="13"/>
                  <a:pt x="819" y="13"/>
                  <a:pt x="819" y="13"/>
                </a:cubicBezTo>
                <a:cubicBezTo>
                  <a:pt x="818" y="13"/>
                  <a:pt x="818" y="13"/>
                  <a:pt x="818" y="13"/>
                </a:cubicBezTo>
                <a:cubicBezTo>
                  <a:pt x="818" y="12"/>
                  <a:pt x="818" y="12"/>
                  <a:pt x="818" y="12"/>
                </a:cubicBezTo>
                <a:cubicBezTo>
                  <a:pt x="820" y="12"/>
                  <a:pt x="820" y="12"/>
                  <a:pt x="820" y="12"/>
                </a:cubicBezTo>
                <a:cubicBezTo>
                  <a:pt x="823" y="9"/>
                  <a:pt x="823" y="9"/>
                  <a:pt x="823" y="9"/>
                </a:cubicBezTo>
                <a:cubicBezTo>
                  <a:pt x="827" y="6"/>
                  <a:pt x="827" y="6"/>
                  <a:pt x="827" y="6"/>
                </a:cubicBezTo>
                <a:cubicBezTo>
                  <a:pt x="827" y="5"/>
                  <a:pt x="827" y="5"/>
                  <a:pt x="827" y="5"/>
                </a:cubicBezTo>
                <a:cubicBezTo>
                  <a:pt x="828" y="4"/>
                  <a:pt x="828" y="4"/>
                  <a:pt x="828" y="4"/>
                </a:cubicBezTo>
                <a:cubicBezTo>
                  <a:pt x="830" y="2"/>
                  <a:pt x="830" y="2"/>
                  <a:pt x="830" y="2"/>
                </a:cubicBezTo>
                <a:cubicBezTo>
                  <a:pt x="832" y="0"/>
                  <a:pt x="832" y="0"/>
                  <a:pt x="832" y="0"/>
                </a:cubicBezTo>
                <a:cubicBezTo>
                  <a:pt x="788" y="0"/>
                  <a:pt x="788" y="0"/>
                  <a:pt x="788" y="0"/>
                </a:cubicBezTo>
                <a:cubicBezTo>
                  <a:pt x="788" y="2"/>
                  <a:pt x="788" y="2"/>
                  <a:pt x="788" y="2"/>
                </a:cubicBezTo>
                <a:cubicBezTo>
                  <a:pt x="787" y="4"/>
                  <a:pt x="787" y="4"/>
                  <a:pt x="787" y="4"/>
                </a:cubicBezTo>
                <a:cubicBezTo>
                  <a:pt x="786" y="6"/>
                  <a:pt x="786" y="6"/>
                  <a:pt x="786" y="6"/>
                </a:cubicBezTo>
                <a:cubicBezTo>
                  <a:pt x="784" y="7"/>
                  <a:pt x="784" y="7"/>
                  <a:pt x="784" y="7"/>
                </a:cubicBezTo>
                <a:cubicBezTo>
                  <a:pt x="784" y="9"/>
                  <a:pt x="784" y="9"/>
                  <a:pt x="784" y="9"/>
                </a:cubicBezTo>
                <a:cubicBezTo>
                  <a:pt x="783" y="10"/>
                  <a:pt x="783" y="10"/>
                  <a:pt x="783" y="10"/>
                </a:cubicBezTo>
                <a:cubicBezTo>
                  <a:pt x="781" y="14"/>
                  <a:pt x="781" y="14"/>
                  <a:pt x="781" y="14"/>
                </a:cubicBezTo>
                <a:cubicBezTo>
                  <a:pt x="781" y="16"/>
                  <a:pt x="781" y="16"/>
                  <a:pt x="781" y="16"/>
                </a:cubicBezTo>
                <a:cubicBezTo>
                  <a:pt x="780" y="18"/>
                  <a:pt x="780" y="18"/>
                  <a:pt x="780" y="18"/>
                </a:cubicBezTo>
                <a:cubicBezTo>
                  <a:pt x="782" y="19"/>
                  <a:pt x="782" y="19"/>
                  <a:pt x="782" y="19"/>
                </a:cubicBezTo>
                <a:cubicBezTo>
                  <a:pt x="782" y="20"/>
                  <a:pt x="782" y="20"/>
                  <a:pt x="782" y="20"/>
                </a:cubicBezTo>
                <a:cubicBezTo>
                  <a:pt x="781" y="21"/>
                  <a:pt x="781" y="21"/>
                  <a:pt x="781" y="21"/>
                </a:cubicBezTo>
                <a:cubicBezTo>
                  <a:pt x="781" y="22"/>
                  <a:pt x="781" y="22"/>
                  <a:pt x="781" y="22"/>
                </a:cubicBezTo>
                <a:cubicBezTo>
                  <a:pt x="780" y="26"/>
                  <a:pt x="780" y="26"/>
                  <a:pt x="780" y="26"/>
                </a:cubicBezTo>
                <a:lnTo>
                  <a:pt x="777" y="29"/>
                </a:lnTo>
                <a:close/>
                <a:moveTo>
                  <a:pt x="169" y="0"/>
                </a:moveTo>
                <a:cubicBezTo>
                  <a:pt x="167" y="0"/>
                  <a:pt x="167" y="0"/>
                  <a:pt x="167" y="0"/>
                </a:cubicBezTo>
                <a:cubicBezTo>
                  <a:pt x="169" y="1"/>
                  <a:pt x="169" y="1"/>
                  <a:pt x="169" y="1"/>
                </a:cubicBezTo>
                <a:lnTo>
                  <a:pt x="169" y="0"/>
                </a:lnTo>
                <a:close/>
                <a:moveTo>
                  <a:pt x="779" y="0"/>
                </a:moveTo>
                <a:cubicBezTo>
                  <a:pt x="777" y="0"/>
                  <a:pt x="777" y="0"/>
                  <a:pt x="777" y="0"/>
                </a:cubicBezTo>
                <a:cubicBezTo>
                  <a:pt x="777" y="1"/>
                  <a:pt x="777" y="1"/>
                  <a:pt x="777" y="1"/>
                </a:cubicBezTo>
                <a:cubicBezTo>
                  <a:pt x="778" y="1"/>
                  <a:pt x="778" y="1"/>
                  <a:pt x="778" y="1"/>
                </a:cubicBezTo>
                <a:lnTo>
                  <a:pt x="779" y="0"/>
                </a:lnTo>
                <a:close/>
                <a:moveTo>
                  <a:pt x="1164" y="1111"/>
                </a:moveTo>
                <a:cubicBezTo>
                  <a:pt x="1164" y="1106"/>
                  <a:pt x="1164" y="1106"/>
                  <a:pt x="1164" y="1106"/>
                </a:cubicBezTo>
                <a:cubicBezTo>
                  <a:pt x="1163" y="1105"/>
                  <a:pt x="1163" y="1105"/>
                  <a:pt x="1163" y="1105"/>
                </a:cubicBezTo>
                <a:cubicBezTo>
                  <a:pt x="1162" y="1103"/>
                  <a:pt x="1162" y="1103"/>
                  <a:pt x="1162" y="1103"/>
                </a:cubicBezTo>
                <a:cubicBezTo>
                  <a:pt x="1159" y="1095"/>
                  <a:pt x="1159" y="1095"/>
                  <a:pt x="1159" y="1095"/>
                </a:cubicBezTo>
                <a:cubicBezTo>
                  <a:pt x="1159" y="1092"/>
                  <a:pt x="1159" y="1092"/>
                  <a:pt x="1159" y="1092"/>
                </a:cubicBezTo>
                <a:cubicBezTo>
                  <a:pt x="1158" y="1089"/>
                  <a:pt x="1158" y="1089"/>
                  <a:pt x="1158" y="1089"/>
                </a:cubicBezTo>
                <a:cubicBezTo>
                  <a:pt x="1152" y="1086"/>
                  <a:pt x="1152" y="1086"/>
                  <a:pt x="1152" y="1086"/>
                </a:cubicBezTo>
                <a:cubicBezTo>
                  <a:pt x="1148" y="1086"/>
                  <a:pt x="1148" y="1086"/>
                  <a:pt x="1148" y="1086"/>
                </a:cubicBezTo>
                <a:cubicBezTo>
                  <a:pt x="1145" y="1088"/>
                  <a:pt x="1145" y="1088"/>
                  <a:pt x="1145" y="1088"/>
                </a:cubicBezTo>
                <a:cubicBezTo>
                  <a:pt x="1143" y="1085"/>
                  <a:pt x="1143" y="1085"/>
                  <a:pt x="1143" y="1085"/>
                </a:cubicBezTo>
                <a:cubicBezTo>
                  <a:pt x="1141" y="1085"/>
                  <a:pt x="1141" y="1085"/>
                  <a:pt x="1141" y="1085"/>
                </a:cubicBezTo>
                <a:cubicBezTo>
                  <a:pt x="1139" y="1082"/>
                  <a:pt x="1139" y="1082"/>
                  <a:pt x="1139" y="1082"/>
                </a:cubicBezTo>
                <a:cubicBezTo>
                  <a:pt x="1136" y="1081"/>
                  <a:pt x="1136" y="1081"/>
                  <a:pt x="1136" y="1081"/>
                </a:cubicBezTo>
                <a:cubicBezTo>
                  <a:pt x="1134" y="1080"/>
                  <a:pt x="1134" y="1080"/>
                  <a:pt x="1134" y="1080"/>
                </a:cubicBezTo>
                <a:cubicBezTo>
                  <a:pt x="1129" y="1076"/>
                  <a:pt x="1129" y="1076"/>
                  <a:pt x="1129" y="1076"/>
                </a:cubicBezTo>
                <a:cubicBezTo>
                  <a:pt x="1126" y="1070"/>
                  <a:pt x="1126" y="1070"/>
                  <a:pt x="1126" y="1070"/>
                </a:cubicBezTo>
                <a:cubicBezTo>
                  <a:pt x="1124" y="1070"/>
                  <a:pt x="1124" y="1070"/>
                  <a:pt x="1124" y="1070"/>
                </a:cubicBezTo>
                <a:cubicBezTo>
                  <a:pt x="1122" y="1068"/>
                  <a:pt x="1122" y="1068"/>
                  <a:pt x="1122" y="1068"/>
                </a:cubicBezTo>
                <a:cubicBezTo>
                  <a:pt x="1119" y="1068"/>
                  <a:pt x="1119" y="1068"/>
                  <a:pt x="1119" y="1068"/>
                </a:cubicBezTo>
                <a:cubicBezTo>
                  <a:pt x="1113" y="1063"/>
                  <a:pt x="1113" y="1063"/>
                  <a:pt x="1113" y="1063"/>
                </a:cubicBezTo>
                <a:cubicBezTo>
                  <a:pt x="1110" y="1063"/>
                  <a:pt x="1110" y="1063"/>
                  <a:pt x="1110" y="1063"/>
                </a:cubicBezTo>
                <a:cubicBezTo>
                  <a:pt x="1107" y="1062"/>
                  <a:pt x="1107" y="1062"/>
                  <a:pt x="1107" y="1062"/>
                </a:cubicBezTo>
                <a:cubicBezTo>
                  <a:pt x="1106" y="1063"/>
                  <a:pt x="1106" y="1063"/>
                  <a:pt x="1106" y="1063"/>
                </a:cubicBezTo>
                <a:cubicBezTo>
                  <a:pt x="1103" y="1063"/>
                  <a:pt x="1103" y="1063"/>
                  <a:pt x="1103" y="1063"/>
                </a:cubicBezTo>
                <a:cubicBezTo>
                  <a:pt x="1101" y="1062"/>
                  <a:pt x="1101" y="1062"/>
                  <a:pt x="1101" y="1062"/>
                </a:cubicBezTo>
                <a:cubicBezTo>
                  <a:pt x="1099" y="1063"/>
                  <a:pt x="1099" y="1063"/>
                  <a:pt x="1099" y="1063"/>
                </a:cubicBezTo>
                <a:cubicBezTo>
                  <a:pt x="1098" y="1064"/>
                  <a:pt x="1098" y="1064"/>
                  <a:pt x="1098" y="1064"/>
                </a:cubicBezTo>
                <a:cubicBezTo>
                  <a:pt x="1097" y="1063"/>
                  <a:pt x="1097" y="1063"/>
                  <a:pt x="1097" y="1063"/>
                </a:cubicBezTo>
                <a:cubicBezTo>
                  <a:pt x="1094" y="1061"/>
                  <a:pt x="1094" y="1061"/>
                  <a:pt x="1094" y="1061"/>
                </a:cubicBezTo>
                <a:cubicBezTo>
                  <a:pt x="1094" y="1062"/>
                  <a:pt x="1094" y="1062"/>
                  <a:pt x="1094" y="1062"/>
                </a:cubicBezTo>
                <a:cubicBezTo>
                  <a:pt x="1093" y="1061"/>
                  <a:pt x="1093" y="1061"/>
                  <a:pt x="1093" y="1061"/>
                </a:cubicBezTo>
                <a:cubicBezTo>
                  <a:pt x="1092" y="1062"/>
                  <a:pt x="1092" y="1062"/>
                  <a:pt x="1092" y="1062"/>
                </a:cubicBezTo>
                <a:cubicBezTo>
                  <a:pt x="1092" y="1063"/>
                  <a:pt x="1092" y="1063"/>
                  <a:pt x="1092" y="1063"/>
                </a:cubicBezTo>
                <a:cubicBezTo>
                  <a:pt x="1090" y="1062"/>
                  <a:pt x="1090" y="1062"/>
                  <a:pt x="1090" y="1062"/>
                </a:cubicBezTo>
                <a:cubicBezTo>
                  <a:pt x="1090" y="1061"/>
                  <a:pt x="1090" y="1061"/>
                  <a:pt x="1090" y="1061"/>
                </a:cubicBezTo>
                <a:cubicBezTo>
                  <a:pt x="1089" y="1061"/>
                  <a:pt x="1089" y="1061"/>
                  <a:pt x="1089" y="1061"/>
                </a:cubicBezTo>
                <a:cubicBezTo>
                  <a:pt x="1089" y="1062"/>
                  <a:pt x="1089" y="1062"/>
                  <a:pt x="1089" y="1062"/>
                </a:cubicBezTo>
                <a:cubicBezTo>
                  <a:pt x="1089" y="1062"/>
                  <a:pt x="1089" y="1062"/>
                  <a:pt x="1089" y="1062"/>
                </a:cubicBezTo>
                <a:cubicBezTo>
                  <a:pt x="1086" y="1061"/>
                  <a:pt x="1086" y="1061"/>
                  <a:pt x="1086" y="1061"/>
                </a:cubicBezTo>
                <a:cubicBezTo>
                  <a:pt x="1085" y="1061"/>
                  <a:pt x="1085" y="1061"/>
                  <a:pt x="1085" y="1061"/>
                </a:cubicBezTo>
                <a:cubicBezTo>
                  <a:pt x="1082" y="1061"/>
                  <a:pt x="1082" y="1061"/>
                  <a:pt x="1082" y="1061"/>
                </a:cubicBezTo>
                <a:cubicBezTo>
                  <a:pt x="1077" y="1058"/>
                  <a:pt x="1077" y="1058"/>
                  <a:pt x="1077" y="1058"/>
                </a:cubicBezTo>
                <a:cubicBezTo>
                  <a:pt x="1075" y="1058"/>
                  <a:pt x="1075" y="1058"/>
                  <a:pt x="1075" y="1058"/>
                </a:cubicBezTo>
                <a:cubicBezTo>
                  <a:pt x="1074" y="1059"/>
                  <a:pt x="1074" y="1059"/>
                  <a:pt x="1074" y="1059"/>
                </a:cubicBezTo>
                <a:cubicBezTo>
                  <a:pt x="1075" y="1060"/>
                  <a:pt x="1075" y="1060"/>
                  <a:pt x="1075" y="1060"/>
                </a:cubicBezTo>
                <a:cubicBezTo>
                  <a:pt x="1074" y="1061"/>
                  <a:pt x="1074" y="1061"/>
                  <a:pt x="1074" y="1061"/>
                </a:cubicBezTo>
                <a:cubicBezTo>
                  <a:pt x="1073" y="1060"/>
                  <a:pt x="1073" y="1060"/>
                  <a:pt x="1073" y="1060"/>
                </a:cubicBezTo>
                <a:cubicBezTo>
                  <a:pt x="1073" y="1060"/>
                  <a:pt x="1073" y="1060"/>
                  <a:pt x="1073" y="1060"/>
                </a:cubicBezTo>
                <a:cubicBezTo>
                  <a:pt x="1072" y="1061"/>
                  <a:pt x="1072" y="1061"/>
                  <a:pt x="1072" y="1061"/>
                </a:cubicBezTo>
                <a:cubicBezTo>
                  <a:pt x="1071" y="1062"/>
                  <a:pt x="1071" y="1062"/>
                  <a:pt x="1071" y="1062"/>
                </a:cubicBezTo>
                <a:cubicBezTo>
                  <a:pt x="1070" y="1063"/>
                  <a:pt x="1070" y="1063"/>
                  <a:pt x="1070" y="1063"/>
                </a:cubicBezTo>
                <a:cubicBezTo>
                  <a:pt x="1070" y="1065"/>
                  <a:pt x="1070" y="1065"/>
                  <a:pt x="1070" y="1065"/>
                </a:cubicBezTo>
                <a:cubicBezTo>
                  <a:pt x="1069" y="1064"/>
                  <a:pt x="1069" y="1064"/>
                  <a:pt x="1069" y="1064"/>
                </a:cubicBezTo>
                <a:cubicBezTo>
                  <a:pt x="1068" y="1062"/>
                  <a:pt x="1068" y="1062"/>
                  <a:pt x="1068" y="1062"/>
                </a:cubicBezTo>
                <a:cubicBezTo>
                  <a:pt x="1067" y="1062"/>
                  <a:pt x="1067" y="1062"/>
                  <a:pt x="1067" y="1062"/>
                </a:cubicBezTo>
                <a:cubicBezTo>
                  <a:pt x="1067" y="1064"/>
                  <a:pt x="1067" y="1064"/>
                  <a:pt x="1067" y="1064"/>
                </a:cubicBezTo>
                <a:cubicBezTo>
                  <a:pt x="1065" y="1068"/>
                  <a:pt x="1065" y="1068"/>
                  <a:pt x="1065" y="1068"/>
                </a:cubicBezTo>
                <a:cubicBezTo>
                  <a:pt x="1065" y="1070"/>
                  <a:pt x="1065" y="1070"/>
                  <a:pt x="1065" y="1070"/>
                </a:cubicBezTo>
                <a:cubicBezTo>
                  <a:pt x="1065" y="1068"/>
                  <a:pt x="1065" y="1068"/>
                  <a:pt x="1065" y="1068"/>
                </a:cubicBezTo>
                <a:cubicBezTo>
                  <a:pt x="1065" y="1065"/>
                  <a:pt x="1065" y="1065"/>
                  <a:pt x="1065" y="1065"/>
                </a:cubicBezTo>
                <a:cubicBezTo>
                  <a:pt x="1065" y="1063"/>
                  <a:pt x="1065" y="1063"/>
                  <a:pt x="1065" y="1063"/>
                </a:cubicBezTo>
                <a:cubicBezTo>
                  <a:pt x="1066" y="1060"/>
                  <a:pt x="1066" y="1060"/>
                  <a:pt x="1066" y="1060"/>
                </a:cubicBezTo>
                <a:cubicBezTo>
                  <a:pt x="1067" y="1059"/>
                  <a:pt x="1067" y="1059"/>
                  <a:pt x="1067" y="1059"/>
                </a:cubicBezTo>
                <a:cubicBezTo>
                  <a:pt x="1066" y="1058"/>
                  <a:pt x="1066" y="1058"/>
                  <a:pt x="1066" y="1058"/>
                </a:cubicBezTo>
                <a:cubicBezTo>
                  <a:pt x="1065" y="1058"/>
                  <a:pt x="1065" y="1058"/>
                  <a:pt x="1065" y="1058"/>
                </a:cubicBezTo>
                <a:cubicBezTo>
                  <a:pt x="1067" y="1056"/>
                  <a:pt x="1067" y="1056"/>
                  <a:pt x="1067" y="1056"/>
                </a:cubicBezTo>
                <a:cubicBezTo>
                  <a:pt x="1064" y="1053"/>
                  <a:pt x="1064" y="1053"/>
                  <a:pt x="1064" y="1053"/>
                </a:cubicBezTo>
                <a:cubicBezTo>
                  <a:pt x="1062" y="1050"/>
                  <a:pt x="1062" y="1050"/>
                  <a:pt x="1062" y="1050"/>
                </a:cubicBezTo>
                <a:cubicBezTo>
                  <a:pt x="1061" y="1050"/>
                  <a:pt x="1061" y="1050"/>
                  <a:pt x="1061" y="1050"/>
                </a:cubicBezTo>
                <a:cubicBezTo>
                  <a:pt x="1059" y="1050"/>
                  <a:pt x="1059" y="1050"/>
                  <a:pt x="1059" y="1050"/>
                </a:cubicBezTo>
                <a:cubicBezTo>
                  <a:pt x="1057" y="1052"/>
                  <a:pt x="1057" y="1052"/>
                  <a:pt x="1057" y="1052"/>
                </a:cubicBezTo>
                <a:cubicBezTo>
                  <a:pt x="1056" y="1052"/>
                  <a:pt x="1056" y="1052"/>
                  <a:pt x="1056" y="1052"/>
                </a:cubicBezTo>
                <a:cubicBezTo>
                  <a:pt x="1055" y="1051"/>
                  <a:pt x="1055" y="1051"/>
                  <a:pt x="1055" y="1051"/>
                </a:cubicBezTo>
                <a:cubicBezTo>
                  <a:pt x="1054" y="1050"/>
                  <a:pt x="1054" y="1050"/>
                  <a:pt x="1054" y="1050"/>
                </a:cubicBezTo>
                <a:cubicBezTo>
                  <a:pt x="1054" y="1049"/>
                  <a:pt x="1054" y="1049"/>
                  <a:pt x="1054" y="1049"/>
                </a:cubicBezTo>
                <a:cubicBezTo>
                  <a:pt x="1053" y="1048"/>
                  <a:pt x="1053" y="1048"/>
                  <a:pt x="1053" y="1048"/>
                </a:cubicBezTo>
                <a:cubicBezTo>
                  <a:pt x="1051" y="1048"/>
                  <a:pt x="1051" y="1048"/>
                  <a:pt x="1051" y="1048"/>
                </a:cubicBezTo>
                <a:cubicBezTo>
                  <a:pt x="1050" y="1047"/>
                  <a:pt x="1050" y="1047"/>
                  <a:pt x="1050" y="1047"/>
                </a:cubicBezTo>
                <a:cubicBezTo>
                  <a:pt x="1049" y="1046"/>
                  <a:pt x="1049" y="1046"/>
                  <a:pt x="1049" y="1046"/>
                </a:cubicBezTo>
                <a:cubicBezTo>
                  <a:pt x="1048" y="1047"/>
                  <a:pt x="1048" y="1047"/>
                  <a:pt x="1048" y="1047"/>
                </a:cubicBezTo>
                <a:cubicBezTo>
                  <a:pt x="1048" y="1047"/>
                  <a:pt x="1048" y="1047"/>
                  <a:pt x="1048" y="1047"/>
                </a:cubicBezTo>
                <a:cubicBezTo>
                  <a:pt x="1047" y="1046"/>
                  <a:pt x="1047" y="1046"/>
                  <a:pt x="1047" y="1046"/>
                </a:cubicBezTo>
                <a:cubicBezTo>
                  <a:pt x="1046" y="1044"/>
                  <a:pt x="1046" y="1044"/>
                  <a:pt x="1046" y="1044"/>
                </a:cubicBezTo>
                <a:cubicBezTo>
                  <a:pt x="1045" y="1045"/>
                  <a:pt x="1045" y="1045"/>
                  <a:pt x="1045" y="1045"/>
                </a:cubicBezTo>
                <a:cubicBezTo>
                  <a:pt x="1043" y="1044"/>
                  <a:pt x="1043" y="1044"/>
                  <a:pt x="1043" y="1044"/>
                </a:cubicBezTo>
                <a:cubicBezTo>
                  <a:pt x="1040" y="1043"/>
                  <a:pt x="1040" y="1043"/>
                  <a:pt x="1040" y="1043"/>
                </a:cubicBezTo>
                <a:cubicBezTo>
                  <a:pt x="1039" y="1042"/>
                  <a:pt x="1039" y="1042"/>
                  <a:pt x="1039" y="1042"/>
                </a:cubicBezTo>
                <a:cubicBezTo>
                  <a:pt x="1038" y="1043"/>
                  <a:pt x="1038" y="1043"/>
                  <a:pt x="1038" y="1043"/>
                </a:cubicBezTo>
                <a:cubicBezTo>
                  <a:pt x="1037" y="1042"/>
                  <a:pt x="1037" y="1042"/>
                  <a:pt x="1037" y="1042"/>
                </a:cubicBezTo>
                <a:cubicBezTo>
                  <a:pt x="1035" y="1042"/>
                  <a:pt x="1035" y="1042"/>
                  <a:pt x="1035" y="1042"/>
                </a:cubicBezTo>
                <a:cubicBezTo>
                  <a:pt x="1035" y="1043"/>
                  <a:pt x="1035" y="1043"/>
                  <a:pt x="1035" y="1043"/>
                </a:cubicBezTo>
                <a:cubicBezTo>
                  <a:pt x="1034" y="1043"/>
                  <a:pt x="1034" y="1043"/>
                  <a:pt x="1034" y="1043"/>
                </a:cubicBezTo>
                <a:cubicBezTo>
                  <a:pt x="1034" y="1042"/>
                  <a:pt x="1034" y="1042"/>
                  <a:pt x="1034" y="1042"/>
                </a:cubicBezTo>
                <a:cubicBezTo>
                  <a:pt x="1031" y="1042"/>
                  <a:pt x="1031" y="1042"/>
                  <a:pt x="1031" y="1042"/>
                </a:cubicBezTo>
                <a:cubicBezTo>
                  <a:pt x="1029" y="1043"/>
                  <a:pt x="1029" y="1043"/>
                  <a:pt x="1029" y="1043"/>
                </a:cubicBezTo>
                <a:cubicBezTo>
                  <a:pt x="1028" y="1045"/>
                  <a:pt x="1028" y="1045"/>
                  <a:pt x="1028" y="1045"/>
                </a:cubicBezTo>
                <a:cubicBezTo>
                  <a:pt x="1028" y="1046"/>
                  <a:pt x="1028" y="1046"/>
                  <a:pt x="1028" y="1046"/>
                </a:cubicBezTo>
                <a:cubicBezTo>
                  <a:pt x="1026" y="1048"/>
                  <a:pt x="1026" y="1048"/>
                  <a:pt x="1026" y="1048"/>
                </a:cubicBezTo>
                <a:cubicBezTo>
                  <a:pt x="1023" y="1050"/>
                  <a:pt x="1023" y="1050"/>
                  <a:pt x="1023" y="1050"/>
                </a:cubicBezTo>
                <a:cubicBezTo>
                  <a:pt x="1020" y="1052"/>
                  <a:pt x="1020" y="1052"/>
                  <a:pt x="1020" y="1052"/>
                </a:cubicBezTo>
                <a:cubicBezTo>
                  <a:pt x="1018" y="1054"/>
                  <a:pt x="1018" y="1054"/>
                  <a:pt x="1018" y="1054"/>
                </a:cubicBezTo>
                <a:cubicBezTo>
                  <a:pt x="1017" y="1057"/>
                  <a:pt x="1017" y="1057"/>
                  <a:pt x="1017" y="1057"/>
                </a:cubicBezTo>
                <a:cubicBezTo>
                  <a:pt x="1016" y="1060"/>
                  <a:pt x="1016" y="1060"/>
                  <a:pt x="1016" y="1060"/>
                </a:cubicBezTo>
                <a:cubicBezTo>
                  <a:pt x="1016" y="1061"/>
                  <a:pt x="1016" y="1061"/>
                  <a:pt x="1016" y="1061"/>
                </a:cubicBezTo>
                <a:cubicBezTo>
                  <a:pt x="1014" y="1063"/>
                  <a:pt x="1014" y="1063"/>
                  <a:pt x="1014" y="1063"/>
                </a:cubicBezTo>
                <a:cubicBezTo>
                  <a:pt x="1014" y="1064"/>
                  <a:pt x="1014" y="1064"/>
                  <a:pt x="1014" y="1064"/>
                </a:cubicBezTo>
                <a:cubicBezTo>
                  <a:pt x="1014" y="1066"/>
                  <a:pt x="1014" y="1066"/>
                  <a:pt x="1014" y="1066"/>
                </a:cubicBezTo>
                <a:cubicBezTo>
                  <a:pt x="1014" y="1070"/>
                  <a:pt x="1014" y="1070"/>
                  <a:pt x="1014" y="1070"/>
                </a:cubicBezTo>
                <a:cubicBezTo>
                  <a:pt x="1013" y="1068"/>
                  <a:pt x="1013" y="1068"/>
                  <a:pt x="1013" y="1068"/>
                </a:cubicBezTo>
                <a:cubicBezTo>
                  <a:pt x="1012" y="1066"/>
                  <a:pt x="1012" y="1066"/>
                  <a:pt x="1012" y="1066"/>
                </a:cubicBezTo>
                <a:cubicBezTo>
                  <a:pt x="1012" y="1064"/>
                  <a:pt x="1012" y="1064"/>
                  <a:pt x="1012" y="1064"/>
                </a:cubicBezTo>
                <a:cubicBezTo>
                  <a:pt x="1013" y="1062"/>
                  <a:pt x="1013" y="1062"/>
                  <a:pt x="1013" y="1062"/>
                </a:cubicBezTo>
                <a:cubicBezTo>
                  <a:pt x="1015" y="1061"/>
                  <a:pt x="1015" y="1061"/>
                  <a:pt x="1015" y="1061"/>
                </a:cubicBezTo>
                <a:cubicBezTo>
                  <a:pt x="1015" y="1058"/>
                  <a:pt x="1015" y="1058"/>
                  <a:pt x="1015" y="1058"/>
                </a:cubicBezTo>
                <a:cubicBezTo>
                  <a:pt x="1016" y="1056"/>
                  <a:pt x="1016" y="1056"/>
                  <a:pt x="1016" y="1056"/>
                </a:cubicBezTo>
                <a:cubicBezTo>
                  <a:pt x="1015" y="1055"/>
                  <a:pt x="1015" y="1055"/>
                  <a:pt x="1015" y="1055"/>
                </a:cubicBezTo>
                <a:cubicBezTo>
                  <a:pt x="1014" y="1055"/>
                  <a:pt x="1014" y="1055"/>
                  <a:pt x="1014" y="1055"/>
                </a:cubicBezTo>
                <a:cubicBezTo>
                  <a:pt x="1012" y="1055"/>
                  <a:pt x="1012" y="1055"/>
                  <a:pt x="1012" y="1055"/>
                </a:cubicBezTo>
                <a:cubicBezTo>
                  <a:pt x="1009" y="1055"/>
                  <a:pt x="1009" y="1055"/>
                  <a:pt x="1009" y="1055"/>
                </a:cubicBezTo>
                <a:cubicBezTo>
                  <a:pt x="1007" y="1055"/>
                  <a:pt x="1007" y="1055"/>
                  <a:pt x="1007" y="1055"/>
                </a:cubicBezTo>
                <a:cubicBezTo>
                  <a:pt x="1005" y="1055"/>
                  <a:pt x="1005" y="1055"/>
                  <a:pt x="1005" y="1055"/>
                </a:cubicBezTo>
                <a:cubicBezTo>
                  <a:pt x="1004" y="1054"/>
                  <a:pt x="1004" y="1054"/>
                  <a:pt x="1004" y="1054"/>
                </a:cubicBezTo>
                <a:cubicBezTo>
                  <a:pt x="1005" y="1054"/>
                  <a:pt x="1005" y="1054"/>
                  <a:pt x="1005" y="1054"/>
                </a:cubicBezTo>
                <a:cubicBezTo>
                  <a:pt x="1007" y="1053"/>
                  <a:pt x="1007" y="1053"/>
                  <a:pt x="1007" y="1053"/>
                </a:cubicBezTo>
                <a:cubicBezTo>
                  <a:pt x="1009" y="1053"/>
                  <a:pt x="1009" y="1053"/>
                  <a:pt x="1009" y="1053"/>
                </a:cubicBezTo>
                <a:cubicBezTo>
                  <a:pt x="1012" y="1053"/>
                  <a:pt x="1012" y="1053"/>
                  <a:pt x="1012" y="1053"/>
                </a:cubicBezTo>
                <a:cubicBezTo>
                  <a:pt x="1014" y="1053"/>
                  <a:pt x="1014" y="1053"/>
                  <a:pt x="1014" y="1053"/>
                </a:cubicBezTo>
                <a:cubicBezTo>
                  <a:pt x="1015" y="1051"/>
                  <a:pt x="1015" y="1051"/>
                  <a:pt x="1015" y="1051"/>
                </a:cubicBezTo>
                <a:cubicBezTo>
                  <a:pt x="1016" y="1051"/>
                  <a:pt x="1016" y="1051"/>
                  <a:pt x="1016" y="1051"/>
                </a:cubicBezTo>
                <a:cubicBezTo>
                  <a:pt x="1017" y="1051"/>
                  <a:pt x="1017" y="1051"/>
                  <a:pt x="1017" y="1051"/>
                </a:cubicBezTo>
                <a:cubicBezTo>
                  <a:pt x="1018" y="1051"/>
                  <a:pt x="1018" y="1051"/>
                  <a:pt x="1018" y="1051"/>
                </a:cubicBezTo>
                <a:cubicBezTo>
                  <a:pt x="1020" y="1050"/>
                  <a:pt x="1020" y="1050"/>
                  <a:pt x="1020" y="1050"/>
                </a:cubicBezTo>
                <a:cubicBezTo>
                  <a:pt x="1023" y="1049"/>
                  <a:pt x="1023" y="1049"/>
                  <a:pt x="1023" y="1049"/>
                </a:cubicBezTo>
                <a:cubicBezTo>
                  <a:pt x="1023" y="1047"/>
                  <a:pt x="1023" y="1047"/>
                  <a:pt x="1023" y="1047"/>
                </a:cubicBezTo>
                <a:cubicBezTo>
                  <a:pt x="1025" y="1044"/>
                  <a:pt x="1025" y="1044"/>
                  <a:pt x="1025" y="1044"/>
                </a:cubicBezTo>
                <a:cubicBezTo>
                  <a:pt x="1025" y="1041"/>
                  <a:pt x="1025" y="1041"/>
                  <a:pt x="1025" y="1041"/>
                </a:cubicBezTo>
                <a:cubicBezTo>
                  <a:pt x="1026" y="1040"/>
                  <a:pt x="1026" y="1040"/>
                  <a:pt x="1026" y="1040"/>
                </a:cubicBezTo>
                <a:cubicBezTo>
                  <a:pt x="1026" y="1038"/>
                  <a:pt x="1026" y="1038"/>
                  <a:pt x="1026" y="1038"/>
                </a:cubicBezTo>
                <a:cubicBezTo>
                  <a:pt x="1024" y="1038"/>
                  <a:pt x="1024" y="1038"/>
                  <a:pt x="1024" y="1038"/>
                </a:cubicBezTo>
                <a:cubicBezTo>
                  <a:pt x="1021" y="1036"/>
                  <a:pt x="1021" y="1036"/>
                  <a:pt x="1021" y="1036"/>
                </a:cubicBezTo>
                <a:cubicBezTo>
                  <a:pt x="1019" y="1036"/>
                  <a:pt x="1019" y="1036"/>
                  <a:pt x="1019" y="1036"/>
                </a:cubicBezTo>
                <a:cubicBezTo>
                  <a:pt x="1016" y="1038"/>
                  <a:pt x="1016" y="1038"/>
                  <a:pt x="1016" y="1038"/>
                </a:cubicBezTo>
                <a:cubicBezTo>
                  <a:pt x="1014" y="1038"/>
                  <a:pt x="1014" y="1038"/>
                  <a:pt x="1014" y="1038"/>
                </a:cubicBezTo>
                <a:cubicBezTo>
                  <a:pt x="1010" y="1036"/>
                  <a:pt x="1010" y="1036"/>
                  <a:pt x="1010" y="1036"/>
                </a:cubicBezTo>
                <a:cubicBezTo>
                  <a:pt x="1007" y="1036"/>
                  <a:pt x="1007" y="1036"/>
                  <a:pt x="1007" y="1036"/>
                </a:cubicBezTo>
                <a:cubicBezTo>
                  <a:pt x="1004" y="1039"/>
                  <a:pt x="1004" y="1039"/>
                  <a:pt x="1004" y="1039"/>
                </a:cubicBezTo>
                <a:cubicBezTo>
                  <a:pt x="1004" y="1040"/>
                  <a:pt x="1004" y="1040"/>
                  <a:pt x="1004" y="1040"/>
                </a:cubicBezTo>
                <a:cubicBezTo>
                  <a:pt x="1005" y="1041"/>
                  <a:pt x="1005" y="1041"/>
                  <a:pt x="1005" y="1041"/>
                </a:cubicBezTo>
                <a:cubicBezTo>
                  <a:pt x="1006" y="1042"/>
                  <a:pt x="1006" y="1042"/>
                  <a:pt x="1006" y="1042"/>
                </a:cubicBezTo>
                <a:cubicBezTo>
                  <a:pt x="1004" y="1042"/>
                  <a:pt x="1004" y="1042"/>
                  <a:pt x="1004" y="1042"/>
                </a:cubicBezTo>
                <a:cubicBezTo>
                  <a:pt x="1003" y="1042"/>
                  <a:pt x="1003" y="1042"/>
                  <a:pt x="1003" y="1042"/>
                </a:cubicBezTo>
                <a:cubicBezTo>
                  <a:pt x="1003" y="1044"/>
                  <a:pt x="1003" y="1044"/>
                  <a:pt x="1003" y="1044"/>
                </a:cubicBezTo>
                <a:cubicBezTo>
                  <a:pt x="1002" y="1043"/>
                  <a:pt x="1002" y="1043"/>
                  <a:pt x="1002" y="1043"/>
                </a:cubicBezTo>
                <a:cubicBezTo>
                  <a:pt x="1001" y="1042"/>
                  <a:pt x="1001" y="1042"/>
                  <a:pt x="1001" y="1042"/>
                </a:cubicBezTo>
                <a:cubicBezTo>
                  <a:pt x="999" y="1043"/>
                  <a:pt x="999" y="1043"/>
                  <a:pt x="999" y="1043"/>
                </a:cubicBezTo>
                <a:cubicBezTo>
                  <a:pt x="997" y="1046"/>
                  <a:pt x="997" y="1046"/>
                  <a:pt x="997" y="1046"/>
                </a:cubicBezTo>
                <a:cubicBezTo>
                  <a:pt x="994" y="1050"/>
                  <a:pt x="994" y="1050"/>
                  <a:pt x="994" y="1050"/>
                </a:cubicBezTo>
                <a:cubicBezTo>
                  <a:pt x="996" y="1047"/>
                  <a:pt x="996" y="1047"/>
                  <a:pt x="996" y="1047"/>
                </a:cubicBezTo>
                <a:cubicBezTo>
                  <a:pt x="996" y="1045"/>
                  <a:pt x="996" y="1045"/>
                  <a:pt x="996" y="1045"/>
                </a:cubicBezTo>
                <a:cubicBezTo>
                  <a:pt x="996" y="1043"/>
                  <a:pt x="996" y="1043"/>
                  <a:pt x="996" y="1043"/>
                </a:cubicBezTo>
                <a:cubicBezTo>
                  <a:pt x="997" y="1042"/>
                  <a:pt x="997" y="1042"/>
                  <a:pt x="997" y="1042"/>
                </a:cubicBezTo>
                <a:cubicBezTo>
                  <a:pt x="996" y="1042"/>
                  <a:pt x="996" y="1042"/>
                  <a:pt x="996" y="1042"/>
                </a:cubicBezTo>
                <a:cubicBezTo>
                  <a:pt x="993" y="1044"/>
                  <a:pt x="993" y="1044"/>
                  <a:pt x="993" y="1044"/>
                </a:cubicBezTo>
                <a:cubicBezTo>
                  <a:pt x="992" y="1046"/>
                  <a:pt x="992" y="1046"/>
                  <a:pt x="992" y="1046"/>
                </a:cubicBezTo>
                <a:cubicBezTo>
                  <a:pt x="991" y="1049"/>
                  <a:pt x="991" y="1049"/>
                  <a:pt x="991" y="1049"/>
                </a:cubicBezTo>
                <a:cubicBezTo>
                  <a:pt x="990" y="1050"/>
                  <a:pt x="990" y="1050"/>
                  <a:pt x="990" y="1050"/>
                </a:cubicBezTo>
                <a:cubicBezTo>
                  <a:pt x="991" y="1047"/>
                  <a:pt x="991" y="1047"/>
                  <a:pt x="991" y="1047"/>
                </a:cubicBezTo>
                <a:cubicBezTo>
                  <a:pt x="992" y="1044"/>
                  <a:pt x="992" y="1044"/>
                  <a:pt x="992" y="1044"/>
                </a:cubicBezTo>
                <a:cubicBezTo>
                  <a:pt x="995" y="1040"/>
                  <a:pt x="995" y="1040"/>
                  <a:pt x="995" y="1040"/>
                </a:cubicBezTo>
                <a:cubicBezTo>
                  <a:pt x="996" y="1037"/>
                  <a:pt x="996" y="1037"/>
                  <a:pt x="996" y="1037"/>
                </a:cubicBezTo>
                <a:cubicBezTo>
                  <a:pt x="997" y="1035"/>
                  <a:pt x="997" y="1035"/>
                  <a:pt x="997" y="1035"/>
                </a:cubicBezTo>
                <a:cubicBezTo>
                  <a:pt x="999" y="1034"/>
                  <a:pt x="999" y="1034"/>
                  <a:pt x="999" y="1034"/>
                </a:cubicBezTo>
                <a:cubicBezTo>
                  <a:pt x="1002" y="1032"/>
                  <a:pt x="1002" y="1032"/>
                  <a:pt x="1002" y="1032"/>
                </a:cubicBezTo>
                <a:cubicBezTo>
                  <a:pt x="1003" y="1032"/>
                  <a:pt x="1003" y="1032"/>
                  <a:pt x="1003" y="1032"/>
                </a:cubicBezTo>
                <a:cubicBezTo>
                  <a:pt x="1005" y="1029"/>
                  <a:pt x="1005" y="1029"/>
                  <a:pt x="1005" y="1029"/>
                </a:cubicBezTo>
                <a:cubicBezTo>
                  <a:pt x="1010" y="1024"/>
                  <a:pt x="1010" y="1024"/>
                  <a:pt x="1010" y="1024"/>
                </a:cubicBezTo>
                <a:cubicBezTo>
                  <a:pt x="1010" y="1023"/>
                  <a:pt x="1010" y="1023"/>
                  <a:pt x="1010" y="1023"/>
                </a:cubicBezTo>
                <a:cubicBezTo>
                  <a:pt x="1011" y="1022"/>
                  <a:pt x="1011" y="1022"/>
                  <a:pt x="1011" y="1022"/>
                </a:cubicBezTo>
                <a:cubicBezTo>
                  <a:pt x="1010" y="1021"/>
                  <a:pt x="1010" y="1021"/>
                  <a:pt x="1010" y="1021"/>
                </a:cubicBezTo>
                <a:cubicBezTo>
                  <a:pt x="1010" y="1019"/>
                  <a:pt x="1010" y="1019"/>
                  <a:pt x="1010" y="1019"/>
                </a:cubicBezTo>
                <a:cubicBezTo>
                  <a:pt x="1011" y="1019"/>
                  <a:pt x="1011" y="1019"/>
                  <a:pt x="1011" y="1019"/>
                </a:cubicBezTo>
                <a:cubicBezTo>
                  <a:pt x="1011" y="1017"/>
                  <a:pt x="1011" y="1017"/>
                  <a:pt x="1011" y="1017"/>
                </a:cubicBezTo>
                <a:cubicBezTo>
                  <a:pt x="1009" y="1016"/>
                  <a:pt x="1009" y="1016"/>
                  <a:pt x="1009" y="1016"/>
                </a:cubicBezTo>
                <a:cubicBezTo>
                  <a:pt x="1007" y="1016"/>
                  <a:pt x="1007" y="1016"/>
                  <a:pt x="1007" y="1016"/>
                </a:cubicBezTo>
                <a:cubicBezTo>
                  <a:pt x="1006" y="1016"/>
                  <a:pt x="1006" y="1016"/>
                  <a:pt x="1006" y="1016"/>
                </a:cubicBezTo>
                <a:cubicBezTo>
                  <a:pt x="1005" y="1015"/>
                  <a:pt x="1005" y="1015"/>
                  <a:pt x="1005" y="1015"/>
                </a:cubicBezTo>
                <a:cubicBezTo>
                  <a:pt x="1004" y="1011"/>
                  <a:pt x="1004" y="1011"/>
                  <a:pt x="1004" y="1011"/>
                </a:cubicBezTo>
                <a:cubicBezTo>
                  <a:pt x="1002" y="1005"/>
                  <a:pt x="1002" y="1005"/>
                  <a:pt x="1002" y="1005"/>
                </a:cubicBezTo>
                <a:cubicBezTo>
                  <a:pt x="1000" y="1002"/>
                  <a:pt x="1000" y="1002"/>
                  <a:pt x="1000" y="1002"/>
                </a:cubicBezTo>
                <a:cubicBezTo>
                  <a:pt x="998" y="999"/>
                  <a:pt x="998" y="999"/>
                  <a:pt x="998" y="999"/>
                </a:cubicBezTo>
                <a:cubicBezTo>
                  <a:pt x="998" y="997"/>
                  <a:pt x="998" y="997"/>
                  <a:pt x="998" y="997"/>
                </a:cubicBezTo>
                <a:cubicBezTo>
                  <a:pt x="998" y="994"/>
                  <a:pt x="998" y="994"/>
                  <a:pt x="998" y="994"/>
                </a:cubicBezTo>
                <a:cubicBezTo>
                  <a:pt x="997" y="994"/>
                  <a:pt x="997" y="994"/>
                  <a:pt x="997" y="994"/>
                </a:cubicBezTo>
                <a:cubicBezTo>
                  <a:pt x="997" y="992"/>
                  <a:pt x="997" y="992"/>
                  <a:pt x="997" y="992"/>
                </a:cubicBezTo>
                <a:cubicBezTo>
                  <a:pt x="995" y="989"/>
                  <a:pt x="995" y="989"/>
                  <a:pt x="995" y="989"/>
                </a:cubicBezTo>
                <a:cubicBezTo>
                  <a:pt x="995" y="990"/>
                  <a:pt x="995" y="990"/>
                  <a:pt x="995" y="990"/>
                </a:cubicBezTo>
                <a:cubicBezTo>
                  <a:pt x="995" y="991"/>
                  <a:pt x="995" y="991"/>
                  <a:pt x="995" y="991"/>
                </a:cubicBezTo>
                <a:cubicBezTo>
                  <a:pt x="994" y="992"/>
                  <a:pt x="994" y="992"/>
                  <a:pt x="994" y="992"/>
                </a:cubicBezTo>
                <a:cubicBezTo>
                  <a:pt x="992" y="994"/>
                  <a:pt x="992" y="994"/>
                  <a:pt x="992" y="994"/>
                </a:cubicBezTo>
                <a:cubicBezTo>
                  <a:pt x="992" y="994"/>
                  <a:pt x="992" y="994"/>
                  <a:pt x="992" y="994"/>
                </a:cubicBezTo>
                <a:cubicBezTo>
                  <a:pt x="994" y="992"/>
                  <a:pt x="994" y="992"/>
                  <a:pt x="994" y="992"/>
                </a:cubicBezTo>
                <a:cubicBezTo>
                  <a:pt x="994" y="989"/>
                  <a:pt x="994" y="989"/>
                  <a:pt x="994" y="989"/>
                </a:cubicBezTo>
                <a:cubicBezTo>
                  <a:pt x="992" y="987"/>
                  <a:pt x="992" y="987"/>
                  <a:pt x="992" y="987"/>
                </a:cubicBezTo>
                <a:cubicBezTo>
                  <a:pt x="991" y="988"/>
                  <a:pt x="991" y="988"/>
                  <a:pt x="991" y="988"/>
                </a:cubicBezTo>
                <a:cubicBezTo>
                  <a:pt x="990" y="987"/>
                  <a:pt x="990" y="987"/>
                  <a:pt x="990" y="987"/>
                </a:cubicBezTo>
                <a:cubicBezTo>
                  <a:pt x="989" y="985"/>
                  <a:pt x="989" y="985"/>
                  <a:pt x="989" y="985"/>
                </a:cubicBezTo>
                <a:cubicBezTo>
                  <a:pt x="986" y="981"/>
                  <a:pt x="986" y="981"/>
                  <a:pt x="986" y="981"/>
                </a:cubicBezTo>
                <a:cubicBezTo>
                  <a:pt x="985" y="981"/>
                  <a:pt x="985" y="981"/>
                  <a:pt x="985" y="981"/>
                </a:cubicBezTo>
                <a:cubicBezTo>
                  <a:pt x="983" y="979"/>
                  <a:pt x="983" y="979"/>
                  <a:pt x="983" y="979"/>
                </a:cubicBezTo>
                <a:cubicBezTo>
                  <a:pt x="977" y="977"/>
                  <a:pt x="977" y="977"/>
                  <a:pt x="977" y="977"/>
                </a:cubicBezTo>
                <a:cubicBezTo>
                  <a:pt x="974" y="976"/>
                  <a:pt x="974" y="976"/>
                  <a:pt x="974" y="976"/>
                </a:cubicBezTo>
                <a:cubicBezTo>
                  <a:pt x="971" y="976"/>
                  <a:pt x="971" y="976"/>
                  <a:pt x="971" y="976"/>
                </a:cubicBezTo>
                <a:cubicBezTo>
                  <a:pt x="970" y="977"/>
                  <a:pt x="970" y="977"/>
                  <a:pt x="970" y="977"/>
                </a:cubicBezTo>
                <a:cubicBezTo>
                  <a:pt x="968" y="978"/>
                  <a:pt x="968" y="978"/>
                  <a:pt x="968" y="978"/>
                </a:cubicBezTo>
                <a:cubicBezTo>
                  <a:pt x="968" y="978"/>
                  <a:pt x="968" y="978"/>
                  <a:pt x="968" y="978"/>
                </a:cubicBezTo>
                <a:cubicBezTo>
                  <a:pt x="970" y="976"/>
                  <a:pt x="970" y="976"/>
                  <a:pt x="970" y="976"/>
                </a:cubicBezTo>
                <a:cubicBezTo>
                  <a:pt x="970" y="974"/>
                  <a:pt x="970" y="974"/>
                  <a:pt x="970" y="974"/>
                </a:cubicBezTo>
                <a:cubicBezTo>
                  <a:pt x="967" y="973"/>
                  <a:pt x="967" y="973"/>
                  <a:pt x="967" y="973"/>
                </a:cubicBezTo>
                <a:cubicBezTo>
                  <a:pt x="964" y="973"/>
                  <a:pt x="964" y="973"/>
                  <a:pt x="964" y="973"/>
                </a:cubicBezTo>
                <a:cubicBezTo>
                  <a:pt x="960" y="971"/>
                  <a:pt x="960" y="971"/>
                  <a:pt x="960" y="971"/>
                </a:cubicBezTo>
                <a:cubicBezTo>
                  <a:pt x="959" y="971"/>
                  <a:pt x="959" y="971"/>
                  <a:pt x="959" y="971"/>
                </a:cubicBezTo>
                <a:cubicBezTo>
                  <a:pt x="957" y="972"/>
                  <a:pt x="957" y="972"/>
                  <a:pt x="957" y="972"/>
                </a:cubicBezTo>
                <a:cubicBezTo>
                  <a:pt x="954" y="972"/>
                  <a:pt x="954" y="972"/>
                  <a:pt x="954" y="972"/>
                </a:cubicBezTo>
                <a:cubicBezTo>
                  <a:pt x="950" y="973"/>
                  <a:pt x="950" y="973"/>
                  <a:pt x="950" y="973"/>
                </a:cubicBezTo>
                <a:cubicBezTo>
                  <a:pt x="946" y="972"/>
                  <a:pt x="946" y="972"/>
                  <a:pt x="946" y="972"/>
                </a:cubicBezTo>
                <a:cubicBezTo>
                  <a:pt x="942" y="972"/>
                  <a:pt x="942" y="972"/>
                  <a:pt x="942" y="972"/>
                </a:cubicBezTo>
                <a:cubicBezTo>
                  <a:pt x="939" y="973"/>
                  <a:pt x="939" y="973"/>
                  <a:pt x="939" y="973"/>
                </a:cubicBezTo>
                <a:cubicBezTo>
                  <a:pt x="939" y="975"/>
                  <a:pt x="939" y="975"/>
                  <a:pt x="939" y="975"/>
                </a:cubicBezTo>
                <a:cubicBezTo>
                  <a:pt x="939" y="975"/>
                  <a:pt x="939" y="975"/>
                  <a:pt x="939" y="975"/>
                </a:cubicBezTo>
                <a:cubicBezTo>
                  <a:pt x="938" y="973"/>
                  <a:pt x="938" y="973"/>
                  <a:pt x="938" y="973"/>
                </a:cubicBezTo>
                <a:cubicBezTo>
                  <a:pt x="938" y="970"/>
                  <a:pt x="938" y="970"/>
                  <a:pt x="938" y="970"/>
                </a:cubicBezTo>
                <a:cubicBezTo>
                  <a:pt x="938" y="969"/>
                  <a:pt x="938" y="969"/>
                  <a:pt x="938" y="969"/>
                </a:cubicBezTo>
                <a:cubicBezTo>
                  <a:pt x="934" y="968"/>
                  <a:pt x="934" y="968"/>
                  <a:pt x="934" y="968"/>
                </a:cubicBezTo>
                <a:cubicBezTo>
                  <a:pt x="931" y="964"/>
                  <a:pt x="931" y="964"/>
                  <a:pt x="931" y="964"/>
                </a:cubicBezTo>
                <a:cubicBezTo>
                  <a:pt x="929" y="963"/>
                  <a:pt x="929" y="963"/>
                  <a:pt x="929" y="963"/>
                </a:cubicBezTo>
                <a:cubicBezTo>
                  <a:pt x="928" y="964"/>
                  <a:pt x="928" y="964"/>
                  <a:pt x="928" y="964"/>
                </a:cubicBezTo>
                <a:cubicBezTo>
                  <a:pt x="925" y="964"/>
                  <a:pt x="925" y="964"/>
                  <a:pt x="925" y="964"/>
                </a:cubicBezTo>
                <a:cubicBezTo>
                  <a:pt x="924" y="966"/>
                  <a:pt x="924" y="966"/>
                  <a:pt x="924" y="966"/>
                </a:cubicBezTo>
                <a:cubicBezTo>
                  <a:pt x="924" y="968"/>
                  <a:pt x="924" y="968"/>
                  <a:pt x="924" y="968"/>
                </a:cubicBezTo>
                <a:cubicBezTo>
                  <a:pt x="923" y="965"/>
                  <a:pt x="923" y="965"/>
                  <a:pt x="923" y="965"/>
                </a:cubicBezTo>
                <a:cubicBezTo>
                  <a:pt x="924" y="962"/>
                  <a:pt x="924" y="962"/>
                  <a:pt x="924" y="962"/>
                </a:cubicBezTo>
                <a:cubicBezTo>
                  <a:pt x="924" y="960"/>
                  <a:pt x="924" y="960"/>
                  <a:pt x="924" y="960"/>
                </a:cubicBezTo>
                <a:cubicBezTo>
                  <a:pt x="923" y="957"/>
                  <a:pt x="923" y="957"/>
                  <a:pt x="923" y="957"/>
                </a:cubicBezTo>
                <a:cubicBezTo>
                  <a:pt x="922" y="956"/>
                  <a:pt x="922" y="956"/>
                  <a:pt x="922" y="956"/>
                </a:cubicBezTo>
                <a:cubicBezTo>
                  <a:pt x="918" y="953"/>
                  <a:pt x="918" y="953"/>
                  <a:pt x="918" y="953"/>
                </a:cubicBezTo>
                <a:cubicBezTo>
                  <a:pt x="915" y="950"/>
                  <a:pt x="915" y="950"/>
                  <a:pt x="915" y="950"/>
                </a:cubicBezTo>
                <a:cubicBezTo>
                  <a:pt x="915" y="949"/>
                  <a:pt x="915" y="949"/>
                  <a:pt x="915" y="949"/>
                </a:cubicBezTo>
                <a:cubicBezTo>
                  <a:pt x="913" y="947"/>
                  <a:pt x="913" y="947"/>
                  <a:pt x="913" y="947"/>
                </a:cubicBezTo>
                <a:cubicBezTo>
                  <a:pt x="911" y="947"/>
                  <a:pt x="911" y="947"/>
                  <a:pt x="911" y="947"/>
                </a:cubicBezTo>
                <a:cubicBezTo>
                  <a:pt x="911" y="946"/>
                  <a:pt x="911" y="946"/>
                  <a:pt x="911" y="946"/>
                </a:cubicBezTo>
                <a:cubicBezTo>
                  <a:pt x="910" y="946"/>
                  <a:pt x="910" y="946"/>
                  <a:pt x="910" y="946"/>
                </a:cubicBezTo>
                <a:cubicBezTo>
                  <a:pt x="906" y="944"/>
                  <a:pt x="906" y="944"/>
                  <a:pt x="906" y="944"/>
                </a:cubicBezTo>
                <a:cubicBezTo>
                  <a:pt x="905" y="944"/>
                  <a:pt x="905" y="944"/>
                  <a:pt x="905" y="944"/>
                </a:cubicBezTo>
                <a:cubicBezTo>
                  <a:pt x="903" y="945"/>
                  <a:pt x="903" y="945"/>
                  <a:pt x="903" y="945"/>
                </a:cubicBezTo>
                <a:cubicBezTo>
                  <a:pt x="901" y="944"/>
                  <a:pt x="901" y="944"/>
                  <a:pt x="901" y="944"/>
                </a:cubicBezTo>
                <a:cubicBezTo>
                  <a:pt x="900" y="944"/>
                  <a:pt x="900" y="944"/>
                  <a:pt x="900" y="944"/>
                </a:cubicBezTo>
                <a:cubicBezTo>
                  <a:pt x="899" y="945"/>
                  <a:pt x="899" y="945"/>
                  <a:pt x="899" y="945"/>
                </a:cubicBezTo>
                <a:cubicBezTo>
                  <a:pt x="895" y="945"/>
                  <a:pt x="895" y="945"/>
                  <a:pt x="895" y="945"/>
                </a:cubicBezTo>
                <a:cubicBezTo>
                  <a:pt x="893" y="945"/>
                  <a:pt x="893" y="945"/>
                  <a:pt x="893" y="945"/>
                </a:cubicBezTo>
                <a:cubicBezTo>
                  <a:pt x="892" y="945"/>
                  <a:pt x="892" y="945"/>
                  <a:pt x="892" y="945"/>
                </a:cubicBezTo>
                <a:cubicBezTo>
                  <a:pt x="894" y="945"/>
                  <a:pt x="894" y="945"/>
                  <a:pt x="894" y="945"/>
                </a:cubicBezTo>
                <a:cubicBezTo>
                  <a:pt x="895" y="945"/>
                  <a:pt x="895" y="945"/>
                  <a:pt x="895" y="945"/>
                </a:cubicBezTo>
                <a:cubicBezTo>
                  <a:pt x="897" y="944"/>
                  <a:pt x="897" y="944"/>
                  <a:pt x="897" y="944"/>
                </a:cubicBezTo>
                <a:cubicBezTo>
                  <a:pt x="897" y="942"/>
                  <a:pt x="897" y="942"/>
                  <a:pt x="897" y="942"/>
                </a:cubicBezTo>
                <a:cubicBezTo>
                  <a:pt x="900" y="941"/>
                  <a:pt x="900" y="941"/>
                  <a:pt x="900" y="941"/>
                </a:cubicBezTo>
                <a:cubicBezTo>
                  <a:pt x="900" y="940"/>
                  <a:pt x="900" y="940"/>
                  <a:pt x="900" y="940"/>
                </a:cubicBezTo>
                <a:cubicBezTo>
                  <a:pt x="899" y="939"/>
                  <a:pt x="899" y="939"/>
                  <a:pt x="899" y="939"/>
                </a:cubicBezTo>
                <a:cubicBezTo>
                  <a:pt x="899" y="938"/>
                  <a:pt x="899" y="938"/>
                  <a:pt x="899" y="938"/>
                </a:cubicBezTo>
                <a:cubicBezTo>
                  <a:pt x="898" y="936"/>
                  <a:pt x="898" y="936"/>
                  <a:pt x="898" y="936"/>
                </a:cubicBezTo>
                <a:cubicBezTo>
                  <a:pt x="895" y="935"/>
                  <a:pt x="895" y="935"/>
                  <a:pt x="895" y="935"/>
                </a:cubicBezTo>
                <a:cubicBezTo>
                  <a:pt x="892" y="934"/>
                  <a:pt x="892" y="934"/>
                  <a:pt x="892" y="934"/>
                </a:cubicBezTo>
                <a:cubicBezTo>
                  <a:pt x="891" y="933"/>
                  <a:pt x="891" y="933"/>
                  <a:pt x="891" y="933"/>
                </a:cubicBezTo>
                <a:cubicBezTo>
                  <a:pt x="890" y="932"/>
                  <a:pt x="890" y="932"/>
                  <a:pt x="890" y="932"/>
                </a:cubicBezTo>
                <a:cubicBezTo>
                  <a:pt x="888" y="932"/>
                  <a:pt x="888" y="932"/>
                  <a:pt x="888" y="932"/>
                </a:cubicBezTo>
                <a:cubicBezTo>
                  <a:pt x="887" y="931"/>
                  <a:pt x="887" y="931"/>
                  <a:pt x="887" y="931"/>
                </a:cubicBezTo>
                <a:cubicBezTo>
                  <a:pt x="885" y="930"/>
                  <a:pt x="885" y="930"/>
                  <a:pt x="885" y="930"/>
                </a:cubicBezTo>
                <a:cubicBezTo>
                  <a:pt x="884" y="930"/>
                  <a:pt x="884" y="930"/>
                  <a:pt x="884" y="930"/>
                </a:cubicBezTo>
                <a:cubicBezTo>
                  <a:pt x="884" y="932"/>
                  <a:pt x="884" y="932"/>
                  <a:pt x="884" y="932"/>
                </a:cubicBezTo>
                <a:cubicBezTo>
                  <a:pt x="883" y="930"/>
                  <a:pt x="883" y="930"/>
                  <a:pt x="883" y="930"/>
                </a:cubicBezTo>
                <a:cubicBezTo>
                  <a:pt x="882" y="928"/>
                  <a:pt x="882" y="928"/>
                  <a:pt x="882" y="928"/>
                </a:cubicBezTo>
                <a:cubicBezTo>
                  <a:pt x="880" y="927"/>
                  <a:pt x="880" y="927"/>
                  <a:pt x="880" y="927"/>
                </a:cubicBezTo>
                <a:cubicBezTo>
                  <a:pt x="879" y="926"/>
                  <a:pt x="879" y="926"/>
                  <a:pt x="879" y="926"/>
                </a:cubicBezTo>
                <a:cubicBezTo>
                  <a:pt x="880" y="925"/>
                  <a:pt x="880" y="925"/>
                  <a:pt x="880" y="925"/>
                </a:cubicBezTo>
                <a:cubicBezTo>
                  <a:pt x="885" y="926"/>
                  <a:pt x="885" y="926"/>
                  <a:pt x="885" y="926"/>
                </a:cubicBezTo>
                <a:cubicBezTo>
                  <a:pt x="887" y="924"/>
                  <a:pt x="887" y="924"/>
                  <a:pt x="887" y="924"/>
                </a:cubicBezTo>
                <a:cubicBezTo>
                  <a:pt x="889" y="924"/>
                  <a:pt x="889" y="924"/>
                  <a:pt x="889" y="924"/>
                </a:cubicBezTo>
                <a:cubicBezTo>
                  <a:pt x="890" y="923"/>
                  <a:pt x="890" y="923"/>
                  <a:pt x="890" y="923"/>
                </a:cubicBezTo>
                <a:cubicBezTo>
                  <a:pt x="887" y="923"/>
                  <a:pt x="887" y="923"/>
                  <a:pt x="887" y="923"/>
                </a:cubicBezTo>
                <a:cubicBezTo>
                  <a:pt x="883" y="922"/>
                  <a:pt x="883" y="922"/>
                  <a:pt x="883" y="922"/>
                </a:cubicBezTo>
                <a:cubicBezTo>
                  <a:pt x="879" y="923"/>
                  <a:pt x="879" y="923"/>
                  <a:pt x="879" y="923"/>
                </a:cubicBezTo>
                <a:cubicBezTo>
                  <a:pt x="877" y="922"/>
                  <a:pt x="877" y="922"/>
                  <a:pt x="877" y="922"/>
                </a:cubicBezTo>
                <a:cubicBezTo>
                  <a:pt x="873" y="924"/>
                  <a:pt x="873" y="924"/>
                  <a:pt x="873" y="924"/>
                </a:cubicBezTo>
                <a:cubicBezTo>
                  <a:pt x="871" y="923"/>
                  <a:pt x="871" y="923"/>
                  <a:pt x="871" y="923"/>
                </a:cubicBezTo>
                <a:cubicBezTo>
                  <a:pt x="869" y="924"/>
                  <a:pt x="869" y="924"/>
                  <a:pt x="869" y="924"/>
                </a:cubicBezTo>
                <a:cubicBezTo>
                  <a:pt x="866" y="926"/>
                  <a:pt x="866" y="926"/>
                  <a:pt x="866" y="926"/>
                </a:cubicBezTo>
                <a:cubicBezTo>
                  <a:pt x="864" y="927"/>
                  <a:pt x="864" y="927"/>
                  <a:pt x="864" y="927"/>
                </a:cubicBezTo>
                <a:cubicBezTo>
                  <a:pt x="861" y="928"/>
                  <a:pt x="861" y="928"/>
                  <a:pt x="861" y="928"/>
                </a:cubicBezTo>
                <a:cubicBezTo>
                  <a:pt x="861" y="929"/>
                  <a:pt x="861" y="929"/>
                  <a:pt x="861" y="929"/>
                </a:cubicBezTo>
                <a:cubicBezTo>
                  <a:pt x="858" y="929"/>
                  <a:pt x="858" y="929"/>
                  <a:pt x="858" y="929"/>
                </a:cubicBezTo>
                <a:cubicBezTo>
                  <a:pt x="857" y="930"/>
                  <a:pt x="857" y="930"/>
                  <a:pt x="857" y="930"/>
                </a:cubicBezTo>
                <a:cubicBezTo>
                  <a:pt x="855" y="929"/>
                  <a:pt x="855" y="929"/>
                  <a:pt x="855" y="929"/>
                </a:cubicBezTo>
                <a:cubicBezTo>
                  <a:pt x="851" y="926"/>
                  <a:pt x="851" y="926"/>
                  <a:pt x="851" y="926"/>
                </a:cubicBezTo>
                <a:cubicBezTo>
                  <a:pt x="850" y="924"/>
                  <a:pt x="850" y="924"/>
                  <a:pt x="850" y="924"/>
                </a:cubicBezTo>
                <a:cubicBezTo>
                  <a:pt x="848" y="924"/>
                  <a:pt x="848" y="924"/>
                  <a:pt x="848" y="924"/>
                </a:cubicBezTo>
                <a:cubicBezTo>
                  <a:pt x="844" y="925"/>
                  <a:pt x="844" y="925"/>
                  <a:pt x="844" y="925"/>
                </a:cubicBezTo>
                <a:cubicBezTo>
                  <a:pt x="834" y="926"/>
                  <a:pt x="834" y="926"/>
                  <a:pt x="834" y="926"/>
                </a:cubicBezTo>
                <a:cubicBezTo>
                  <a:pt x="829" y="926"/>
                  <a:pt x="829" y="926"/>
                  <a:pt x="829" y="926"/>
                </a:cubicBezTo>
                <a:cubicBezTo>
                  <a:pt x="827" y="925"/>
                  <a:pt x="827" y="925"/>
                  <a:pt x="827" y="925"/>
                </a:cubicBezTo>
                <a:cubicBezTo>
                  <a:pt x="827" y="924"/>
                  <a:pt x="827" y="924"/>
                  <a:pt x="827" y="924"/>
                </a:cubicBezTo>
                <a:cubicBezTo>
                  <a:pt x="827" y="922"/>
                  <a:pt x="827" y="922"/>
                  <a:pt x="827" y="922"/>
                </a:cubicBezTo>
                <a:cubicBezTo>
                  <a:pt x="828" y="922"/>
                  <a:pt x="828" y="922"/>
                  <a:pt x="828" y="922"/>
                </a:cubicBezTo>
                <a:cubicBezTo>
                  <a:pt x="828" y="920"/>
                  <a:pt x="828" y="920"/>
                  <a:pt x="828" y="920"/>
                </a:cubicBezTo>
                <a:cubicBezTo>
                  <a:pt x="826" y="917"/>
                  <a:pt x="826" y="917"/>
                  <a:pt x="826" y="917"/>
                </a:cubicBezTo>
                <a:cubicBezTo>
                  <a:pt x="824" y="917"/>
                  <a:pt x="824" y="917"/>
                  <a:pt x="824" y="917"/>
                </a:cubicBezTo>
                <a:cubicBezTo>
                  <a:pt x="819" y="917"/>
                  <a:pt x="819" y="917"/>
                  <a:pt x="819" y="917"/>
                </a:cubicBezTo>
                <a:cubicBezTo>
                  <a:pt x="817" y="916"/>
                  <a:pt x="817" y="916"/>
                  <a:pt x="817" y="916"/>
                </a:cubicBezTo>
                <a:cubicBezTo>
                  <a:pt x="815" y="916"/>
                  <a:pt x="815" y="916"/>
                  <a:pt x="815" y="916"/>
                </a:cubicBezTo>
                <a:cubicBezTo>
                  <a:pt x="814" y="916"/>
                  <a:pt x="814" y="916"/>
                  <a:pt x="814" y="916"/>
                </a:cubicBezTo>
                <a:cubicBezTo>
                  <a:pt x="812" y="913"/>
                  <a:pt x="812" y="913"/>
                  <a:pt x="812" y="913"/>
                </a:cubicBezTo>
                <a:cubicBezTo>
                  <a:pt x="812" y="911"/>
                  <a:pt x="812" y="911"/>
                  <a:pt x="812" y="911"/>
                </a:cubicBezTo>
                <a:cubicBezTo>
                  <a:pt x="811" y="907"/>
                  <a:pt x="811" y="907"/>
                  <a:pt x="811" y="907"/>
                </a:cubicBezTo>
                <a:cubicBezTo>
                  <a:pt x="810" y="907"/>
                  <a:pt x="810" y="907"/>
                  <a:pt x="810" y="907"/>
                </a:cubicBezTo>
                <a:cubicBezTo>
                  <a:pt x="808" y="908"/>
                  <a:pt x="808" y="908"/>
                  <a:pt x="808" y="908"/>
                </a:cubicBezTo>
                <a:cubicBezTo>
                  <a:pt x="805" y="911"/>
                  <a:pt x="805" y="911"/>
                  <a:pt x="805" y="911"/>
                </a:cubicBezTo>
                <a:cubicBezTo>
                  <a:pt x="806" y="914"/>
                  <a:pt x="806" y="914"/>
                  <a:pt x="806" y="914"/>
                </a:cubicBezTo>
                <a:cubicBezTo>
                  <a:pt x="806" y="915"/>
                  <a:pt x="806" y="915"/>
                  <a:pt x="806" y="915"/>
                </a:cubicBezTo>
                <a:cubicBezTo>
                  <a:pt x="808" y="914"/>
                  <a:pt x="808" y="914"/>
                  <a:pt x="808" y="914"/>
                </a:cubicBezTo>
                <a:cubicBezTo>
                  <a:pt x="810" y="914"/>
                  <a:pt x="810" y="914"/>
                  <a:pt x="810" y="914"/>
                </a:cubicBezTo>
                <a:cubicBezTo>
                  <a:pt x="812" y="915"/>
                  <a:pt x="812" y="915"/>
                  <a:pt x="812" y="915"/>
                </a:cubicBezTo>
                <a:cubicBezTo>
                  <a:pt x="812" y="917"/>
                  <a:pt x="812" y="917"/>
                  <a:pt x="812" y="917"/>
                </a:cubicBezTo>
                <a:cubicBezTo>
                  <a:pt x="810" y="917"/>
                  <a:pt x="810" y="917"/>
                  <a:pt x="810" y="917"/>
                </a:cubicBezTo>
                <a:cubicBezTo>
                  <a:pt x="808" y="916"/>
                  <a:pt x="808" y="916"/>
                  <a:pt x="808" y="916"/>
                </a:cubicBezTo>
                <a:cubicBezTo>
                  <a:pt x="807" y="916"/>
                  <a:pt x="807" y="916"/>
                  <a:pt x="807" y="916"/>
                </a:cubicBezTo>
                <a:cubicBezTo>
                  <a:pt x="806" y="916"/>
                  <a:pt x="806" y="916"/>
                  <a:pt x="806" y="916"/>
                </a:cubicBezTo>
                <a:cubicBezTo>
                  <a:pt x="806" y="917"/>
                  <a:pt x="806" y="917"/>
                  <a:pt x="806" y="917"/>
                </a:cubicBezTo>
                <a:cubicBezTo>
                  <a:pt x="804" y="918"/>
                  <a:pt x="804" y="918"/>
                  <a:pt x="804" y="918"/>
                </a:cubicBezTo>
                <a:cubicBezTo>
                  <a:pt x="799" y="919"/>
                  <a:pt x="799" y="919"/>
                  <a:pt x="799" y="919"/>
                </a:cubicBezTo>
                <a:cubicBezTo>
                  <a:pt x="795" y="921"/>
                  <a:pt x="795" y="921"/>
                  <a:pt x="795" y="921"/>
                </a:cubicBezTo>
                <a:cubicBezTo>
                  <a:pt x="794" y="923"/>
                  <a:pt x="794" y="923"/>
                  <a:pt x="794" y="923"/>
                </a:cubicBezTo>
                <a:cubicBezTo>
                  <a:pt x="794" y="924"/>
                  <a:pt x="794" y="924"/>
                  <a:pt x="794" y="924"/>
                </a:cubicBezTo>
                <a:cubicBezTo>
                  <a:pt x="795" y="926"/>
                  <a:pt x="795" y="926"/>
                  <a:pt x="795" y="926"/>
                </a:cubicBezTo>
                <a:cubicBezTo>
                  <a:pt x="795" y="931"/>
                  <a:pt x="795" y="931"/>
                  <a:pt x="795" y="931"/>
                </a:cubicBezTo>
                <a:cubicBezTo>
                  <a:pt x="795" y="933"/>
                  <a:pt x="795" y="933"/>
                  <a:pt x="795" y="933"/>
                </a:cubicBezTo>
                <a:cubicBezTo>
                  <a:pt x="796" y="936"/>
                  <a:pt x="796" y="936"/>
                  <a:pt x="796" y="936"/>
                </a:cubicBezTo>
                <a:cubicBezTo>
                  <a:pt x="795" y="939"/>
                  <a:pt x="795" y="939"/>
                  <a:pt x="795" y="939"/>
                </a:cubicBezTo>
                <a:cubicBezTo>
                  <a:pt x="791" y="941"/>
                  <a:pt x="791" y="941"/>
                  <a:pt x="791" y="941"/>
                </a:cubicBezTo>
                <a:cubicBezTo>
                  <a:pt x="789" y="940"/>
                  <a:pt x="789" y="940"/>
                  <a:pt x="789" y="940"/>
                </a:cubicBezTo>
                <a:cubicBezTo>
                  <a:pt x="789" y="938"/>
                  <a:pt x="789" y="938"/>
                  <a:pt x="789" y="938"/>
                </a:cubicBezTo>
                <a:cubicBezTo>
                  <a:pt x="787" y="935"/>
                  <a:pt x="787" y="935"/>
                  <a:pt x="787" y="935"/>
                </a:cubicBezTo>
                <a:cubicBezTo>
                  <a:pt x="787" y="933"/>
                  <a:pt x="787" y="933"/>
                  <a:pt x="787" y="933"/>
                </a:cubicBezTo>
                <a:cubicBezTo>
                  <a:pt x="789" y="932"/>
                  <a:pt x="789" y="932"/>
                  <a:pt x="789" y="932"/>
                </a:cubicBezTo>
                <a:cubicBezTo>
                  <a:pt x="789" y="930"/>
                  <a:pt x="789" y="930"/>
                  <a:pt x="789" y="930"/>
                </a:cubicBezTo>
                <a:cubicBezTo>
                  <a:pt x="793" y="927"/>
                  <a:pt x="793" y="927"/>
                  <a:pt x="793" y="927"/>
                </a:cubicBezTo>
                <a:cubicBezTo>
                  <a:pt x="793" y="923"/>
                  <a:pt x="793" y="923"/>
                  <a:pt x="793" y="923"/>
                </a:cubicBezTo>
                <a:cubicBezTo>
                  <a:pt x="791" y="921"/>
                  <a:pt x="791" y="921"/>
                  <a:pt x="791" y="921"/>
                </a:cubicBezTo>
                <a:cubicBezTo>
                  <a:pt x="792" y="920"/>
                  <a:pt x="792" y="920"/>
                  <a:pt x="792" y="920"/>
                </a:cubicBezTo>
                <a:cubicBezTo>
                  <a:pt x="791" y="919"/>
                  <a:pt x="791" y="919"/>
                  <a:pt x="791" y="919"/>
                </a:cubicBezTo>
                <a:cubicBezTo>
                  <a:pt x="790" y="918"/>
                  <a:pt x="790" y="918"/>
                  <a:pt x="790" y="918"/>
                </a:cubicBezTo>
                <a:cubicBezTo>
                  <a:pt x="789" y="916"/>
                  <a:pt x="789" y="916"/>
                  <a:pt x="789" y="916"/>
                </a:cubicBezTo>
                <a:cubicBezTo>
                  <a:pt x="790" y="915"/>
                  <a:pt x="790" y="915"/>
                  <a:pt x="790" y="915"/>
                </a:cubicBezTo>
                <a:cubicBezTo>
                  <a:pt x="792" y="914"/>
                  <a:pt x="792" y="914"/>
                  <a:pt x="792" y="914"/>
                </a:cubicBezTo>
                <a:cubicBezTo>
                  <a:pt x="794" y="913"/>
                  <a:pt x="794" y="913"/>
                  <a:pt x="794" y="913"/>
                </a:cubicBezTo>
                <a:cubicBezTo>
                  <a:pt x="796" y="911"/>
                  <a:pt x="796" y="911"/>
                  <a:pt x="796" y="911"/>
                </a:cubicBezTo>
                <a:cubicBezTo>
                  <a:pt x="797" y="910"/>
                  <a:pt x="797" y="910"/>
                  <a:pt x="797" y="910"/>
                </a:cubicBezTo>
                <a:cubicBezTo>
                  <a:pt x="798" y="910"/>
                  <a:pt x="798" y="910"/>
                  <a:pt x="798" y="910"/>
                </a:cubicBezTo>
                <a:cubicBezTo>
                  <a:pt x="798" y="908"/>
                  <a:pt x="798" y="908"/>
                  <a:pt x="798" y="908"/>
                </a:cubicBezTo>
                <a:cubicBezTo>
                  <a:pt x="797" y="907"/>
                  <a:pt x="797" y="907"/>
                  <a:pt x="797" y="907"/>
                </a:cubicBezTo>
                <a:cubicBezTo>
                  <a:pt x="793" y="905"/>
                  <a:pt x="793" y="905"/>
                  <a:pt x="793" y="905"/>
                </a:cubicBezTo>
                <a:cubicBezTo>
                  <a:pt x="792" y="905"/>
                  <a:pt x="792" y="905"/>
                  <a:pt x="792" y="905"/>
                </a:cubicBezTo>
                <a:cubicBezTo>
                  <a:pt x="792" y="906"/>
                  <a:pt x="792" y="906"/>
                  <a:pt x="792" y="906"/>
                </a:cubicBezTo>
                <a:cubicBezTo>
                  <a:pt x="791" y="907"/>
                  <a:pt x="791" y="907"/>
                  <a:pt x="791" y="907"/>
                </a:cubicBezTo>
                <a:cubicBezTo>
                  <a:pt x="790" y="907"/>
                  <a:pt x="790" y="907"/>
                  <a:pt x="790" y="907"/>
                </a:cubicBezTo>
                <a:cubicBezTo>
                  <a:pt x="789" y="908"/>
                  <a:pt x="789" y="908"/>
                  <a:pt x="789" y="908"/>
                </a:cubicBezTo>
                <a:cubicBezTo>
                  <a:pt x="787" y="907"/>
                  <a:pt x="787" y="907"/>
                  <a:pt x="787" y="907"/>
                </a:cubicBezTo>
                <a:cubicBezTo>
                  <a:pt x="786" y="908"/>
                  <a:pt x="786" y="908"/>
                  <a:pt x="786" y="908"/>
                </a:cubicBezTo>
                <a:cubicBezTo>
                  <a:pt x="785" y="909"/>
                  <a:pt x="785" y="909"/>
                  <a:pt x="785" y="909"/>
                </a:cubicBezTo>
                <a:cubicBezTo>
                  <a:pt x="786" y="910"/>
                  <a:pt x="786" y="910"/>
                  <a:pt x="786" y="910"/>
                </a:cubicBezTo>
                <a:cubicBezTo>
                  <a:pt x="785" y="911"/>
                  <a:pt x="785" y="911"/>
                  <a:pt x="785" y="911"/>
                </a:cubicBezTo>
                <a:cubicBezTo>
                  <a:pt x="783" y="912"/>
                  <a:pt x="783" y="912"/>
                  <a:pt x="783" y="912"/>
                </a:cubicBezTo>
                <a:cubicBezTo>
                  <a:pt x="779" y="914"/>
                  <a:pt x="779" y="914"/>
                  <a:pt x="779" y="914"/>
                </a:cubicBezTo>
                <a:cubicBezTo>
                  <a:pt x="777" y="916"/>
                  <a:pt x="777" y="916"/>
                  <a:pt x="777" y="916"/>
                </a:cubicBezTo>
                <a:cubicBezTo>
                  <a:pt x="774" y="917"/>
                  <a:pt x="774" y="917"/>
                  <a:pt x="774" y="917"/>
                </a:cubicBezTo>
                <a:cubicBezTo>
                  <a:pt x="771" y="917"/>
                  <a:pt x="771" y="917"/>
                  <a:pt x="771" y="917"/>
                </a:cubicBezTo>
                <a:cubicBezTo>
                  <a:pt x="768" y="916"/>
                  <a:pt x="768" y="916"/>
                  <a:pt x="768" y="916"/>
                </a:cubicBezTo>
                <a:cubicBezTo>
                  <a:pt x="766" y="917"/>
                  <a:pt x="766" y="917"/>
                  <a:pt x="766" y="917"/>
                </a:cubicBezTo>
                <a:cubicBezTo>
                  <a:pt x="766" y="919"/>
                  <a:pt x="766" y="919"/>
                  <a:pt x="766" y="919"/>
                </a:cubicBezTo>
                <a:cubicBezTo>
                  <a:pt x="767" y="920"/>
                  <a:pt x="767" y="920"/>
                  <a:pt x="767" y="920"/>
                </a:cubicBezTo>
                <a:cubicBezTo>
                  <a:pt x="766" y="922"/>
                  <a:pt x="766" y="922"/>
                  <a:pt x="766" y="922"/>
                </a:cubicBezTo>
                <a:cubicBezTo>
                  <a:pt x="765" y="923"/>
                  <a:pt x="765" y="923"/>
                  <a:pt x="765" y="923"/>
                </a:cubicBezTo>
                <a:cubicBezTo>
                  <a:pt x="764" y="923"/>
                  <a:pt x="764" y="923"/>
                  <a:pt x="764" y="923"/>
                </a:cubicBezTo>
                <a:cubicBezTo>
                  <a:pt x="764" y="921"/>
                  <a:pt x="764" y="921"/>
                  <a:pt x="764" y="921"/>
                </a:cubicBezTo>
                <a:cubicBezTo>
                  <a:pt x="764" y="921"/>
                  <a:pt x="764" y="921"/>
                  <a:pt x="764" y="921"/>
                </a:cubicBezTo>
                <a:cubicBezTo>
                  <a:pt x="765" y="920"/>
                  <a:pt x="765" y="920"/>
                  <a:pt x="765" y="920"/>
                </a:cubicBezTo>
                <a:cubicBezTo>
                  <a:pt x="763" y="920"/>
                  <a:pt x="763" y="920"/>
                  <a:pt x="763" y="920"/>
                </a:cubicBezTo>
                <a:cubicBezTo>
                  <a:pt x="761" y="919"/>
                  <a:pt x="761" y="919"/>
                  <a:pt x="761" y="919"/>
                </a:cubicBezTo>
                <a:cubicBezTo>
                  <a:pt x="760" y="919"/>
                  <a:pt x="760" y="919"/>
                  <a:pt x="760" y="919"/>
                </a:cubicBezTo>
                <a:cubicBezTo>
                  <a:pt x="756" y="921"/>
                  <a:pt x="756" y="921"/>
                  <a:pt x="756" y="921"/>
                </a:cubicBezTo>
                <a:cubicBezTo>
                  <a:pt x="755" y="922"/>
                  <a:pt x="755" y="922"/>
                  <a:pt x="755" y="922"/>
                </a:cubicBezTo>
                <a:cubicBezTo>
                  <a:pt x="753" y="925"/>
                  <a:pt x="753" y="925"/>
                  <a:pt x="753" y="925"/>
                </a:cubicBezTo>
                <a:cubicBezTo>
                  <a:pt x="750" y="930"/>
                  <a:pt x="750" y="930"/>
                  <a:pt x="750" y="930"/>
                </a:cubicBezTo>
                <a:cubicBezTo>
                  <a:pt x="750" y="932"/>
                  <a:pt x="750" y="932"/>
                  <a:pt x="750" y="932"/>
                </a:cubicBezTo>
                <a:cubicBezTo>
                  <a:pt x="751" y="931"/>
                  <a:pt x="751" y="931"/>
                  <a:pt x="751" y="931"/>
                </a:cubicBezTo>
                <a:cubicBezTo>
                  <a:pt x="752" y="932"/>
                  <a:pt x="752" y="932"/>
                  <a:pt x="752" y="932"/>
                </a:cubicBezTo>
                <a:cubicBezTo>
                  <a:pt x="752" y="934"/>
                  <a:pt x="752" y="934"/>
                  <a:pt x="752" y="934"/>
                </a:cubicBezTo>
                <a:cubicBezTo>
                  <a:pt x="751" y="936"/>
                  <a:pt x="751" y="936"/>
                  <a:pt x="751" y="936"/>
                </a:cubicBezTo>
                <a:cubicBezTo>
                  <a:pt x="750" y="936"/>
                  <a:pt x="750" y="936"/>
                  <a:pt x="750" y="936"/>
                </a:cubicBezTo>
                <a:cubicBezTo>
                  <a:pt x="748" y="936"/>
                  <a:pt x="748" y="936"/>
                  <a:pt x="748" y="936"/>
                </a:cubicBezTo>
                <a:cubicBezTo>
                  <a:pt x="746" y="937"/>
                  <a:pt x="746" y="937"/>
                  <a:pt x="746" y="937"/>
                </a:cubicBezTo>
                <a:cubicBezTo>
                  <a:pt x="744" y="940"/>
                  <a:pt x="744" y="940"/>
                  <a:pt x="744" y="940"/>
                </a:cubicBezTo>
                <a:cubicBezTo>
                  <a:pt x="743" y="940"/>
                  <a:pt x="743" y="940"/>
                  <a:pt x="743" y="940"/>
                </a:cubicBezTo>
                <a:cubicBezTo>
                  <a:pt x="741" y="943"/>
                  <a:pt x="741" y="943"/>
                  <a:pt x="741" y="943"/>
                </a:cubicBezTo>
                <a:cubicBezTo>
                  <a:pt x="740" y="943"/>
                  <a:pt x="740" y="943"/>
                  <a:pt x="740" y="943"/>
                </a:cubicBezTo>
                <a:cubicBezTo>
                  <a:pt x="738" y="943"/>
                  <a:pt x="738" y="943"/>
                  <a:pt x="738" y="943"/>
                </a:cubicBezTo>
                <a:cubicBezTo>
                  <a:pt x="739" y="945"/>
                  <a:pt x="739" y="945"/>
                  <a:pt x="739" y="945"/>
                </a:cubicBezTo>
                <a:cubicBezTo>
                  <a:pt x="740" y="947"/>
                  <a:pt x="740" y="947"/>
                  <a:pt x="740" y="947"/>
                </a:cubicBezTo>
                <a:cubicBezTo>
                  <a:pt x="740" y="950"/>
                  <a:pt x="740" y="950"/>
                  <a:pt x="740" y="950"/>
                </a:cubicBezTo>
                <a:cubicBezTo>
                  <a:pt x="739" y="952"/>
                  <a:pt x="739" y="952"/>
                  <a:pt x="739" y="952"/>
                </a:cubicBezTo>
                <a:cubicBezTo>
                  <a:pt x="738" y="952"/>
                  <a:pt x="738" y="952"/>
                  <a:pt x="738" y="952"/>
                </a:cubicBezTo>
                <a:cubicBezTo>
                  <a:pt x="736" y="950"/>
                  <a:pt x="736" y="950"/>
                  <a:pt x="736" y="950"/>
                </a:cubicBezTo>
                <a:cubicBezTo>
                  <a:pt x="737" y="950"/>
                  <a:pt x="737" y="950"/>
                  <a:pt x="737" y="950"/>
                </a:cubicBezTo>
                <a:cubicBezTo>
                  <a:pt x="737" y="949"/>
                  <a:pt x="737" y="949"/>
                  <a:pt x="737" y="949"/>
                </a:cubicBezTo>
                <a:cubicBezTo>
                  <a:pt x="736" y="948"/>
                  <a:pt x="736" y="948"/>
                  <a:pt x="736" y="948"/>
                </a:cubicBezTo>
                <a:cubicBezTo>
                  <a:pt x="735" y="946"/>
                  <a:pt x="735" y="946"/>
                  <a:pt x="735" y="946"/>
                </a:cubicBezTo>
                <a:cubicBezTo>
                  <a:pt x="733" y="944"/>
                  <a:pt x="733" y="944"/>
                  <a:pt x="733" y="944"/>
                </a:cubicBezTo>
                <a:cubicBezTo>
                  <a:pt x="732" y="943"/>
                  <a:pt x="732" y="943"/>
                  <a:pt x="732" y="943"/>
                </a:cubicBezTo>
                <a:cubicBezTo>
                  <a:pt x="731" y="942"/>
                  <a:pt x="731" y="942"/>
                  <a:pt x="731" y="942"/>
                </a:cubicBezTo>
                <a:cubicBezTo>
                  <a:pt x="730" y="941"/>
                  <a:pt x="730" y="941"/>
                  <a:pt x="730" y="941"/>
                </a:cubicBezTo>
                <a:cubicBezTo>
                  <a:pt x="728" y="939"/>
                  <a:pt x="728" y="939"/>
                  <a:pt x="728" y="939"/>
                </a:cubicBezTo>
                <a:cubicBezTo>
                  <a:pt x="724" y="937"/>
                  <a:pt x="724" y="937"/>
                  <a:pt x="724" y="937"/>
                </a:cubicBezTo>
                <a:cubicBezTo>
                  <a:pt x="722" y="936"/>
                  <a:pt x="722" y="936"/>
                  <a:pt x="722" y="936"/>
                </a:cubicBezTo>
                <a:cubicBezTo>
                  <a:pt x="717" y="936"/>
                  <a:pt x="717" y="936"/>
                  <a:pt x="717" y="936"/>
                </a:cubicBezTo>
                <a:cubicBezTo>
                  <a:pt x="716" y="936"/>
                  <a:pt x="716" y="936"/>
                  <a:pt x="716" y="936"/>
                </a:cubicBezTo>
                <a:cubicBezTo>
                  <a:pt x="715" y="935"/>
                  <a:pt x="715" y="935"/>
                  <a:pt x="715" y="935"/>
                </a:cubicBezTo>
                <a:cubicBezTo>
                  <a:pt x="714" y="934"/>
                  <a:pt x="714" y="934"/>
                  <a:pt x="714" y="934"/>
                </a:cubicBezTo>
                <a:cubicBezTo>
                  <a:pt x="713" y="934"/>
                  <a:pt x="713" y="934"/>
                  <a:pt x="713" y="934"/>
                </a:cubicBezTo>
                <a:cubicBezTo>
                  <a:pt x="710" y="936"/>
                  <a:pt x="710" y="936"/>
                  <a:pt x="710" y="936"/>
                </a:cubicBezTo>
                <a:cubicBezTo>
                  <a:pt x="707" y="937"/>
                  <a:pt x="707" y="937"/>
                  <a:pt x="707" y="937"/>
                </a:cubicBezTo>
                <a:cubicBezTo>
                  <a:pt x="701" y="940"/>
                  <a:pt x="701" y="940"/>
                  <a:pt x="701" y="940"/>
                </a:cubicBezTo>
                <a:cubicBezTo>
                  <a:pt x="699" y="942"/>
                  <a:pt x="699" y="942"/>
                  <a:pt x="699" y="942"/>
                </a:cubicBezTo>
                <a:cubicBezTo>
                  <a:pt x="697" y="942"/>
                  <a:pt x="697" y="942"/>
                  <a:pt x="697" y="942"/>
                </a:cubicBezTo>
                <a:cubicBezTo>
                  <a:pt x="694" y="942"/>
                  <a:pt x="694" y="942"/>
                  <a:pt x="694" y="942"/>
                </a:cubicBezTo>
                <a:cubicBezTo>
                  <a:pt x="690" y="940"/>
                  <a:pt x="690" y="940"/>
                  <a:pt x="690" y="940"/>
                </a:cubicBezTo>
                <a:cubicBezTo>
                  <a:pt x="688" y="939"/>
                  <a:pt x="688" y="939"/>
                  <a:pt x="688" y="939"/>
                </a:cubicBezTo>
                <a:cubicBezTo>
                  <a:pt x="687" y="939"/>
                  <a:pt x="687" y="939"/>
                  <a:pt x="687" y="939"/>
                </a:cubicBezTo>
                <a:cubicBezTo>
                  <a:pt x="688" y="940"/>
                  <a:pt x="688" y="940"/>
                  <a:pt x="688" y="940"/>
                </a:cubicBezTo>
                <a:cubicBezTo>
                  <a:pt x="688" y="941"/>
                  <a:pt x="688" y="941"/>
                  <a:pt x="688" y="941"/>
                </a:cubicBezTo>
                <a:cubicBezTo>
                  <a:pt x="687" y="941"/>
                  <a:pt x="687" y="941"/>
                  <a:pt x="687" y="941"/>
                </a:cubicBezTo>
                <a:cubicBezTo>
                  <a:pt x="685" y="940"/>
                  <a:pt x="685" y="940"/>
                  <a:pt x="685" y="940"/>
                </a:cubicBezTo>
                <a:cubicBezTo>
                  <a:pt x="685" y="939"/>
                  <a:pt x="685" y="939"/>
                  <a:pt x="685" y="939"/>
                </a:cubicBezTo>
                <a:cubicBezTo>
                  <a:pt x="685" y="939"/>
                  <a:pt x="685" y="939"/>
                  <a:pt x="685" y="939"/>
                </a:cubicBezTo>
                <a:cubicBezTo>
                  <a:pt x="686" y="939"/>
                  <a:pt x="686" y="939"/>
                  <a:pt x="686" y="939"/>
                </a:cubicBezTo>
                <a:cubicBezTo>
                  <a:pt x="685" y="938"/>
                  <a:pt x="685" y="938"/>
                  <a:pt x="685" y="938"/>
                </a:cubicBezTo>
                <a:cubicBezTo>
                  <a:pt x="684" y="938"/>
                  <a:pt x="684" y="938"/>
                  <a:pt x="684" y="938"/>
                </a:cubicBezTo>
                <a:cubicBezTo>
                  <a:pt x="683" y="938"/>
                  <a:pt x="683" y="938"/>
                  <a:pt x="683" y="938"/>
                </a:cubicBezTo>
                <a:cubicBezTo>
                  <a:pt x="682" y="937"/>
                  <a:pt x="682" y="937"/>
                  <a:pt x="682" y="937"/>
                </a:cubicBezTo>
                <a:cubicBezTo>
                  <a:pt x="682" y="936"/>
                  <a:pt x="682" y="936"/>
                  <a:pt x="682" y="936"/>
                </a:cubicBezTo>
                <a:cubicBezTo>
                  <a:pt x="681" y="935"/>
                  <a:pt x="681" y="935"/>
                  <a:pt x="681" y="935"/>
                </a:cubicBezTo>
                <a:cubicBezTo>
                  <a:pt x="680" y="934"/>
                  <a:pt x="680" y="934"/>
                  <a:pt x="680" y="934"/>
                </a:cubicBezTo>
                <a:cubicBezTo>
                  <a:pt x="678" y="934"/>
                  <a:pt x="678" y="934"/>
                  <a:pt x="678" y="934"/>
                </a:cubicBezTo>
                <a:cubicBezTo>
                  <a:pt x="677" y="932"/>
                  <a:pt x="677" y="932"/>
                  <a:pt x="677" y="932"/>
                </a:cubicBezTo>
                <a:cubicBezTo>
                  <a:pt x="677" y="931"/>
                  <a:pt x="677" y="931"/>
                  <a:pt x="677" y="931"/>
                </a:cubicBezTo>
                <a:cubicBezTo>
                  <a:pt x="675" y="929"/>
                  <a:pt x="675" y="929"/>
                  <a:pt x="675" y="929"/>
                </a:cubicBezTo>
                <a:cubicBezTo>
                  <a:pt x="673" y="927"/>
                  <a:pt x="673" y="927"/>
                  <a:pt x="673" y="927"/>
                </a:cubicBezTo>
                <a:cubicBezTo>
                  <a:pt x="673" y="924"/>
                  <a:pt x="673" y="924"/>
                  <a:pt x="673" y="924"/>
                </a:cubicBezTo>
                <a:cubicBezTo>
                  <a:pt x="672" y="923"/>
                  <a:pt x="672" y="923"/>
                  <a:pt x="672" y="923"/>
                </a:cubicBezTo>
                <a:cubicBezTo>
                  <a:pt x="671" y="923"/>
                  <a:pt x="671" y="923"/>
                  <a:pt x="671" y="923"/>
                </a:cubicBezTo>
                <a:cubicBezTo>
                  <a:pt x="671" y="924"/>
                  <a:pt x="671" y="924"/>
                  <a:pt x="671" y="924"/>
                </a:cubicBezTo>
                <a:cubicBezTo>
                  <a:pt x="669" y="924"/>
                  <a:pt x="669" y="924"/>
                  <a:pt x="669" y="924"/>
                </a:cubicBezTo>
                <a:cubicBezTo>
                  <a:pt x="669" y="923"/>
                  <a:pt x="669" y="923"/>
                  <a:pt x="669" y="923"/>
                </a:cubicBezTo>
                <a:cubicBezTo>
                  <a:pt x="670" y="923"/>
                  <a:pt x="670" y="923"/>
                  <a:pt x="670" y="923"/>
                </a:cubicBezTo>
                <a:cubicBezTo>
                  <a:pt x="671" y="922"/>
                  <a:pt x="671" y="922"/>
                  <a:pt x="671" y="922"/>
                </a:cubicBezTo>
                <a:cubicBezTo>
                  <a:pt x="670" y="921"/>
                  <a:pt x="670" y="921"/>
                  <a:pt x="670" y="921"/>
                </a:cubicBezTo>
                <a:cubicBezTo>
                  <a:pt x="669" y="919"/>
                  <a:pt x="669" y="919"/>
                  <a:pt x="669" y="919"/>
                </a:cubicBezTo>
                <a:cubicBezTo>
                  <a:pt x="669" y="917"/>
                  <a:pt x="669" y="917"/>
                  <a:pt x="669" y="917"/>
                </a:cubicBezTo>
                <a:cubicBezTo>
                  <a:pt x="670" y="915"/>
                  <a:pt x="670" y="915"/>
                  <a:pt x="670" y="915"/>
                </a:cubicBezTo>
                <a:cubicBezTo>
                  <a:pt x="671" y="913"/>
                  <a:pt x="671" y="913"/>
                  <a:pt x="671" y="913"/>
                </a:cubicBezTo>
                <a:cubicBezTo>
                  <a:pt x="671" y="911"/>
                  <a:pt x="671" y="911"/>
                  <a:pt x="671" y="911"/>
                </a:cubicBezTo>
                <a:cubicBezTo>
                  <a:pt x="670" y="912"/>
                  <a:pt x="670" y="912"/>
                  <a:pt x="670" y="912"/>
                </a:cubicBezTo>
                <a:cubicBezTo>
                  <a:pt x="670" y="913"/>
                  <a:pt x="670" y="913"/>
                  <a:pt x="670" y="913"/>
                </a:cubicBezTo>
                <a:cubicBezTo>
                  <a:pt x="669" y="914"/>
                  <a:pt x="669" y="914"/>
                  <a:pt x="669" y="914"/>
                </a:cubicBezTo>
                <a:cubicBezTo>
                  <a:pt x="669" y="912"/>
                  <a:pt x="669" y="912"/>
                  <a:pt x="669" y="912"/>
                </a:cubicBezTo>
                <a:cubicBezTo>
                  <a:pt x="669" y="911"/>
                  <a:pt x="669" y="911"/>
                  <a:pt x="669" y="911"/>
                </a:cubicBezTo>
                <a:cubicBezTo>
                  <a:pt x="670" y="909"/>
                  <a:pt x="670" y="909"/>
                  <a:pt x="670" y="909"/>
                </a:cubicBezTo>
                <a:cubicBezTo>
                  <a:pt x="670" y="907"/>
                  <a:pt x="670" y="907"/>
                  <a:pt x="670" y="907"/>
                </a:cubicBezTo>
                <a:cubicBezTo>
                  <a:pt x="670" y="906"/>
                  <a:pt x="670" y="906"/>
                  <a:pt x="670" y="906"/>
                </a:cubicBezTo>
                <a:cubicBezTo>
                  <a:pt x="671" y="903"/>
                  <a:pt x="671" y="903"/>
                  <a:pt x="671" y="903"/>
                </a:cubicBezTo>
                <a:cubicBezTo>
                  <a:pt x="672" y="903"/>
                  <a:pt x="672" y="903"/>
                  <a:pt x="672" y="903"/>
                </a:cubicBezTo>
                <a:cubicBezTo>
                  <a:pt x="672" y="904"/>
                  <a:pt x="672" y="904"/>
                  <a:pt x="672" y="904"/>
                </a:cubicBezTo>
                <a:cubicBezTo>
                  <a:pt x="672" y="904"/>
                  <a:pt x="672" y="905"/>
                  <a:pt x="672" y="906"/>
                </a:cubicBezTo>
                <a:cubicBezTo>
                  <a:pt x="672" y="906"/>
                  <a:pt x="672" y="908"/>
                  <a:pt x="672" y="908"/>
                </a:cubicBezTo>
                <a:cubicBezTo>
                  <a:pt x="672" y="908"/>
                  <a:pt x="672" y="908"/>
                  <a:pt x="672" y="908"/>
                </a:cubicBezTo>
                <a:cubicBezTo>
                  <a:pt x="673" y="906"/>
                  <a:pt x="673" y="906"/>
                  <a:pt x="673" y="906"/>
                </a:cubicBezTo>
                <a:cubicBezTo>
                  <a:pt x="673" y="902"/>
                  <a:pt x="673" y="902"/>
                  <a:pt x="673" y="902"/>
                </a:cubicBezTo>
                <a:cubicBezTo>
                  <a:pt x="673" y="898"/>
                  <a:pt x="673" y="898"/>
                  <a:pt x="673" y="898"/>
                </a:cubicBezTo>
                <a:cubicBezTo>
                  <a:pt x="674" y="897"/>
                  <a:pt x="674" y="897"/>
                  <a:pt x="674" y="897"/>
                </a:cubicBezTo>
                <a:cubicBezTo>
                  <a:pt x="673" y="896"/>
                  <a:pt x="673" y="896"/>
                  <a:pt x="673" y="896"/>
                </a:cubicBezTo>
                <a:cubicBezTo>
                  <a:pt x="672" y="895"/>
                  <a:pt x="672" y="895"/>
                  <a:pt x="672" y="895"/>
                </a:cubicBezTo>
                <a:cubicBezTo>
                  <a:pt x="672" y="894"/>
                  <a:pt x="672" y="894"/>
                  <a:pt x="672" y="894"/>
                </a:cubicBezTo>
                <a:cubicBezTo>
                  <a:pt x="673" y="894"/>
                  <a:pt x="673" y="894"/>
                  <a:pt x="673" y="894"/>
                </a:cubicBezTo>
                <a:cubicBezTo>
                  <a:pt x="674" y="894"/>
                  <a:pt x="674" y="894"/>
                  <a:pt x="674" y="894"/>
                </a:cubicBezTo>
                <a:cubicBezTo>
                  <a:pt x="674" y="894"/>
                  <a:pt x="674" y="894"/>
                  <a:pt x="674" y="894"/>
                </a:cubicBezTo>
                <a:cubicBezTo>
                  <a:pt x="675" y="892"/>
                  <a:pt x="675" y="892"/>
                  <a:pt x="675" y="892"/>
                </a:cubicBezTo>
                <a:cubicBezTo>
                  <a:pt x="676" y="890"/>
                  <a:pt x="676" y="890"/>
                  <a:pt x="676" y="890"/>
                </a:cubicBezTo>
                <a:cubicBezTo>
                  <a:pt x="677" y="888"/>
                  <a:pt x="677" y="888"/>
                  <a:pt x="677" y="888"/>
                </a:cubicBezTo>
                <a:cubicBezTo>
                  <a:pt x="677" y="887"/>
                  <a:pt x="677" y="887"/>
                  <a:pt x="677" y="887"/>
                </a:cubicBezTo>
                <a:cubicBezTo>
                  <a:pt x="676" y="887"/>
                  <a:pt x="676" y="887"/>
                  <a:pt x="676" y="887"/>
                </a:cubicBezTo>
                <a:cubicBezTo>
                  <a:pt x="676" y="886"/>
                  <a:pt x="676" y="886"/>
                  <a:pt x="676" y="886"/>
                </a:cubicBezTo>
                <a:cubicBezTo>
                  <a:pt x="677" y="884"/>
                  <a:pt x="677" y="884"/>
                  <a:pt x="677" y="884"/>
                </a:cubicBezTo>
                <a:cubicBezTo>
                  <a:pt x="676" y="883"/>
                  <a:pt x="676" y="883"/>
                  <a:pt x="676" y="883"/>
                </a:cubicBezTo>
                <a:cubicBezTo>
                  <a:pt x="677" y="880"/>
                  <a:pt x="677" y="880"/>
                  <a:pt x="677" y="880"/>
                </a:cubicBezTo>
                <a:cubicBezTo>
                  <a:pt x="677" y="879"/>
                  <a:pt x="677" y="879"/>
                  <a:pt x="677" y="879"/>
                </a:cubicBezTo>
                <a:cubicBezTo>
                  <a:pt x="678" y="878"/>
                  <a:pt x="678" y="878"/>
                  <a:pt x="678" y="878"/>
                </a:cubicBezTo>
                <a:cubicBezTo>
                  <a:pt x="678" y="878"/>
                  <a:pt x="678" y="878"/>
                  <a:pt x="678" y="878"/>
                </a:cubicBezTo>
                <a:cubicBezTo>
                  <a:pt x="678" y="877"/>
                  <a:pt x="678" y="877"/>
                  <a:pt x="678" y="877"/>
                </a:cubicBezTo>
                <a:cubicBezTo>
                  <a:pt x="676" y="875"/>
                  <a:pt x="676" y="875"/>
                  <a:pt x="676" y="875"/>
                </a:cubicBezTo>
                <a:cubicBezTo>
                  <a:pt x="673" y="874"/>
                  <a:pt x="673" y="874"/>
                  <a:pt x="673" y="874"/>
                </a:cubicBezTo>
                <a:cubicBezTo>
                  <a:pt x="673" y="874"/>
                  <a:pt x="673" y="874"/>
                  <a:pt x="673" y="874"/>
                </a:cubicBezTo>
                <a:cubicBezTo>
                  <a:pt x="674" y="876"/>
                  <a:pt x="674" y="876"/>
                  <a:pt x="674" y="876"/>
                </a:cubicBezTo>
                <a:cubicBezTo>
                  <a:pt x="672" y="876"/>
                  <a:pt x="672" y="876"/>
                  <a:pt x="672" y="876"/>
                </a:cubicBezTo>
                <a:cubicBezTo>
                  <a:pt x="669" y="875"/>
                  <a:pt x="669" y="875"/>
                  <a:pt x="669" y="875"/>
                </a:cubicBezTo>
                <a:cubicBezTo>
                  <a:pt x="668" y="875"/>
                  <a:pt x="668" y="875"/>
                  <a:pt x="668" y="875"/>
                </a:cubicBezTo>
                <a:cubicBezTo>
                  <a:pt x="666" y="874"/>
                  <a:pt x="666" y="874"/>
                  <a:pt x="666" y="874"/>
                </a:cubicBezTo>
                <a:cubicBezTo>
                  <a:pt x="665" y="874"/>
                  <a:pt x="665" y="874"/>
                  <a:pt x="665" y="874"/>
                </a:cubicBezTo>
                <a:cubicBezTo>
                  <a:pt x="665" y="874"/>
                  <a:pt x="665" y="874"/>
                  <a:pt x="665" y="874"/>
                </a:cubicBezTo>
                <a:cubicBezTo>
                  <a:pt x="666" y="873"/>
                  <a:pt x="666" y="873"/>
                  <a:pt x="666" y="873"/>
                </a:cubicBezTo>
                <a:cubicBezTo>
                  <a:pt x="666" y="872"/>
                  <a:pt x="666" y="872"/>
                  <a:pt x="666" y="872"/>
                </a:cubicBezTo>
                <a:cubicBezTo>
                  <a:pt x="667" y="872"/>
                  <a:pt x="667" y="872"/>
                  <a:pt x="667" y="872"/>
                </a:cubicBezTo>
                <a:cubicBezTo>
                  <a:pt x="669" y="872"/>
                  <a:pt x="669" y="872"/>
                  <a:pt x="669" y="872"/>
                </a:cubicBezTo>
                <a:cubicBezTo>
                  <a:pt x="671" y="873"/>
                  <a:pt x="671" y="873"/>
                  <a:pt x="671" y="873"/>
                </a:cubicBezTo>
                <a:cubicBezTo>
                  <a:pt x="672" y="873"/>
                  <a:pt x="672" y="873"/>
                  <a:pt x="672" y="873"/>
                </a:cubicBezTo>
                <a:cubicBezTo>
                  <a:pt x="670" y="871"/>
                  <a:pt x="670" y="871"/>
                  <a:pt x="670" y="871"/>
                </a:cubicBezTo>
                <a:cubicBezTo>
                  <a:pt x="668" y="870"/>
                  <a:pt x="668" y="870"/>
                  <a:pt x="668" y="870"/>
                </a:cubicBezTo>
                <a:cubicBezTo>
                  <a:pt x="666" y="870"/>
                  <a:pt x="666" y="870"/>
                  <a:pt x="666" y="870"/>
                </a:cubicBezTo>
                <a:cubicBezTo>
                  <a:pt x="664" y="870"/>
                  <a:pt x="664" y="870"/>
                  <a:pt x="664" y="870"/>
                </a:cubicBezTo>
                <a:cubicBezTo>
                  <a:pt x="663" y="870"/>
                  <a:pt x="663" y="870"/>
                  <a:pt x="663" y="870"/>
                </a:cubicBezTo>
                <a:cubicBezTo>
                  <a:pt x="663" y="871"/>
                  <a:pt x="663" y="871"/>
                  <a:pt x="663" y="871"/>
                </a:cubicBezTo>
                <a:cubicBezTo>
                  <a:pt x="661" y="870"/>
                  <a:pt x="661" y="870"/>
                  <a:pt x="661" y="870"/>
                </a:cubicBezTo>
                <a:cubicBezTo>
                  <a:pt x="657" y="870"/>
                  <a:pt x="657" y="870"/>
                  <a:pt x="657" y="870"/>
                </a:cubicBezTo>
                <a:cubicBezTo>
                  <a:pt x="652" y="869"/>
                  <a:pt x="652" y="869"/>
                  <a:pt x="652" y="869"/>
                </a:cubicBezTo>
                <a:cubicBezTo>
                  <a:pt x="650" y="867"/>
                  <a:pt x="650" y="867"/>
                  <a:pt x="650" y="867"/>
                </a:cubicBezTo>
                <a:cubicBezTo>
                  <a:pt x="648" y="866"/>
                  <a:pt x="648" y="866"/>
                  <a:pt x="648" y="866"/>
                </a:cubicBezTo>
                <a:cubicBezTo>
                  <a:pt x="648" y="868"/>
                  <a:pt x="648" y="868"/>
                  <a:pt x="648" y="868"/>
                </a:cubicBezTo>
                <a:cubicBezTo>
                  <a:pt x="648" y="868"/>
                  <a:pt x="648" y="868"/>
                  <a:pt x="648" y="868"/>
                </a:cubicBezTo>
                <a:cubicBezTo>
                  <a:pt x="647" y="869"/>
                  <a:pt x="647" y="869"/>
                  <a:pt x="647" y="869"/>
                </a:cubicBezTo>
                <a:cubicBezTo>
                  <a:pt x="646" y="870"/>
                  <a:pt x="646" y="870"/>
                  <a:pt x="646" y="870"/>
                </a:cubicBezTo>
                <a:cubicBezTo>
                  <a:pt x="644" y="869"/>
                  <a:pt x="644" y="869"/>
                  <a:pt x="644" y="869"/>
                </a:cubicBezTo>
                <a:cubicBezTo>
                  <a:pt x="641" y="870"/>
                  <a:pt x="641" y="870"/>
                  <a:pt x="641" y="870"/>
                </a:cubicBezTo>
                <a:cubicBezTo>
                  <a:pt x="636" y="870"/>
                  <a:pt x="636" y="870"/>
                  <a:pt x="636" y="870"/>
                </a:cubicBezTo>
                <a:cubicBezTo>
                  <a:pt x="630" y="870"/>
                  <a:pt x="630" y="870"/>
                  <a:pt x="630" y="870"/>
                </a:cubicBezTo>
                <a:cubicBezTo>
                  <a:pt x="628" y="871"/>
                  <a:pt x="628" y="871"/>
                  <a:pt x="628" y="871"/>
                </a:cubicBezTo>
                <a:cubicBezTo>
                  <a:pt x="627" y="870"/>
                  <a:pt x="627" y="870"/>
                  <a:pt x="627" y="870"/>
                </a:cubicBezTo>
                <a:cubicBezTo>
                  <a:pt x="626" y="869"/>
                  <a:pt x="626" y="869"/>
                  <a:pt x="626" y="869"/>
                </a:cubicBezTo>
                <a:cubicBezTo>
                  <a:pt x="624" y="869"/>
                  <a:pt x="624" y="869"/>
                  <a:pt x="624" y="869"/>
                </a:cubicBezTo>
                <a:cubicBezTo>
                  <a:pt x="623" y="871"/>
                  <a:pt x="623" y="871"/>
                  <a:pt x="623" y="871"/>
                </a:cubicBezTo>
                <a:cubicBezTo>
                  <a:pt x="622" y="869"/>
                  <a:pt x="622" y="869"/>
                  <a:pt x="622" y="869"/>
                </a:cubicBezTo>
                <a:cubicBezTo>
                  <a:pt x="620" y="869"/>
                  <a:pt x="620" y="869"/>
                  <a:pt x="620" y="869"/>
                </a:cubicBezTo>
                <a:cubicBezTo>
                  <a:pt x="620" y="868"/>
                  <a:pt x="620" y="868"/>
                  <a:pt x="620" y="868"/>
                </a:cubicBezTo>
                <a:cubicBezTo>
                  <a:pt x="620" y="868"/>
                  <a:pt x="620" y="868"/>
                  <a:pt x="620" y="868"/>
                </a:cubicBezTo>
                <a:cubicBezTo>
                  <a:pt x="621" y="867"/>
                  <a:pt x="621" y="867"/>
                  <a:pt x="621" y="867"/>
                </a:cubicBezTo>
                <a:cubicBezTo>
                  <a:pt x="622" y="865"/>
                  <a:pt x="622" y="865"/>
                  <a:pt x="622" y="865"/>
                </a:cubicBezTo>
                <a:cubicBezTo>
                  <a:pt x="624" y="866"/>
                  <a:pt x="624" y="866"/>
                  <a:pt x="624" y="866"/>
                </a:cubicBezTo>
                <a:cubicBezTo>
                  <a:pt x="626" y="862"/>
                  <a:pt x="626" y="862"/>
                  <a:pt x="626" y="862"/>
                </a:cubicBezTo>
                <a:cubicBezTo>
                  <a:pt x="627" y="859"/>
                  <a:pt x="627" y="859"/>
                  <a:pt x="627" y="859"/>
                </a:cubicBezTo>
                <a:cubicBezTo>
                  <a:pt x="627" y="855"/>
                  <a:pt x="627" y="855"/>
                  <a:pt x="627" y="855"/>
                </a:cubicBezTo>
                <a:cubicBezTo>
                  <a:pt x="626" y="854"/>
                  <a:pt x="626" y="854"/>
                  <a:pt x="626" y="854"/>
                </a:cubicBezTo>
                <a:cubicBezTo>
                  <a:pt x="627" y="851"/>
                  <a:pt x="627" y="851"/>
                  <a:pt x="627" y="851"/>
                </a:cubicBezTo>
                <a:cubicBezTo>
                  <a:pt x="628" y="850"/>
                  <a:pt x="628" y="850"/>
                  <a:pt x="628" y="850"/>
                </a:cubicBezTo>
                <a:cubicBezTo>
                  <a:pt x="628" y="845"/>
                  <a:pt x="628" y="845"/>
                  <a:pt x="628" y="845"/>
                </a:cubicBezTo>
                <a:cubicBezTo>
                  <a:pt x="628" y="844"/>
                  <a:pt x="628" y="844"/>
                  <a:pt x="628" y="844"/>
                </a:cubicBezTo>
                <a:cubicBezTo>
                  <a:pt x="628" y="842"/>
                  <a:pt x="628" y="842"/>
                  <a:pt x="628" y="842"/>
                </a:cubicBezTo>
                <a:cubicBezTo>
                  <a:pt x="627" y="842"/>
                  <a:pt x="627" y="842"/>
                  <a:pt x="627" y="842"/>
                </a:cubicBezTo>
                <a:cubicBezTo>
                  <a:pt x="626" y="843"/>
                  <a:pt x="626" y="843"/>
                  <a:pt x="626" y="843"/>
                </a:cubicBezTo>
                <a:cubicBezTo>
                  <a:pt x="625" y="842"/>
                  <a:pt x="625" y="842"/>
                  <a:pt x="625" y="842"/>
                </a:cubicBezTo>
                <a:cubicBezTo>
                  <a:pt x="625" y="842"/>
                  <a:pt x="625" y="842"/>
                  <a:pt x="625" y="842"/>
                </a:cubicBezTo>
                <a:cubicBezTo>
                  <a:pt x="627" y="841"/>
                  <a:pt x="627" y="841"/>
                  <a:pt x="627" y="841"/>
                </a:cubicBezTo>
                <a:cubicBezTo>
                  <a:pt x="629" y="838"/>
                  <a:pt x="629" y="838"/>
                  <a:pt x="629" y="838"/>
                </a:cubicBezTo>
                <a:cubicBezTo>
                  <a:pt x="631" y="838"/>
                  <a:pt x="631" y="838"/>
                  <a:pt x="631" y="838"/>
                </a:cubicBezTo>
                <a:cubicBezTo>
                  <a:pt x="630" y="840"/>
                  <a:pt x="630" y="840"/>
                  <a:pt x="630" y="840"/>
                </a:cubicBezTo>
                <a:cubicBezTo>
                  <a:pt x="629" y="841"/>
                  <a:pt x="629" y="841"/>
                  <a:pt x="629" y="841"/>
                </a:cubicBezTo>
                <a:cubicBezTo>
                  <a:pt x="629" y="842"/>
                  <a:pt x="629" y="842"/>
                  <a:pt x="629" y="842"/>
                </a:cubicBezTo>
                <a:cubicBezTo>
                  <a:pt x="632" y="843"/>
                  <a:pt x="632" y="843"/>
                  <a:pt x="632" y="843"/>
                </a:cubicBezTo>
                <a:cubicBezTo>
                  <a:pt x="633" y="845"/>
                  <a:pt x="633" y="845"/>
                  <a:pt x="633" y="845"/>
                </a:cubicBezTo>
                <a:cubicBezTo>
                  <a:pt x="633" y="844"/>
                  <a:pt x="633" y="844"/>
                  <a:pt x="633" y="844"/>
                </a:cubicBezTo>
                <a:cubicBezTo>
                  <a:pt x="635" y="841"/>
                  <a:pt x="635" y="841"/>
                  <a:pt x="635" y="841"/>
                </a:cubicBezTo>
                <a:cubicBezTo>
                  <a:pt x="636" y="835"/>
                  <a:pt x="636" y="835"/>
                  <a:pt x="636" y="835"/>
                </a:cubicBezTo>
                <a:cubicBezTo>
                  <a:pt x="637" y="833"/>
                  <a:pt x="637" y="833"/>
                  <a:pt x="637" y="833"/>
                </a:cubicBezTo>
                <a:cubicBezTo>
                  <a:pt x="637" y="833"/>
                  <a:pt x="637" y="833"/>
                  <a:pt x="637" y="833"/>
                </a:cubicBezTo>
                <a:cubicBezTo>
                  <a:pt x="635" y="834"/>
                  <a:pt x="635" y="834"/>
                  <a:pt x="635" y="834"/>
                </a:cubicBezTo>
                <a:cubicBezTo>
                  <a:pt x="635" y="834"/>
                  <a:pt x="635" y="834"/>
                  <a:pt x="635" y="834"/>
                </a:cubicBezTo>
                <a:cubicBezTo>
                  <a:pt x="635" y="833"/>
                  <a:pt x="635" y="833"/>
                  <a:pt x="635" y="833"/>
                </a:cubicBezTo>
                <a:cubicBezTo>
                  <a:pt x="637" y="831"/>
                  <a:pt x="637" y="831"/>
                  <a:pt x="637" y="831"/>
                </a:cubicBezTo>
                <a:cubicBezTo>
                  <a:pt x="637" y="829"/>
                  <a:pt x="637" y="829"/>
                  <a:pt x="637" y="829"/>
                </a:cubicBezTo>
                <a:cubicBezTo>
                  <a:pt x="636" y="829"/>
                  <a:pt x="636" y="829"/>
                  <a:pt x="636" y="829"/>
                </a:cubicBezTo>
                <a:cubicBezTo>
                  <a:pt x="634" y="828"/>
                  <a:pt x="634" y="828"/>
                  <a:pt x="634" y="828"/>
                </a:cubicBezTo>
                <a:cubicBezTo>
                  <a:pt x="635" y="827"/>
                  <a:pt x="635" y="827"/>
                  <a:pt x="635" y="827"/>
                </a:cubicBezTo>
                <a:cubicBezTo>
                  <a:pt x="637" y="826"/>
                  <a:pt x="637" y="826"/>
                  <a:pt x="637" y="826"/>
                </a:cubicBezTo>
                <a:cubicBezTo>
                  <a:pt x="637" y="823"/>
                  <a:pt x="637" y="823"/>
                  <a:pt x="637" y="823"/>
                </a:cubicBezTo>
                <a:cubicBezTo>
                  <a:pt x="638" y="822"/>
                  <a:pt x="638" y="822"/>
                  <a:pt x="638" y="822"/>
                </a:cubicBezTo>
                <a:cubicBezTo>
                  <a:pt x="642" y="818"/>
                  <a:pt x="642" y="818"/>
                  <a:pt x="642" y="818"/>
                </a:cubicBezTo>
                <a:cubicBezTo>
                  <a:pt x="645" y="814"/>
                  <a:pt x="645" y="814"/>
                  <a:pt x="645" y="814"/>
                </a:cubicBezTo>
                <a:cubicBezTo>
                  <a:pt x="646" y="812"/>
                  <a:pt x="646" y="812"/>
                  <a:pt x="646" y="812"/>
                </a:cubicBezTo>
                <a:cubicBezTo>
                  <a:pt x="646" y="809"/>
                  <a:pt x="646" y="809"/>
                  <a:pt x="646" y="809"/>
                </a:cubicBezTo>
                <a:cubicBezTo>
                  <a:pt x="643" y="806"/>
                  <a:pt x="643" y="806"/>
                  <a:pt x="643" y="806"/>
                </a:cubicBezTo>
                <a:cubicBezTo>
                  <a:pt x="641" y="806"/>
                  <a:pt x="641" y="806"/>
                  <a:pt x="641" y="806"/>
                </a:cubicBezTo>
                <a:cubicBezTo>
                  <a:pt x="642" y="807"/>
                  <a:pt x="642" y="807"/>
                  <a:pt x="642" y="807"/>
                </a:cubicBezTo>
                <a:cubicBezTo>
                  <a:pt x="641" y="807"/>
                  <a:pt x="641" y="807"/>
                  <a:pt x="641" y="807"/>
                </a:cubicBezTo>
                <a:cubicBezTo>
                  <a:pt x="636" y="806"/>
                  <a:pt x="636" y="806"/>
                  <a:pt x="636" y="806"/>
                </a:cubicBezTo>
                <a:cubicBezTo>
                  <a:pt x="632" y="806"/>
                  <a:pt x="632" y="806"/>
                  <a:pt x="632" y="806"/>
                </a:cubicBezTo>
                <a:cubicBezTo>
                  <a:pt x="632" y="807"/>
                  <a:pt x="632" y="807"/>
                  <a:pt x="632" y="807"/>
                </a:cubicBezTo>
                <a:cubicBezTo>
                  <a:pt x="630" y="809"/>
                  <a:pt x="630" y="809"/>
                  <a:pt x="630" y="809"/>
                </a:cubicBezTo>
                <a:cubicBezTo>
                  <a:pt x="629" y="808"/>
                  <a:pt x="629" y="808"/>
                  <a:pt x="629" y="808"/>
                </a:cubicBezTo>
                <a:cubicBezTo>
                  <a:pt x="626" y="808"/>
                  <a:pt x="626" y="808"/>
                  <a:pt x="626" y="808"/>
                </a:cubicBezTo>
                <a:cubicBezTo>
                  <a:pt x="625" y="810"/>
                  <a:pt x="625" y="810"/>
                  <a:pt x="625" y="810"/>
                </a:cubicBezTo>
                <a:cubicBezTo>
                  <a:pt x="616" y="810"/>
                  <a:pt x="616" y="810"/>
                  <a:pt x="616" y="810"/>
                </a:cubicBezTo>
                <a:cubicBezTo>
                  <a:pt x="610" y="812"/>
                  <a:pt x="610" y="812"/>
                  <a:pt x="610" y="812"/>
                </a:cubicBezTo>
                <a:cubicBezTo>
                  <a:pt x="610" y="813"/>
                  <a:pt x="610" y="813"/>
                  <a:pt x="610" y="813"/>
                </a:cubicBezTo>
                <a:cubicBezTo>
                  <a:pt x="611" y="813"/>
                  <a:pt x="611" y="813"/>
                  <a:pt x="611" y="813"/>
                </a:cubicBezTo>
                <a:cubicBezTo>
                  <a:pt x="607" y="817"/>
                  <a:pt x="607" y="817"/>
                  <a:pt x="607" y="817"/>
                </a:cubicBezTo>
                <a:cubicBezTo>
                  <a:pt x="607" y="824"/>
                  <a:pt x="607" y="824"/>
                  <a:pt x="607" y="824"/>
                </a:cubicBezTo>
                <a:cubicBezTo>
                  <a:pt x="607" y="824"/>
                  <a:pt x="607" y="824"/>
                  <a:pt x="607" y="824"/>
                </a:cubicBezTo>
                <a:cubicBezTo>
                  <a:pt x="604" y="828"/>
                  <a:pt x="604" y="828"/>
                  <a:pt x="604" y="828"/>
                </a:cubicBezTo>
                <a:cubicBezTo>
                  <a:pt x="604" y="832"/>
                  <a:pt x="604" y="832"/>
                  <a:pt x="604" y="832"/>
                </a:cubicBezTo>
                <a:cubicBezTo>
                  <a:pt x="602" y="834"/>
                  <a:pt x="602" y="834"/>
                  <a:pt x="602" y="834"/>
                </a:cubicBezTo>
                <a:cubicBezTo>
                  <a:pt x="600" y="834"/>
                  <a:pt x="600" y="834"/>
                  <a:pt x="600" y="834"/>
                </a:cubicBezTo>
                <a:cubicBezTo>
                  <a:pt x="596" y="837"/>
                  <a:pt x="596" y="837"/>
                  <a:pt x="596" y="837"/>
                </a:cubicBezTo>
                <a:cubicBezTo>
                  <a:pt x="596" y="837"/>
                  <a:pt x="596" y="837"/>
                  <a:pt x="596" y="837"/>
                </a:cubicBezTo>
                <a:cubicBezTo>
                  <a:pt x="598" y="836"/>
                  <a:pt x="598" y="836"/>
                  <a:pt x="598" y="836"/>
                </a:cubicBezTo>
                <a:cubicBezTo>
                  <a:pt x="598" y="838"/>
                  <a:pt x="598" y="838"/>
                  <a:pt x="598" y="838"/>
                </a:cubicBezTo>
                <a:cubicBezTo>
                  <a:pt x="598" y="841"/>
                  <a:pt x="598" y="841"/>
                  <a:pt x="598" y="841"/>
                </a:cubicBezTo>
                <a:cubicBezTo>
                  <a:pt x="596" y="843"/>
                  <a:pt x="596" y="843"/>
                  <a:pt x="596" y="843"/>
                </a:cubicBezTo>
                <a:cubicBezTo>
                  <a:pt x="594" y="843"/>
                  <a:pt x="594" y="843"/>
                  <a:pt x="594" y="843"/>
                </a:cubicBezTo>
                <a:cubicBezTo>
                  <a:pt x="594" y="844"/>
                  <a:pt x="594" y="844"/>
                  <a:pt x="594" y="844"/>
                </a:cubicBezTo>
                <a:cubicBezTo>
                  <a:pt x="593" y="843"/>
                  <a:pt x="593" y="843"/>
                  <a:pt x="593" y="843"/>
                </a:cubicBezTo>
                <a:cubicBezTo>
                  <a:pt x="590" y="842"/>
                  <a:pt x="590" y="842"/>
                  <a:pt x="590" y="842"/>
                </a:cubicBezTo>
                <a:cubicBezTo>
                  <a:pt x="591" y="841"/>
                  <a:pt x="591" y="841"/>
                  <a:pt x="591" y="841"/>
                </a:cubicBezTo>
                <a:cubicBezTo>
                  <a:pt x="593" y="840"/>
                  <a:pt x="593" y="840"/>
                  <a:pt x="593" y="840"/>
                </a:cubicBezTo>
                <a:cubicBezTo>
                  <a:pt x="590" y="839"/>
                  <a:pt x="590" y="839"/>
                  <a:pt x="590" y="839"/>
                </a:cubicBezTo>
                <a:cubicBezTo>
                  <a:pt x="589" y="840"/>
                  <a:pt x="589" y="840"/>
                  <a:pt x="589" y="840"/>
                </a:cubicBezTo>
                <a:cubicBezTo>
                  <a:pt x="587" y="839"/>
                  <a:pt x="587" y="839"/>
                  <a:pt x="587" y="839"/>
                </a:cubicBezTo>
                <a:cubicBezTo>
                  <a:pt x="584" y="839"/>
                  <a:pt x="584" y="839"/>
                  <a:pt x="584" y="839"/>
                </a:cubicBezTo>
                <a:cubicBezTo>
                  <a:pt x="582" y="841"/>
                  <a:pt x="582" y="841"/>
                  <a:pt x="582" y="841"/>
                </a:cubicBezTo>
                <a:cubicBezTo>
                  <a:pt x="580" y="841"/>
                  <a:pt x="580" y="841"/>
                  <a:pt x="580" y="841"/>
                </a:cubicBezTo>
                <a:cubicBezTo>
                  <a:pt x="577" y="841"/>
                  <a:pt x="577" y="841"/>
                  <a:pt x="577" y="841"/>
                </a:cubicBezTo>
                <a:cubicBezTo>
                  <a:pt x="576" y="842"/>
                  <a:pt x="576" y="842"/>
                  <a:pt x="576" y="842"/>
                </a:cubicBezTo>
                <a:cubicBezTo>
                  <a:pt x="572" y="845"/>
                  <a:pt x="572" y="845"/>
                  <a:pt x="572" y="845"/>
                </a:cubicBezTo>
                <a:cubicBezTo>
                  <a:pt x="571" y="845"/>
                  <a:pt x="571" y="845"/>
                  <a:pt x="571" y="845"/>
                </a:cubicBezTo>
                <a:cubicBezTo>
                  <a:pt x="570" y="844"/>
                  <a:pt x="570" y="844"/>
                  <a:pt x="570" y="844"/>
                </a:cubicBezTo>
                <a:cubicBezTo>
                  <a:pt x="566" y="844"/>
                  <a:pt x="566" y="844"/>
                  <a:pt x="566" y="844"/>
                </a:cubicBezTo>
                <a:cubicBezTo>
                  <a:pt x="564" y="845"/>
                  <a:pt x="564" y="845"/>
                  <a:pt x="564" y="845"/>
                </a:cubicBezTo>
                <a:cubicBezTo>
                  <a:pt x="563" y="843"/>
                  <a:pt x="563" y="843"/>
                  <a:pt x="563" y="843"/>
                </a:cubicBezTo>
                <a:cubicBezTo>
                  <a:pt x="561" y="840"/>
                  <a:pt x="561" y="840"/>
                  <a:pt x="561" y="840"/>
                </a:cubicBezTo>
                <a:cubicBezTo>
                  <a:pt x="558" y="838"/>
                  <a:pt x="558" y="838"/>
                  <a:pt x="558" y="838"/>
                </a:cubicBezTo>
                <a:cubicBezTo>
                  <a:pt x="557" y="838"/>
                  <a:pt x="557" y="838"/>
                  <a:pt x="557" y="838"/>
                </a:cubicBezTo>
                <a:cubicBezTo>
                  <a:pt x="554" y="838"/>
                  <a:pt x="554" y="838"/>
                  <a:pt x="554" y="838"/>
                </a:cubicBezTo>
                <a:cubicBezTo>
                  <a:pt x="553" y="838"/>
                  <a:pt x="553" y="838"/>
                  <a:pt x="553" y="838"/>
                </a:cubicBezTo>
                <a:cubicBezTo>
                  <a:pt x="552" y="836"/>
                  <a:pt x="552" y="836"/>
                  <a:pt x="552" y="836"/>
                </a:cubicBezTo>
                <a:cubicBezTo>
                  <a:pt x="548" y="831"/>
                  <a:pt x="548" y="831"/>
                  <a:pt x="548" y="831"/>
                </a:cubicBezTo>
                <a:cubicBezTo>
                  <a:pt x="547" y="830"/>
                  <a:pt x="547" y="830"/>
                  <a:pt x="547" y="830"/>
                </a:cubicBezTo>
                <a:cubicBezTo>
                  <a:pt x="548" y="828"/>
                  <a:pt x="548" y="828"/>
                  <a:pt x="548" y="828"/>
                </a:cubicBezTo>
                <a:cubicBezTo>
                  <a:pt x="546" y="826"/>
                  <a:pt x="546" y="826"/>
                  <a:pt x="546" y="826"/>
                </a:cubicBezTo>
                <a:cubicBezTo>
                  <a:pt x="545" y="823"/>
                  <a:pt x="545" y="823"/>
                  <a:pt x="545" y="823"/>
                </a:cubicBezTo>
                <a:cubicBezTo>
                  <a:pt x="539" y="817"/>
                  <a:pt x="539" y="817"/>
                  <a:pt x="539" y="817"/>
                </a:cubicBezTo>
                <a:cubicBezTo>
                  <a:pt x="539" y="815"/>
                  <a:pt x="539" y="815"/>
                  <a:pt x="539" y="815"/>
                </a:cubicBezTo>
                <a:cubicBezTo>
                  <a:pt x="538" y="814"/>
                  <a:pt x="538" y="814"/>
                  <a:pt x="538" y="814"/>
                </a:cubicBezTo>
                <a:cubicBezTo>
                  <a:pt x="538" y="812"/>
                  <a:pt x="538" y="812"/>
                  <a:pt x="538" y="812"/>
                </a:cubicBezTo>
                <a:cubicBezTo>
                  <a:pt x="538" y="811"/>
                  <a:pt x="538" y="811"/>
                  <a:pt x="538" y="811"/>
                </a:cubicBezTo>
                <a:cubicBezTo>
                  <a:pt x="537" y="807"/>
                  <a:pt x="537" y="807"/>
                  <a:pt x="537" y="807"/>
                </a:cubicBezTo>
                <a:cubicBezTo>
                  <a:pt x="535" y="805"/>
                  <a:pt x="535" y="805"/>
                  <a:pt x="535" y="805"/>
                </a:cubicBezTo>
                <a:cubicBezTo>
                  <a:pt x="535" y="803"/>
                  <a:pt x="535" y="803"/>
                  <a:pt x="535" y="803"/>
                </a:cubicBezTo>
                <a:cubicBezTo>
                  <a:pt x="538" y="806"/>
                  <a:pt x="538" y="806"/>
                  <a:pt x="538" y="806"/>
                </a:cubicBezTo>
                <a:cubicBezTo>
                  <a:pt x="538" y="810"/>
                  <a:pt x="538" y="810"/>
                  <a:pt x="538" y="810"/>
                </a:cubicBezTo>
                <a:cubicBezTo>
                  <a:pt x="539" y="809"/>
                  <a:pt x="539" y="809"/>
                  <a:pt x="539" y="809"/>
                </a:cubicBezTo>
                <a:cubicBezTo>
                  <a:pt x="539" y="806"/>
                  <a:pt x="539" y="806"/>
                  <a:pt x="539" y="806"/>
                </a:cubicBezTo>
                <a:cubicBezTo>
                  <a:pt x="536" y="802"/>
                  <a:pt x="536" y="802"/>
                  <a:pt x="536" y="802"/>
                </a:cubicBezTo>
                <a:cubicBezTo>
                  <a:pt x="536" y="800"/>
                  <a:pt x="536" y="800"/>
                  <a:pt x="536" y="800"/>
                </a:cubicBezTo>
                <a:cubicBezTo>
                  <a:pt x="536" y="796"/>
                  <a:pt x="536" y="796"/>
                  <a:pt x="536" y="796"/>
                </a:cubicBezTo>
                <a:cubicBezTo>
                  <a:pt x="535" y="794"/>
                  <a:pt x="535" y="794"/>
                  <a:pt x="535" y="794"/>
                </a:cubicBezTo>
                <a:cubicBezTo>
                  <a:pt x="537" y="792"/>
                  <a:pt x="537" y="792"/>
                  <a:pt x="537" y="792"/>
                </a:cubicBezTo>
                <a:cubicBezTo>
                  <a:pt x="537" y="787"/>
                  <a:pt x="537" y="787"/>
                  <a:pt x="537" y="787"/>
                </a:cubicBezTo>
                <a:cubicBezTo>
                  <a:pt x="537" y="784"/>
                  <a:pt x="537" y="784"/>
                  <a:pt x="537" y="784"/>
                </a:cubicBezTo>
                <a:cubicBezTo>
                  <a:pt x="538" y="779"/>
                  <a:pt x="538" y="779"/>
                  <a:pt x="538" y="779"/>
                </a:cubicBezTo>
                <a:cubicBezTo>
                  <a:pt x="538" y="778"/>
                  <a:pt x="538" y="778"/>
                  <a:pt x="538" y="778"/>
                </a:cubicBezTo>
                <a:cubicBezTo>
                  <a:pt x="538" y="776"/>
                  <a:pt x="538" y="776"/>
                  <a:pt x="538" y="776"/>
                </a:cubicBezTo>
                <a:cubicBezTo>
                  <a:pt x="538" y="775"/>
                  <a:pt x="538" y="775"/>
                  <a:pt x="538" y="775"/>
                </a:cubicBezTo>
                <a:cubicBezTo>
                  <a:pt x="538" y="773"/>
                  <a:pt x="538" y="773"/>
                  <a:pt x="538" y="773"/>
                </a:cubicBezTo>
                <a:cubicBezTo>
                  <a:pt x="539" y="772"/>
                  <a:pt x="539" y="772"/>
                  <a:pt x="539" y="772"/>
                </a:cubicBezTo>
                <a:cubicBezTo>
                  <a:pt x="539" y="769"/>
                  <a:pt x="539" y="769"/>
                  <a:pt x="539" y="769"/>
                </a:cubicBezTo>
                <a:cubicBezTo>
                  <a:pt x="540" y="768"/>
                  <a:pt x="540" y="768"/>
                  <a:pt x="540" y="768"/>
                </a:cubicBezTo>
                <a:cubicBezTo>
                  <a:pt x="538" y="767"/>
                  <a:pt x="538" y="767"/>
                  <a:pt x="538" y="767"/>
                </a:cubicBezTo>
                <a:cubicBezTo>
                  <a:pt x="540" y="766"/>
                  <a:pt x="540" y="766"/>
                  <a:pt x="540" y="766"/>
                </a:cubicBezTo>
                <a:cubicBezTo>
                  <a:pt x="540" y="763"/>
                  <a:pt x="540" y="763"/>
                  <a:pt x="540" y="763"/>
                </a:cubicBezTo>
                <a:cubicBezTo>
                  <a:pt x="541" y="763"/>
                  <a:pt x="541" y="763"/>
                  <a:pt x="541" y="763"/>
                </a:cubicBezTo>
                <a:cubicBezTo>
                  <a:pt x="541" y="765"/>
                  <a:pt x="541" y="765"/>
                  <a:pt x="541" y="765"/>
                </a:cubicBezTo>
                <a:cubicBezTo>
                  <a:pt x="541" y="766"/>
                  <a:pt x="541" y="766"/>
                  <a:pt x="541" y="766"/>
                </a:cubicBezTo>
                <a:cubicBezTo>
                  <a:pt x="542" y="766"/>
                  <a:pt x="542" y="766"/>
                  <a:pt x="542" y="766"/>
                </a:cubicBezTo>
                <a:cubicBezTo>
                  <a:pt x="542" y="764"/>
                  <a:pt x="542" y="764"/>
                  <a:pt x="542" y="764"/>
                </a:cubicBezTo>
                <a:cubicBezTo>
                  <a:pt x="544" y="762"/>
                  <a:pt x="544" y="762"/>
                  <a:pt x="544" y="762"/>
                </a:cubicBezTo>
                <a:cubicBezTo>
                  <a:pt x="544" y="759"/>
                  <a:pt x="544" y="759"/>
                  <a:pt x="544" y="759"/>
                </a:cubicBezTo>
                <a:cubicBezTo>
                  <a:pt x="545" y="759"/>
                  <a:pt x="545" y="759"/>
                  <a:pt x="545" y="759"/>
                </a:cubicBezTo>
                <a:cubicBezTo>
                  <a:pt x="545" y="756"/>
                  <a:pt x="545" y="756"/>
                  <a:pt x="545" y="756"/>
                </a:cubicBezTo>
                <a:cubicBezTo>
                  <a:pt x="546" y="755"/>
                  <a:pt x="546" y="755"/>
                  <a:pt x="546" y="755"/>
                </a:cubicBezTo>
                <a:cubicBezTo>
                  <a:pt x="544" y="756"/>
                  <a:pt x="544" y="756"/>
                  <a:pt x="544" y="756"/>
                </a:cubicBezTo>
                <a:cubicBezTo>
                  <a:pt x="544" y="759"/>
                  <a:pt x="544" y="759"/>
                  <a:pt x="544" y="759"/>
                </a:cubicBezTo>
                <a:cubicBezTo>
                  <a:pt x="542" y="760"/>
                  <a:pt x="542" y="760"/>
                  <a:pt x="542" y="760"/>
                </a:cubicBezTo>
                <a:cubicBezTo>
                  <a:pt x="543" y="759"/>
                  <a:pt x="543" y="759"/>
                  <a:pt x="543" y="759"/>
                </a:cubicBezTo>
                <a:cubicBezTo>
                  <a:pt x="544" y="756"/>
                  <a:pt x="544" y="756"/>
                  <a:pt x="544" y="756"/>
                </a:cubicBezTo>
                <a:cubicBezTo>
                  <a:pt x="544" y="753"/>
                  <a:pt x="544" y="753"/>
                  <a:pt x="544" y="753"/>
                </a:cubicBezTo>
                <a:cubicBezTo>
                  <a:pt x="544" y="752"/>
                  <a:pt x="544" y="752"/>
                  <a:pt x="544" y="752"/>
                </a:cubicBezTo>
                <a:cubicBezTo>
                  <a:pt x="544" y="748"/>
                  <a:pt x="544" y="748"/>
                  <a:pt x="544" y="748"/>
                </a:cubicBezTo>
                <a:cubicBezTo>
                  <a:pt x="543" y="746"/>
                  <a:pt x="543" y="746"/>
                  <a:pt x="543" y="746"/>
                </a:cubicBezTo>
                <a:cubicBezTo>
                  <a:pt x="544" y="744"/>
                  <a:pt x="544" y="744"/>
                  <a:pt x="544" y="744"/>
                </a:cubicBezTo>
                <a:cubicBezTo>
                  <a:pt x="545" y="741"/>
                  <a:pt x="545" y="741"/>
                  <a:pt x="545" y="741"/>
                </a:cubicBezTo>
                <a:cubicBezTo>
                  <a:pt x="546" y="739"/>
                  <a:pt x="546" y="739"/>
                  <a:pt x="546" y="739"/>
                </a:cubicBezTo>
                <a:cubicBezTo>
                  <a:pt x="546" y="735"/>
                  <a:pt x="546" y="735"/>
                  <a:pt x="546" y="735"/>
                </a:cubicBezTo>
                <a:cubicBezTo>
                  <a:pt x="547" y="734"/>
                  <a:pt x="547" y="734"/>
                  <a:pt x="547" y="734"/>
                </a:cubicBezTo>
                <a:cubicBezTo>
                  <a:pt x="549" y="733"/>
                  <a:pt x="549" y="733"/>
                  <a:pt x="549" y="733"/>
                </a:cubicBezTo>
                <a:cubicBezTo>
                  <a:pt x="548" y="731"/>
                  <a:pt x="548" y="731"/>
                  <a:pt x="548" y="731"/>
                </a:cubicBezTo>
                <a:cubicBezTo>
                  <a:pt x="550" y="729"/>
                  <a:pt x="550" y="729"/>
                  <a:pt x="550" y="729"/>
                </a:cubicBezTo>
                <a:cubicBezTo>
                  <a:pt x="551" y="730"/>
                  <a:pt x="551" y="730"/>
                  <a:pt x="551" y="730"/>
                </a:cubicBezTo>
                <a:cubicBezTo>
                  <a:pt x="553" y="729"/>
                  <a:pt x="553" y="729"/>
                  <a:pt x="553" y="729"/>
                </a:cubicBezTo>
                <a:cubicBezTo>
                  <a:pt x="553" y="726"/>
                  <a:pt x="553" y="726"/>
                  <a:pt x="553" y="726"/>
                </a:cubicBezTo>
                <a:cubicBezTo>
                  <a:pt x="554" y="727"/>
                  <a:pt x="554" y="727"/>
                  <a:pt x="554" y="727"/>
                </a:cubicBezTo>
                <a:cubicBezTo>
                  <a:pt x="556" y="726"/>
                  <a:pt x="556" y="726"/>
                  <a:pt x="556" y="726"/>
                </a:cubicBezTo>
                <a:cubicBezTo>
                  <a:pt x="555" y="725"/>
                  <a:pt x="555" y="725"/>
                  <a:pt x="555" y="725"/>
                </a:cubicBezTo>
                <a:cubicBezTo>
                  <a:pt x="557" y="724"/>
                  <a:pt x="557" y="724"/>
                  <a:pt x="557" y="724"/>
                </a:cubicBezTo>
                <a:cubicBezTo>
                  <a:pt x="557" y="725"/>
                  <a:pt x="557" y="725"/>
                  <a:pt x="557" y="725"/>
                </a:cubicBezTo>
                <a:cubicBezTo>
                  <a:pt x="558" y="724"/>
                  <a:pt x="558" y="724"/>
                  <a:pt x="558" y="724"/>
                </a:cubicBezTo>
                <a:cubicBezTo>
                  <a:pt x="560" y="725"/>
                  <a:pt x="560" y="725"/>
                  <a:pt x="560" y="725"/>
                </a:cubicBezTo>
                <a:cubicBezTo>
                  <a:pt x="558" y="727"/>
                  <a:pt x="558" y="727"/>
                  <a:pt x="558" y="727"/>
                </a:cubicBezTo>
                <a:cubicBezTo>
                  <a:pt x="560" y="727"/>
                  <a:pt x="560" y="727"/>
                  <a:pt x="560" y="727"/>
                </a:cubicBezTo>
                <a:cubicBezTo>
                  <a:pt x="561" y="725"/>
                  <a:pt x="561" y="725"/>
                  <a:pt x="561" y="725"/>
                </a:cubicBezTo>
                <a:cubicBezTo>
                  <a:pt x="563" y="725"/>
                  <a:pt x="563" y="725"/>
                  <a:pt x="563" y="725"/>
                </a:cubicBezTo>
                <a:cubicBezTo>
                  <a:pt x="567" y="723"/>
                  <a:pt x="567" y="723"/>
                  <a:pt x="567" y="723"/>
                </a:cubicBezTo>
                <a:cubicBezTo>
                  <a:pt x="570" y="720"/>
                  <a:pt x="570" y="720"/>
                  <a:pt x="570" y="720"/>
                </a:cubicBezTo>
                <a:cubicBezTo>
                  <a:pt x="572" y="720"/>
                  <a:pt x="572" y="720"/>
                  <a:pt x="572" y="720"/>
                </a:cubicBezTo>
                <a:cubicBezTo>
                  <a:pt x="573" y="719"/>
                  <a:pt x="573" y="719"/>
                  <a:pt x="573" y="719"/>
                </a:cubicBezTo>
                <a:cubicBezTo>
                  <a:pt x="572" y="717"/>
                  <a:pt x="572" y="717"/>
                  <a:pt x="572" y="717"/>
                </a:cubicBezTo>
                <a:cubicBezTo>
                  <a:pt x="572" y="715"/>
                  <a:pt x="572" y="715"/>
                  <a:pt x="572" y="715"/>
                </a:cubicBezTo>
                <a:cubicBezTo>
                  <a:pt x="571" y="712"/>
                  <a:pt x="571" y="712"/>
                  <a:pt x="571" y="712"/>
                </a:cubicBezTo>
                <a:cubicBezTo>
                  <a:pt x="572" y="714"/>
                  <a:pt x="572" y="714"/>
                  <a:pt x="572" y="714"/>
                </a:cubicBezTo>
                <a:cubicBezTo>
                  <a:pt x="573" y="714"/>
                  <a:pt x="573" y="714"/>
                  <a:pt x="573" y="714"/>
                </a:cubicBezTo>
                <a:cubicBezTo>
                  <a:pt x="575" y="712"/>
                  <a:pt x="575" y="712"/>
                  <a:pt x="575" y="712"/>
                </a:cubicBezTo>
                <a:cubicBezTo>
                  <a:pt x="576" y="711"/>
                  <a:pt x="576" y="711"/>
                  <a:pt x="576" y="711"/>
                </a:cubicBezTo>
                <a:cubicBezTo>
                  <a:pt x="576" y="713"/>
                  <a:pt x="576" y="713"/>
                  <a:pt x="576" y="713"/>
                </a:cubicBezTo>
                <a:cubicBezTo>
                  <a:pt x="575" y="714"/>
                  <a:pt x="575" y="714"/>
                  <a:pt x="575" y="714"/>
                </a:cubicBezTo>
                <a:cubicBezTo>
                  <a:pt x="576" y="716"/>
                  <a:pt x="576" y="716"/>
                  <a:pt x="576" y="716"/>
                </a:cubicBezTo>
                <a:cubicBezTo>
                  <a:pt x="575" y="718"/>
                  <a:pt x="575" y="718"/>
                  <a:pt x="575" y="718"/>
                </a:cubicBezTo>
                <a:cubicBezTo>
                  <a:pt x="578" y="717"/>
                  <a:pt x="578" y="717"/>
                  <a:pt x="578" y="717"/>
                </a:cubicBezTo>
                <a:cubicBezTo>
                  <a:pt x="579" y="715"/>
                  <a:pt x="579" y="715"/>
                  <a:pt x="579" y="715"/>
                </a:cubicBezTo>
                <a:cubicBezTo>
                  <a:pt x="581" y="715"/>
                  <a:pt x="581" y="715"/>
                  <a:pt x="581" y="715"/>
                </a:cubicBezTo>
                <a:cubicBezTo>
                  <a:pt x="582" y="714"/>
                  <a:pt x="582" y="714"/>
                  <a:pt x="582" y="714"/>
                </a:cubicBezTo>
                <a:cubicBezTo>
                  <a:pt x="585" y="713"/>
                  <a:pt x="585" y="713"/>
                  <a:pt x="585" y="713"/>
                </a:cubicBezTo>
                <a:cubicBezTo>
                  <a:pt x="588" y="713"/>
                  <a:pt x="588" y="713"/>
                  <a:pt x="588" y="713"/>
                </a:cubicBezTo>
                <a:cubicBezTo>
                  <a:pt x="593" y="714"/>
                  <a:pt x="593" y="714"/>
                  <a:pt x="593" y="714"/>
                </a:cubicBezTo>
                <a:cubicBezTo>
                  <a:pt x="594" y="715"/>
                  <a:pt x="594" y="715"/>
                  <a:pt x="594" y="715"/>
                </a:cubicBezTo>
                <a:cubicBezTo>
                  <a:pt x="599" y="716"/>
                  <a:pt x="599" y="716"/>
                  <a:pt x="599" y="716"/>
                </a:cubicBezTo>
                <a:cubicBezTo>
                  <a:pt x="601" y="716"/>
                  <a:pt x="601" y="716"/>
                  <a:pt x="601" y="716"/>
                </a:cubicBezTo>
                <a:cubicBezTo>
                  <a:pt x="601" y="714"/>
                  <a:pt x="601" y="714"/>
                  <a:pt x="601" y="714"/>
                </a:cubicBezTo>
                <a:cubicBezTo>
                  <a:pt x="601" y="713"/>
                  <a:pt x="601" y="713"/>
                  <a:pt x="601" y="713"/>
                </a:cubicBezTo>
                <a:cubicBezTo>
                  <a:pt x="603" y="713"/>
                  <a:pt x="603" y="713"/>
                  <a:pt x="603" y="713"/>
                </a:cubicBezTo>
                <a:cubicBezTo>
                  <a:pt x="604" y="713"/>
                  <a:pt x="604" y="713"/>
                  <a:pt x="604" y="713"/>
                </a:cubicBezTo>
                <a:cubicBezTo>
                  <a:pt x="603" y="714"/>
                  <a:pt x="603" y="714"/>
                  <a:pt x="603" y="714"/>
                </a:cubicBezTo>
                <a:cubicBezTo>
                  <a:pt x="605" y="715"/>
                  <a:pt x="605" y="715"/>
                  <a:pt x="605" y="715"/>
                </a:cubicBezTo>
                <a:cubicBezTo>
                  <a:pt x="606" y="714"/>
                  <a:pt x="606" y="714"/>
                  <a:pt x="606" y="714"/>
                </a:cubicBezTo>
                <a:cubicBezTo>
                  <a:pt x="607" y="715"/>
                  <a:pt x="607" y="715"/>
                  <a:pt x="607" y="715"/>
                </a:cubicBezTo>
                <a:cubicBezTo>
                  <a:pt x="607" y="716"/>
                  <a:pt x="607" y="716"/>
                  <a:pt x="607" y="716"/>
                </a:cubicBezTo>
                <a:cubicBezTo>
                  <a:pt x="607" y="717"/>
                  <a:pt x="607" y="717"/>
                  <a:pt x="607" y="717"/>
                </a:cubicBezTo>
                <a:cubicBezTo>
                  <a:pt x="609" y="717"/>
                  <a:pt x="609" y="717"/>
                  <a:pt x="609" y="717"/>
                </a:cubicBezTo>
                <a:cubicBezTo>
                  <a:pt x="610" y="718"/>
                  <a:pt x="610" y="718"/>
                  <a:pt x="610" y="718"/>
                </a:cubicBezTo>
                <a:cubicBezTo>
                  <a:pt x="609" y="719"/>
                  <a:pt x="609" y="719"/>
                  <a:pt x="609" y="719"/>
                </a:cubicBezTo>
                <a:cubicBezTo>
                  <a:pt x="608" y="720"/>
                  <a:pt x="608" y="720"/>
                  <a:pt x="608" y="720"/>
                </a:cubicBezTo>
                <a:cubicBezTo>
                  <a:pt x="609" y="721"/>
                  <a:pt x="609" y="721"/>
                  <a:pt x="609" y="721"/>
                </a:cubicBezTo>
                <a:cubicBezTo>
                  <a:pt x="611" y="720"/>
                  <a:pt x="611" y="720"/>
                  <a:pt x="611" y="720"/>
                </a:cubicBezTo>
                <a:cubicBezTo>
                  <a:pt x="612" y="721"/>
                  <a:pt x="612" y="721"/>
                  <a:pt x="612" y="721"/>
                </a:cubicBezTo>
                <a:cubicBezTo>
                  <a:pt x="614" y="722"/>
                  <a:pt x="614" y="722"/>
                  <a:pt x="614" y="722"/>
                </a:cubicBezTo>
                <a:cubicBezTo>
                  <a:pt x="615" y="721"/>
                  <a:pt x="615" y="721"/>
                  <a:pt x="615" y="721"/>
                </a:cubicBezTo>
                <a:cubicBezTo>
                  <a:pt x="617" y="720"/>
                  <a:pt x="617" y="720"/>
                  <a:pt x="617" y="720"/>
                </a:cubicBezTo>
                <a:cubicBezTo>
                  <a:pt x="619" y="721"/>
                  <a:pt x="619" y="721"/>
                  <a:pt x="619" y="721"/>
                </a:cubicBezTo>
                <a:cubicBezTo>
                  <a:pt x="619" y="722"/>
                  <a:pt x="619" y="722"/>
                  <a:pt x="619" y="722"/>
                </a:cubicBezTo>
                <a:cubicBezTo>
                  <a:pt x="621" y="721"/>
                  <a:pt x="621" y="721"/>
                  <a:pt x="621" y="721"/>
                </a:cubicBezTo>
                <a:cubicBezTo>
                  <a:pt x="621" y="719"/>
                  <a:pt x="621" y="719"/>
                  <a:pt x="621" y="719"/>
                </a:cubicBezTo>
                <a:cubicBezTo>
                  <a:pt x="620" y="717"/>
                  <a:pt x="620" y="717"/>
                  <a:pt x="620" y="717"/>
                </a:cubicBezTo>
                <a:cubicBezTo>
                  <a:pt x="622" y="717"/>
                  <a:pt x="622" y="717"/>
                  <a:pt x="622" y="717"/>
                </a:cubicBezTo>
                <a:cubicBezTo>
                  <a:pt x="623" y="719"/>
                  <a:pt x="623" y="719"/>
                  <a:pt x="623" y="719"/>
                </a:cubicBezTo>
                <a:cubicBezTo>
                  <a:pt x="625" y="720"/>
                  <a:pt x="625" y="720"/>
                  <a:pt x="625" y="720"/>
                </a:cubicBezTo>
                <a:cubicBezTo>
                  <a:pt x="626" y="721"/>
                  <a:pt x="626" y="721"/>
                  <a:pt x="626" y="721"/>
                </a:cubicBezTo>
                <a:cubicBezTo>
                  <a:pt x="627" y="721"/>
                  <a:pt x="627" y="721"/>
                  <a:pt x="627" y="721"/>
                </a:cubicBezTo>
                <a:cubicBezTo>
                  <a:pt x="628" y="722"/>
                  <a:pt x="628" y="722"/>
                  <a:pt x="628" y="722"/>
                </a:cubicBezTo>
                <a:cubicBezTo>
                  <a:pt x="628" y="724"/>
                  <a:pt x="628" y="724"/>
                  <a:pt x="628" y="724"/>
                </a:cubicBezTo>
                <a:cubicBezTo>
                  <a:pt x="629" y="722"/>
                  <a:pt x="629" y="722"/>
                  <a:pt x="629" y="722"/>
                </a:cubicBezTo>
                <a:cubicBezTo>
                  <a:pt x="630" y="722"/>
                  <a:pt x="630" y="722"/>
                  <a:pt x="630" y="722"/>
                </a:cubicBezTo>
                <a:cubicBezTo>
                  <a:pt x="631" y="721"/>
                  <a:pt x="631" y="721"/>
                  <a:pt x="631" y="721"/>
                </a:cubicBezTo>
                <a:cubicBezTo>
                  <a:pt x="628" y="719"/>
                  <a:pt x="628" y="719"/>
                  <a:pt x="628" y="719"/>
                </a:cubicBezTo>
                <a:cubicBezTo>
                  <a:pt x="625" y="718"/>
                  <a:pt x="625" y="718"/>
                  <a:pt x="625" y="718"/>
                </a:cubicBezTo>
                <a:cubicBezTo>
                  <a:pt x="624" y="717"/>
                  <a:pt x="624" y="717"/>
                  <a:pt x="624" y="717"/>
                </a:cubicBezTo>
                <a:cubicBezTo>
                  <a:pt x="624" y="715"/>
                  <a:pt x="624" y="715"/>
                  <a:pt x="624" y="715"/>
                </a:cubicBezTo>
                <a:cubicBezTo>
                  <a:pt x="627" y="714"/>
                  <a:pt x="627" y="714"/>
                  <a:pt x="627" y="714"/>
                </a:cubicBezTo>
                <a:cubicBezTo>
                  <a:pt x="628" y="713"/>
                  <a:pt x="628" y="713"/>
                  <a:pt x="628" y="713"/>
                </a:cubicBezTo>
                <a:cubicBezTo>
                  <a:pt x="626" y="712"/>
                  <a:pt x="626" y="712"/>
                  <a:pt x="626" y="712"/>
                </a:cubicBezTo>
                <a:cubicBezTo>
                  <a:pt x="626" y="711"/>
                  <a:pt x="626" y="711"/>
                  <a:pt x="626" y="711"/>
                </a:cubicBezTo>
                <a:cubicBezTo>
                  <a:pt x="625" y="711"/>
                  <a:pt x="625" y="711"/>
                  <a:pt x="625" y="711"/>
                </a:cubicBezTo>
                <a:cubicBezTo>
                  <a:pt x="624" y="712"/>
                  <a:pt x="624" y="712"/>
                  <a:pt x="624" y="712"/>
                </a:cubicBezTo>
                <a:cubicBezTo>
                  <a:pt x="623" y="713"/>
                  <a:pt x="623" y="713"/>
                  <a:pt x="623" y="713"/>
                </a:cubicBezTo>
                <a:cubicBezTo>
                  <a:pt x="623" y="712"/>
                  <a:pt x="623" y="712"/>
                  <a:pt x="623" y="712"/>
                </a:cubicBezTo>
                <a:cubicBezTo>
                  <a:pt x="624" y="710"/>
                  <a:pt x="624" y="710"/>
                  <a:pt x="624" y="710"/>
                </a:cubicBezTo>
                <a:cubicBezTo>
                  <a:pt x="628" y="708"/>
                  <a:pt x="628" y="708"/>
                  <a:pt x="628" y="708"/>
                </a:cubicBezTo>
                <a:cubicBezTo>
                  <a:pt x="629" y="707"/>
                  <a:pt x="629" y="707"/>
                  <a:pt x="629" y="707"/>
                </a:cubicBezTo>
                <a:cubicBezTo>
                  <a:pt x="635" y="706"/>
                  <a:pt x="635" y="706"/>
                  <a:pt x="635" y="706"/>
                </a:cubicBezTo>
                <a:cubicBezTo>
                  <a:pt x="638" y="706"/>
                  <a:pt x="638" y="706"/>
                  <a:pt x="638" y="706"/>
                </a:cubicBezTo>
                <a:cubicBezTo>
                  <a:pt x="639" y="706"/>
                  <a:pt x="639" y="706"/>
                  <a:pt x="639" y="706"/>
                </a:cubicBezTo>
                <a:cubicBezTo>
                  <a:pt x="640" y="706"/>
                  <a:pt x="640" y="706"/>
                  <a:pt x="640" y="706"/>
                </a:cubicBezTo>
                <a:cubicBezTo>
                  <a:pt x="641" y="704"/>
                  <a:pt x="641" y="704"/>
                  <a:pt x="641" y="704"/>
                </a:cubicBezTo>
                <a:cubicBezTo>
                  <a:pt x="642" y="703"/>
                  <a:pt x="642" y="703"/>
                  <a:pt x="642" y="703"/>
                </a:cubicBezTo>
                <a:cubicBezTo>
                  <a:pt x="643" y="703"/>
                  <a:pt x="643" y="703"/>
                  <a:pt x="643" y="703"/>
                </a:cubicBezTo>
                <a:cubicBezTo>
                  <a:pt x="643" y="704"/>
                  <a:pt x="643" y="704"/>
                  <a:pt x="643" y="704"/>
                </a:cubicBezTo>
                <a:cubicBezTo>
                  <a:pt x="643" y="705"/>
                  <a:pt x="643" y="705"/>
                  <a:pt x="643" y="705"/>
                </a:cubicBezTo>
                <a:cubicBezTo>
                  <a:pt x="645" y="707"/>
                  <a:pt x="645" y="707"/>
                  <a:pt x="645" y="707"/>
                </a:cubicBezTo>
                <a:cubicBezTo>
                  <a:pt x="647" y="706"/>
                  <a:pt x="647" y="706"/>
                  <a:pt x="647" y="706"/>
                </a:cubicBezTo>
                <a:cubicBezTo>
                  <a:pt x="650" y="706"/>
                  <a:pt x="650" y="706"/>
                  <a:pt x="650" y="706"/>
                </a:cubicBezTo>
                <a:cubicBezTo>
                  <a:pt x="651" y="706"/>
                  <a:pt x="651" y="706"/>
                  <a:pt x="651" y="706"/>
                </a:cubicBezTo>
                <a:cubicBezTo>
                  <a:pt x="652" y="707"/>
                  <a:pt x="652" y="707"/>
                  <a:pt x="652" y="707"/>
                </a:cubicBezTo>
                <a:cubicBezTo>
                  <a:pt x="655" y="706"/>
                  <a:pt x="655" y="706"/>
                  <a:pt x="655" y="706"/>
                </a:cubicBezTo>
                <a:cubicBezTo>
                  <a:pt x="656" y="707"/>
                  <a:pt x="656" y="707"/>
                  <a:pt x="656" y="707"/>
                </a:cubicBezTo>
                <a:cubicBezTo>
                  <a:pt x="658" y="705"/>
                  <a:pt x="658" y="705"/>
                  <a:pt x="658" y="705"/>
                </a:cubicBezTo>
                <a:cubicBezTo>
                  <a:pt x="661" y="705"/>
                  <a:pt x="661" y="705"/>
                  <a:pt x="661" y="705"/>
                </a:cubicBezTo>
                <a:cubicBezTo>
                  <a:pt x="661" y="706"/>
                  <a:pt x="661" y="706"/>
                  <a:pt x="661" y="706"/>
                </a:cubicBezTo>
                <a:cubicBezTo>
                  <a:pt x="660" y="706"/>
                  <a:pt x="660" y="706"/>
                  <a:pt x="660" y="706"/>
                </a:cubicBezTo>
                <a:cubicBezTo>
                  <a:pt x="657" y="706"/>
                  <a:pt x="657" y="706"/>
                  <a:pt x="657" y="706"/>
                </a:cubicBezTo>
                <a:cubicBezTo>
                  <a:pt x="657" y="707"/>
                  <a:pt x="657" y="707"/>
                  <a:pt x="657" y="707"/>
                </a:cubicBezTo>
                <a:cubicBezTo>
                  <a:pt x="660" y="707"/>
                  <a:pt x="660" y="707"/>
                  <a:pt x="660" y="707"/>
                </a:cubicBezTo>
                <a:cubicBezTo>
                  <a:pt x="662" y="707"/>
                  <a:pt x="662" y="707"/>
                  <a:pt x="662" y="707"/>
                </a:cubicBezTo>
                <a:cubicBezTo>
                  <a:pt x="664" y="708"/>
                  <a:pt x="664" y="708"/>
                  <a:pt x="664" y="708"/>
                </a:cubicBezTo>
                <a:cubicBezTo>
                  <a:pt x="665" y="709"/>
                  <a:pt x="665" y="709"/>
                  <a:pt x="665" y="709"/>
                </a:cubicBezTo>
                <a:cubicBezTo>
                  <a:pt x="664" y="708"/>
                  <a:pt x="664" y="708"/>
                  <a:pt x="664" y="708"/>
                </a:cubicBezTo>
                <a:cubicBezTo>
                  <a:pt x="665" y="707"/>
                  <a:pt x="665" y="707"/>
                  <a:pt x="665" y="707"/>
                </a:cubicBezTo>
                <a:cubicBezTo>
                  <a:pt x="666" y="707"/>
                  <a:pt x="666" y="707"/>
                  <a:pt x="666" y="707"/>
                </a:cubicBezTo>
                <a:cubicBezTo>
                  <a:pt x="666" y="708"/>
                  <a:pt x="666" y="708"/>
                  <a:pt x="666" y="708"/>
                </a:cubicBezTo>
                <a:cubicBezTo>
                  <a:pt x="668" y="710"/>
                  <a:pt x="668" y="710"/>
                  <a:pt x="668" y="710"/>
                </a:cubicBezTo>
                <a:cubicBezTo>
                  <a:pt x="668" y="710"/>
                  <a:pt x="668" y="710"/>
                  <a:pt x="668" y="710"/>
                </a:cubicBezTo>
                <a:cubicBezTo>
                  <a:pt x="666" y="710"/>
                  <a:pt x="666" y="710"/>
                  <a:pt x="666" y="710"/>
                </a:cubicBezTo>
                <a:cubicBezTo>
                  <a:pt x="666" y="710"/>
                  <a:pt x="666" y="710"/>
                  <a:pt x="666" y="710"/>
                </a:cubicBezTo>
                <a:cubicBezTo>
                  <a:pt x="668" y="711"/>
                  <a:pt x="668" y="711"/>
                  <a:pt x="668" y="711"/>
                </a:cubicBezTo>
                <a:cubicBezTo>
                  <a:pt x="669" y="713"/>
                  <a:pt x="669" y="713"/>
                  <a:pt x="669" y="713"/>
                </a:cubicBezTo>
                <a:cubicBezTo>
                  <a:pt x="670" y="714"/>
                  <a:pt x="670" y="714"/>
                  <a:pt x="670" y="714"/>
                </a:cubicBezTo>
                <a:cubicBezTo>
                  <a:pt x="669" y="714"/>
                  <a:pt x="669" y="714"/>
                  <a:pt x="669" y="714"/>
                </a:cubicBezTo>
                <a:cubicBezTo>
                  <a:pt x="669" y="713"/>
                  <a:pt x="669" y="713"/>
                  <a:pt x="669" y="713"/>
                </a:cubicBezTo>
                <a:cubicBezTo>
                  <a:pt x="669" y="714"/>
                  <a:pt x="669" y="714"/>
                  <a:pt x="669" y="714"/>
                </a:cubicBezTo>
                <a:cubicBezTo>
                  <a:pt x="669" y="715"/>
                  <a:pt x="669" y="715"/>
                  <a:pt x="669" y="715"/>
                </a:cubicBezTo>
                <a:cubicBezTo>
                  <a:pt x="672" y="714"/>
                  <a:pt x="672" y="714"/>
                  <a:pt x="672" y="714"/>
                </a:cubicBezTo>
                <a:cubicBezTo>
                  <a:pt x="674" y="714"/>
                  <a:pt x="674" y="714"/>
                  <a:pt x="674" y="714"/>
                </a:cubicBezTo>
                <a:cubicBezTo>
                  <a:pt x="677" y="712"/>
                  <a:pt x="677" y="712"/>
                  <a:pt x="677" y="712"/>
                </a:cubicBezTo>
                <a:cubicBezTo>
                  <a:pt x="678" y="712"/>
                  <a:pt x="678" y="712"/>
                  <a:pt x="678" y="712"/>
                </a:cubicBezTo>
                <a:cubicBezTo>
                  <a:pt x="678" y="712"/>
                  <a:pt x="678" y="712"/>
                  <a:pt x="678" y="712"/>
                </a:cubicBezTo>
                <a:cubicBezTo>
                  <a:pt x="678" y="711"/>
                  <a:pt x="678" y="711"/>
                  <a:pt x="678" y="711"/>
                </a:cubicBezTo>
                <a:cubicBezTo>
                  <a:pt x="679" y="710"/>
                  <a:pt x="679" y="710"/>
                  <a:pt x="679" y="710"/>
                </a:cubicBezTo>
                <a:cubicBezTo>
                  <a:pt x="681" y="710"/>
                  <a:pt x="681" y="710"/>
                  <a:pt x="681" y="710"/>
                </a:cubicBezTo>
                <a:cubicBezTo>
                  <a:pt x="683" y="710"/>
                  <a:pt x="683" y="710"/>
                  <a:pt x="683" y="710"/>
                </a:cubicBezTo>
                <a:cubicBezTo>
                  <a:pt x="685" y="711"/>
                  <a:pt x="685" y="711"/>
                  <a:pt x="685" y="711"/>
                </a:cubicBezTo>
                <a:cubicBezTo>
                  <a:pt x="686" y="715"/>
                  <a:pt x="686" y="715"/>
                  <a:pt x="686" y="715"/>
                </a:cubicBezTo>
                <a:cubicBezTo>
                  <a:pt x="687" y="716"/>
                  <a:pt x="687" y="716"/>
                  <a:pt x="687" y="716"/>
                </a:cubicBezTo>
                <a:cubicBezTo>
                  <a:pt x="688" y="716"/>
                  <a:pt x="688" y="716"/>
                  <a:pt x="688" y="716"/>
                </a:cubicBezTo>
                <a:cubicBezTo>
                  <a:pt x="688" y="718"/>
                  <a:pt x="688" y="718"/>
                  <a:pt x="688" y="718"/>
                </a:cubicBezTo>
                <a:cubicBezTo>
                  <a:pt x="689" y="719"/>
                  <a:pt x="689" y="719"/>
                  <a:pt x="689" y="719"/>
                </a:cubicBezTo>
                <a:cubicBezTo>
                  <a:pt x="690" y="719"/>
                  <a:pt x="690" y="719"/>
                  <a:pt x="690" y="719"/>
                </a:cubicBezTo>
                <a:cubicBezTo>
                  <a:pt x="690" y="720"/>
                  <a:pt x="690" y="720"/>
                  <a:pt x="690" y="720"/>
                </a:cubicBezTo>
                <a:cubicBezTo>
                  <a:pt x="691" y="721"/>
                  <a:pt x="691" y="721"/>
                  <a:pt x="691" y="721"/>
                </a:cubicBezTo>
                <a:cubicBezTo>
                  <a:pt x="693" y="722"/>
                  <a:pt x="693" y="722"/>
                  <a:pt x="693" y="722"/>
                </a:cubicBezTo>
                <a:cubicBezTo>
                  <a:pt x="694" y="724"/>
                  <a:pt x="694" y="724"/>
                  <a:pt x="694" y="724"/>
                </a:cubicBezTo>
                <a:cubicBezTo>
                  <a:pt x="694" y="727"/>
                  <a:pt x="694" y="727"/>
                  <a:pt x="694" y="727"/>
                </a:cubicBezTo>
                <a:cubicBezTo>
                  <a:pt x="692" y="731"/>
                  <a:pt x="692" y="731"/>
                  <a:pt x="692" y="731"/>
                </a:cubicBezTo>
                <a:cubicBezTo>
                  <a:pt x="690" y="735"/>
                  <a:pt x="690" y="735"/>
                  <a:pt x="690" y="735"/>
                </a:cubicBezTo>
                <a:cubicBezTo>
                  <a:pt x="690" y="736"/>
                  <a:pt x="690" y="736"/>
                  <a:pt x="690" y="736"/>
                </a:cubicBezTo>
                <a:cubicBezTo>
                  <a:pt x="691" y="739"/>
                  <a:pt x="691" y="739"/>
                  <a:pt x="691" y="739"/>
                </a:cubicBezTo>
                <a:cubicBezTo>
                  <a:pt x="692" y="738"/>
                  <a:pt x="692" y="738"/>
                  <a:pt x="692" y="738"/>
                </a:cubicBezTo>
                <a:cubicBezTo>
                  <a:pt x="693" y="736"/>
                  <a:pt x="693" y="736"/>
                  <a:pt x="693" y="736"/>
                </a:cubicBezTo>
                <a:cubicBezTo>
                  <a:pt x="693" y="736"/>
                  <a:pt x="693" y="736"/>
                  <a:pt x="693" y="736"/>
                </a:cubicBezTo>
                <a:cubicBezTo>
                  <a:pt x="694" y="735"/>
                  <a:pt x="694" y="735"/>
                  <a:pt x="694" y="735"/>
                </a:cubicBezTo>
                <a:cubicBezTo>
                  <a:pt x="695" y="736"/>
                  <a:pt x="695" y="736"/>
                  <a:pt x="695" y="736"/>
                </a:cubicBezTo>
                <a:cubicBezTo>
                  <a:pt x="695" y="737"/>
                  <a:pt x="695" y="737"/>
                  <a:pt x="695" y="737"/>
                </a:cubicBezTo>
                <a:cubicBezTo>
                  <a:pt x="693" y="741"/>
                  <a:pt x="693" y="741"/>
                  <a:pt x="693" y="741"/>
                </a:cubicBezTo>
                <a:cubicBezTo>
                  <a:pt x="693" y="742"/>
                  <a:pt x="693" y="742"/>
                  <a:pt x="693" y="742"/>
                </a:cubicBezTo>
                <a:cubicBezTo>
                  <a:pt x="693" y="744"/>
                  <a:pt x="693" y="744"/>
                  <a:pt x="693" y="744"/>
                </a:cubicBezTo>
                <a:cubicBezTo>
                  <a:pt x="695" y="746"/>
                  <a:pt x="695" y="746"/>
                  <a:pt x="695" y="746"/>
                </a:cubicBezTo>
                <a:cubicBezTo>
                  <a:pt x="695" y="747"/>
                  <a:pt x="695" y="747"/>
                  <a:pt x="695" y="747"/>
                </a:cubicBezTo>
                <a:cubicBezTo>
                  <a:pt x="696" y="746"/>
                  <a:pt x="696" y="746"/>
                  <a:pt x="696" y="746"/>
                </a:cubicBezTo>
                <a:cubicBezTo>
                  <a:pt x="696" y="748"/>
                  <a:pt x="696" y="748"/>
                  <a:pt x="696" y="748"/>
                </a:cubicBezTo>
                <a:cubicBezTo>
                  <a:pt x="697" y="747"/>
                  <a:pt x="697" y="747"/>
                  <a:pt x="697" y="747"/>
                </a:cubicBezTo>
                <a:cubicBezTo>
                  <a:pt x="697" y="746"/>
                  <a:pt x="697" y="746"/>
                  <a:pt x="697" y="746"/>
                </a:cubicBezTo>
                <a:cubicBezTo>
                  <a:pt x="698" y="747"/>
                  <a:pt x="698" y="747"/>
                  <a:pt x="698" y="747"/>
                </a:cubicBezTo>
                <a:cubicBezTo>
                  <a:pt x="700" y="747"/>
                  <a:pt x="700" y="747"/>
                  <a:pt x="700" y="747"/>
                </a:cubicBezTo>
                <a:cubicBezTo>
                  <a:pt x="698" y="748"/>
                  <a:pt x="698" y="748"/>
                  <a:pt x="698" y="748"/>
                </a:cubicBezTo>
                <a:cubicBezTo>
                  <a:pt x="698" y="750"/>
                  <a:pt x="698" y="750"/>
                  <a:pt x="698" y="750"/>
                </a:cubicBezTo>
                <a:cubicBezTo>
                  <a:pt x="697" y="751"/>
                  <a:pt x="697" y="751"/>
                  <a:pt x="697" y="751"/>
                </a:cubicBezTo>
                <a:cubicBezTo>
                  <a:pt x="697" y="752"/>
                  <a:pt x="697" y="752"/>
                  <a:pt x="697" y="752"/>
                </a:cubicBezTo>
                <a:cubicBezTo>
                  <a:pt x="700" y="754"/>
                  <a:pt x="700" y="754"/>
                  <a:pt x="700" y="754"/>
                </a:cubicBezTo>
                <a:cubicBezTo>
                  <a:pt x="700" y="756"/>
                  <a:pt x="700" y="756"/>
                  <a:pt x="700" y="756"/>
                </a:cubicBezTo>
                <a:cubicBezTo>
                  <a:pt x="700" y="758"/>
                  <a:pt x="700" y="758"/>
                  <a:pt x="700" y="758"/>
                </a:cubicBezTo>
                <a:cubicBezTo>
                  <a:pt x="701" y="759"/>
                  <a:pt x="701" y="759"/>
                  <a:pt x="701" y="759"/>
                </a:cubicBezTo>
                <a:cubicBezTo>
                  <a:pt x="702" y="759"/>
                  <a:pt x="702" y="759"/>
                  <a:pt x="702" y="759"/>
                </a:cubicBezTo>
                <a:cubicBezTo>
                  <a:pt x="703" y="761"/>
                  <a:pt x="703" y="761"/>
                  <a:pt x="703" y="761"/>
                </a:cubicBezTo>
                <a:cubicBezTo>
                  <a:pt x="703" y="762"/>
                  <a:pt x="703" y="762"/>
                  <a:pt x="703" y="762"/>
                </a:cubicBezTo>
                <a:cubicBezTo>
                  <a:pt x="705" y="764"/>
                  <a:pt x="705" y="764"/>
                  <a:pt x="705" y="764"/>
                </a:cubicBezTo>
                <a:cubicBezTo>
                  <a:pt x="704" y="765"/>
                  <a:pt x="704" y="765"/>
                  <a:pt x="704" y="765"/>
                </a:cubicBezTo>
                <a:cubicBezTo>
                  <a:pt x="706" y="765"/>
                  <a:pt x="706" y="765"/>
                  <a:pt x="706" y="765"/>
                </a:cubicBezTo>
                <a:cubicBezTo>
                  <a:pt x="707" y="767"/>
                  <a:pt x="707" y="767"/>
                  <a:pt x="707" y="767"/>
                </a:cubicBezTo>
                <a:cubicBezTo>
                  <a:pt x="709" y="767"/>
                  <a:pt x="709" y="767"/>
                  <a:pt x="709" y="767"/>
                </a:cubicBezTo>
                <a:cubicBezTo>
                  <a:pt x="711" y="766"/>
                  <a:pt x="711" y="766"/>
                  <a:pt x="711" y="766"/>
                </a:cubicBezTo>
                <a:cubicBezTo>
                  <a:pt x="713" y="766"/>
                  <a:pt x="713" y="766"/>
                  <a:pt x="713" y="766"/>
                </a:cubicBezTo>
                <a:cubicBezTo>
                  <a:pt x="713" y="763"/>
                  <a:pt x="713" y="763"/>
                  <a:pt x="713" y="763"/>
                </a:cubicBezTo>
                <a:cubicBezTo>
                  <a:pt x="714" y="762"/>
                  <a:pt x="714" y="762"/>
                  <a:pt x="714" y="762"/>
                </a:cubicBezTo>
                <a:cubicBezTo>
                  <a:pt x="715" y="759"/>
                  <a:pt x="715" y="759"/>
                  <a:pt x="715" y="759"/>
                </a:cubicBezTo>
                <a:cubicBezTo>
                  <a:pt x="717" y="756"/>
                  <a:pt x="717" y="756"/>
                  <a:pt x="717" y="756"/>
                </a:cubicBezTo>
                <a:cubicBezTo>
                  <a:pt x="717" y="754"/>
                  <a:pt x="717" y="754"/>
                  <a:pt x="717" y="754"/>
                </a:cubicBezTo>
                <a:cubicBezTo>
                  <a:pt x="717" y="753"/>
                  <a:pt x="717" y="753"/>
                  <a:pt x="717" y="753"/>
                </a:cubicBezTo>
                <a:cubicBezTo>
                  <a:pt x="718" y="749"/>
                  <a:pt x="718" y="749"/>
                  <a:pt x="718" y="749"/>
                </a:cubicBezTo>
                <a:cubicBezTo>
                  <a:pt x="717" y="749"/>
                  <a:pt x="717" y="749"/>
                  <a:pt x="717" y="749"/>
                </a:cubicBezTo>
                <a:cubicBezTo>
                  <a:pt x="718" y="747"/>
                  <a:pt x="718" y="747"/>
                  <a:pt x="718" y="747"/>
                </a:cubicBezTo>
                <a:cubicBezTo>
                  <a:pt x="718" y="744"/>
                  <a:pt x="718" y="744"/>
                  <a:pt x="718" y="744"/>
                </a:cubicBezTo>
                <a:cubicBezTo>
                  <a:pt x="715" y="743"/>
                  <a:pt x="715" y="743"/>
                  <a:pt x="715" y="743"/>
                </a:cubicBezTo>
                <a:cubicBezTo>
                  <a:pt x="714" y="737"/>
                  <a:pt x="714" y="737"/>
                  <a:pt x="714" y="737"/>
                </a:cubicBezTo>
                <a:cubicBezTo>
                  <a:pt x="714" y="736"/>
                  <a:pt x="714" y="736"/>
                  <a:pt x="714" y="736"/>
                </a:cubicBezTo>
                <a:cubicBezTo>
                  <a:pt x="714" y="732"/>
                  <a:pt x="714" y="732"/>
                  <a:pt x="714" y="732"/>
                </a:cubicBezTo>
                <a:cubicBezTo>
                  <a:pt x="715" y="730"/>
                  <a:pt x="715" y="730"/>
                  <a:pt x="715" y="730"/>
                </a:cubicBezTo>
                <a:cubicBezTo>
                  <a:pt x="714" y="728"/>
                  <a:pt x="714" y="728"/>
                  <a:pt x="714" y="728"/>
                </a:cubicBezTo>
                <a:cubicBezTo>
                  <a:pt x="713" y="727"/>
                  <a:pt x="713" y="727"/>
                  <a:pt x="713" y="727"/>
                </a:cubicBezTo>
                <a:cubicBezTo>
                  <a:pt x="712" y="722"/>
                  <a:pt x="712" y="722"/>
                  <a:pt x="712" y="722"/>
                </a:cubicBezTo>
                <a:cubicBezTo>
                  <a:pt x="711" y="720"/>
                  <a:pt x="711" y="720"/>
                  <a:pt x="711" y="720"/>
                </a:cubicBezTo>
                <a:cubicBezTo>
                  <a:pt x="710" y="716"/>
                  <a:pt x="710" y="716"/>
                  <a:pt x="710" y="716"/>
                </a:cubicBezTo>
                <a:cubicBezTo>
                  <a:pt x="709" y="713"/>
                  <a:pt x="709" y="713"/>
                  <a:pt x="709" y="713"/>
                </a:cubicBezTo>
                <a:cubicBezTo>
                  <a:pt x="710" y="708"/>
                  <a:pt x="710" y="708"/>
                  <a:pt x="710" y="708"/>
                </a:cubicBezTo>
                <a:cubicBezTo>
                  <a:pt x="710" y="706"/>
                  <a:pt x="710" y="706"/>
                  <a:pt x="710" y="706"/>
                </a:cubicBezTo>
                <a:cubicBezTo>
                  <a:pt x="710" y="699"/>
                  <a:pt x="710" y="699"/>
                  <a:pt x="710" y="699"/>
                </a:cubicBezTo>
                <a:cubicBezTo>
                  <a:pt x="710" y="696"/>
                  <a:pt x="710" y="696"/>
                  <a:pt x="710" y="696"/>
                </a:cubicBezTo>
                <a:cubicBezTo>
                  <a:pt x="712" y="693"/>
                  <a:pt x="712" y="693"/>
                  <a:pt x="712" y="693"/>
                </a:cubicBezTo>
                <a:cubicBezTo>
                  <a:pt x="713" y="690"/>
                  <a:pt x="713" y="690"/>
                  <a:pt x="713" y="690"/>
                </a:cubicBezTo>
                <a:cubicBezTo>
                  <a:pt x="715" y="690"/>
                  <a:pt x="715" y="690"/>
                  <a:pt x="715" y="690"/>
                </a:cubicBezTo>
                <a:cubicBezTo>
                  <a:pt x="716" y="688"/>
                  <a:pt x="716" y="688"/>
                  <a:pt x="716" y="688"/>
                </a:cubicBezTo>
                <a:cubicBezTo>
                  <a:pt x="717" y="688"/>
                  <a:pt x="717" y="688"/>
                  <a:pt x="717" y="688"/>
                </a:cubicBezTo>
                <a:cubicBezTo>
                  <a:pt x="718" y="686"/>
                  <a:pt x="718" y="686"/>
                  <a:pt x="718" y="686"/>
                </a:cubicBezTo>
                <a:cubicBezTo>
                  <a:pt x="718" y="685"/>
                  <a:pt x="718" y="685"/>
                  <a:pt x="718" y="685"/>
                </a:cubicBezTo>
                <a:cubicBezTo>
                  <a:pt x="718" y="684"/>
                  <a:pt x="718" y="684"/>
                  <a:pt x="718" y="684"/>
                </a:cubicBezTo>
                <a:cubicBezTo>
                  <a:pt x="718" y="684"/>
                  <a:pt x="718" y="684"/>
                  <a:pt x="718" y="684"/>
                </a:cubicBezTo>
                <a:cubicBezTo>
                  <a:pt x="721" y="684"/>
                  <a:pt x="721" y="684"/>
                  <a:pt x="721" y="684"/>
                </a:cubicBezTo>
                <a:cubicBezTo>
                  <a:pt x="721" y="682"/>
                  <a:pt x="721" y="682"/>
                  <a:pt x="721" y="682"/>
                </a:cubicBezTo>
                <a:cubicBezTo>
                  <a:pt x="723" y="682"/>
                  <a:pt x="723" y="682"/>
                  <a:pt x="723" y="682"/>
                </a:cubicBezTo>
                <a:cubicBezTo>
                  <a:pt x="723" y="681"/>
                  <a:pt x="723" y="681"/>
                  <a:pt x="723" y="681"/>
                </a:cubicBezTo>
                <a:cubicBezTo>
                  <a:pt x="727" y="681"/>
                  <a:pt x="727" y="681"/>
                  <a:pt x="727" y="681"/>
                </a:cubicBezTo>
                <a:cubicBezTo>
                  <a:pt x="728" y="680"/>
                  <a:pt x="728" y="680"/>
                  <a:pt x="728" y="680"/>
                </a:cubicBezTo>
                <a:cubicBezTo>
                  <a:pt x="730" y="680"/>
                  <a:pt x="730" y="680"/>
                  <a:pt x="730" y="680"/>
                </a:cubicBezTo>
                <a:cubicBezTo>
                  <a:pt x="730" y="679"/>
                  <a:pt x="730" y="679"/>
                  <a:pt x="730" y="679"/>
                </a:cubicBezTo>
                <a:cubicBezTo>
                  <a:pt x="731" y="679"/>
                  <a:pt x="731" y="679"/>
                  <a:pt x="731" y="679"/>
                </a:cubicBezTo>
                <a:cubicBezTo>
                  <a:pt x="733" y="679"/>
                  <a:pt x="733" y="679"/>
                  <a:pt x="733" y="679"/>
                </a:cubicBezTo>
                <a:cubicBezTo>
                  <a:pt x="734" y="677"/>
                  <a:pt x="734" y="677"/>
                  <a:pt x="734" y="677"/>
                </a:cubicBezTo>
                <a:cubicBezTo>
                  <a:pt x="734" y="676"/>
                  <a:pt x="734" y="676"/>
                  <a:pt x="734" y="676"/>
                </a:cubicBezTo>
                <a:cubicBezTo>
                  <a:pt x="735" y="676"/>
                  <a:pt x="735" y="676"/>
                  <a:pt x="735" y="676"/>
                </a:cubicBezTo>
                <a:cubicBezTo>
                  <a:pt x="737" y="674"/>
                  <a:pt x="737" y="674"/>
                  <a:pt x="737" y="674"/>
                </a:cubicBezTo>
                <a:cubicBezTo>
                  <a:pt x="737" y="673"/>
                  <a:pt x="737" y="673"/>
                  <a:pt x="737" y="673"/>
                </a:cubicBezTo>
                <a:cubicBezTo>
                  <a:pt x="741" y="668"/>
                  <a:pt x="741" y="668"/>
                  <a:pt x="741" y="668"/>
                </a:cubicBezTo>
                <a:cubicBezTo>
                  <a:pt x="743" y="667"/>
                  <a:pt x="743" y="667"/>
                  <a:pt x="743" y="667"/>
                </a:cubicBezTo>
                <a:cubicBezTo>
                  <a:pt x="746" y="666"/>
                  <a:pt x="746" y="666"/>
                  <a:pt x="746" y="666"/>
                </a:cubicBezTo>
                <a:cubicBezTo>
                  <a:pt x="747" y="667"/>
                  <a:pt x="747" y="667"/>
                  <a:pt x="747" y="667"/>
                </a:cubicBezTo>
                <a:cubicBezTo>
                  <a:pt x="748" y="667"/>
                  <a:pt x="748" y="667"/>
                  <a:pt x="748" y="667"/>
                </a:cubicBezTo>
                <a:cubicBezTo>
                  <a:pt x="749" y="664"/>
                  <a:pt x="749" y="664"/>
                  <a:pt x="749" y="664"/>
                </a:cubicBezTo>
                <a:cubicBezTo>
                  <a:pt x="754" y="659"/>
                  <a:pt x="754" y="659"/>
                  <a:pt x="754" y="659"/>
                </a:cubicBezTo>
                <a:cubicBezTo>
                  <a:pt x="759" y="657"/>
                  <a:pt x="759" y="657"/>
                  <a:pt x="759" y="657"/>
                </a:cubicBezTo>
                <a:cubicBezTo>
                  <a:pt x="762" y="656"/>
                  <a:pt x="762" y="656"/>
                  <a:pt x="762" y="656"/>
                </a:cubicBezTo>
                <a:cubicBezTo>
                  <a:pt x="762" y="656"/>
                  <a:pt x="762" y="656"/>
                  <a:pt x="762" y="656"/>
                </a:cubicBezTo>
                <a:cubicBezTo>
                  <a:pt x="764" y="656"/>
                  <a:pt x="764" y="656"/>
                  <a:pt x="764" y="656"/>
                </a:cubicBezTo>
                <a:cubicBezTo>
                  <a:pt x="764" y="656"/>
                  <a:pt x="764" y="656"/>
                  <a:pt x="764" y="656"/>
                </a:cubicBezTo>
                <a:cubicBezTo>
                  <a:pt x="765" y="656"/>
                  <a:pt x="765" y="656"/>
                  <a:pt x="765" y="656"/>
                </a:cubicBezTo>
                <a:cubicBezTo>
                  <a:pt x="767" y="654"/>
                  <a:pt x="767" y="654"/>
                  <a:pt x="767" y="654"/>
                </a:cubicBezTo>
                <a:cubicBezTo>
                  <a:pt x="767" y="654"/>
                  <a:pt x="767" y="654"/>
                  <a:pt x="767" y="654"/>
                </a:cubicBezTo>
                <a:cubicBezTo>
                  <a:pt x="766" y="653"/>
                  <a:pt x="766" y="653"/>
                  <a:pt x="766" y="653"/>
                </a:cubicBezTo>
                <a:cubicBezTo>
                  <a:pt x="764" y="655"/>
                  <a:pt x="764" y="655"/>
                  <a:pt x="764" y="655"/>
                </a:cubicBezTo>
                <a:cubicBezTo>
                  <a:pt x="762" y="654"/>
                  <a:pt x="762" y="654"/>
                  <a:pt x="762" y="654"/>
                </a:cubicBezTo>
                <a:cubicBezTo>
                  <a:pt x="760" y="653"/>
                  <a:pt x="760" y="653"/>
                  <a:pt x="760" y="653"/>
                </a:cubicBezTo>
                <a:cubicBezTo>
                  <a:pt x="762" y="654"/>
                  <a:pt x="762" y="654"/>
                  <a:pt x="762" y="654"/>
                </a:cubicBezTo>
                <a:cubicBezTo>
                  <a:pt x="765" y="653"/>
                  <a:pt x="765" y="653"/>
                  <a:pt x="765" y="653"/>
                </a:cubicBezTo>
                <a:cubicBezTo>
                  <a:pt x="764" y="652"/>
                  <a:pt x="764" y="652"/>
                  <a:pt x="764" y="652"/>
                </a:cubicBezTo>
                <a:cubicBezTo>
                  <a:pt x="765" y="651"/>
                  <a:pt x="765" y="651"/>
                  <a:pt x="765" y="651"/>
                </a:cubicBezTo>
                <a:cubicBezTo>
                  <a:pt x="765" y="650"/>
                  <a:pt x="765" y="650"/>
                  <a:pt x="765" y="650"/>
                </a:cubicBezTo>
                <a:cubicBezTo>
                  <a:pt x="762" y="650"/>
                  <a:pt x="762" y="650"/>
                  <a:pt x="762" y="650"/>
                </a:cubicBezTo>
                <a:cubicBezTo>
                  <a:pt x="761" y="648"/>
                  <a:pt x="761" y="648"/>
                  <a:pt x="761" y="648"/>
                </a:cubicBezTo>
                <a:cubicBezTo>
                  <a:pt x="763" y="648"/>
                  <a:pt x="763" y="648"/>
                  <a:pt x="763" y="648"/>
                </a:cubicBezTo>
                <a:cubicBezTo>
                  <a:pt x="764" y="649"/>
                  <a:pt x="764" y="649"/>
                  <a:pt x="764" y="649"/>
                </a:cubicBezTo>
                <a:cubicBezTo>
                  <a:pt x="765" y="648"/>
                  <a:pt x="765" y="648"/>
                  <a:pt x="765" y="648"/>
                </a:cubicBezTo>
                <a:cubicBezTo>
                  <a:pt x="766" y="647"/>
                  <a:pt x="766" y="647"/>
                  <a:pt x="766" y="647"/>
                </a:cubicBezTo>
                <a:cubicBezTo>
                  <a:pt x="766" y="649"/>
                  <a:pt x="766" y="649"/>
                  <a:pt x="766" y="649"/>
                </a:cubicBezTo>
                <a:cubicBezTo>
                  <a:pt x="768" y="649"/>
                  <a:pt x="768" y="649"/>
                  <a:pt x="768" y="649"/>
                </a:cubicBezTo>
                <a:cubicBezTo>
                  <a:pt x="769" y="650"/>
                  <a:pt x="769" y="650"/>
                  <a:pt x="769" y="650"/>
                </a:cubicBezTo>
                <a:cubicBezTo>
                  <a:pt x="770" y="649"/>
                  <a:pt x="770" y="649"/>
                  <a:pt x="770" y="649"/>
                </a:cubicBezTo>
                <a:cubicBezTo>
                  <a:pt x="771" y="648"/>
                  <a:pt x="771" y="648"/>
                  <a:pt x="771" y="648"/>
                </a:cubicBezTo>
                <a:cubicBezTo>
                  <a:pt x="773" y="646"/>
                  <a:pt x="773" y="646"/>
                  <a:pt x="773" y="646"/>
                </a:cubicBezTo>
                <a:cubicBezTo>
                  <a:pt x="774" y="646"/>
                  <a:pt x="774" y="646"/>
                  <a:pt x="774" y="646"/>
                </a:cubicBezTo>
                <a:cubicBezTo>
                  <a:pt x="774" y="644"/>
                  <a:pt x="774" y="644"/>
                  <a:pt x="774" y="644"/>
                </a:cubicBezTo>
                <a:cubicBezTo>
                  <a:pt x="773" y="642"/>
                  <a:pt x="773" y="642"/>
                  <a:pt x="773" y="642"/>
                </a:cubicBezTo>
                <a:cubicBezTo>
                  <a:pt x="773" y="642"/>
                  <a:pt x="773" y="642"/>
                  <a:pt x="773" y="642"/>
                </a:cubicBezTo>
                <a:cubicBezTo>
                  <a:pt x="772" y="644"/>
                  <a:pt x="772" y="644"/>
                  <a:pt x="772" y="644"/>
                </a:cubicBezTo>
                <a:cubicBezTo>
                  <a:pt x="772" y="645"/>
                  <a:pt x="772" y="645"/>
                  <a:pt x="772" y="645"/>
                </a:cubicBezTo>
                <a:cubicBezTo>
                  <a:pt x="771" y="645"/>
                  <a:pt x="771" y="645"/>
                  <a:pt x="771" y="645"/>
                </a:cubicBezTo>
                <a:cubicBezTo>
                  <a:pt x="770" y="642"/>
                  <a:pt x="770" y="642"/>
                  <a:pt x="770" y="642"/>
                </a:cubicBezTo>
                <a:cubicBezTo>
                  <a:pt x="770" y="642"/>
                  <a:pt x="770" y="642"/>
                  <a:pt x="770" y="642"/>
                </a:cubicBezTo>
                <a:cubicBezTo>
                  <a:pt x="765" y="642"/>
                  <a:pt x="765" y="642"/>
                  <a:pt x="765" y="642"/>
                </a:cubicBezTo>
                <a:cubicBezTo>
                  <a:pt x="763" y="643"/>
                  <a:pt x="763" y="643"/>
                  <a:pt x="763" y="643"/>
                </a:cubicBezTo>
                <a:cubicBezTo>
                  <a:pt x="764" y="642"/>
                  <a:pt x="764" y="642"/>
                  <a:pt x="764" y="642"/>
                </a:cubicBezTo>
                <a:cubicBezTo>
                  <a:pt x="764" y="639"/>
                  <a:pt x="764" y="639"/>
                  <a:pt x="764" y="639"/>
                </a:cubicBezTo>
                <a:cubicBezTo>
                  <a:pt x="765" y="638"/>
                  <a:pt x="765" y="638"/>
                  <a:pt x="765" y="638"/>
                </a:cubicBezTo>
                <a:cubicBezTo>
                  <a:pt x="766" y="640"/>
                  <a:pt x="766" y="640"/>
                  <a:pt x="766" y="640"/>
                </a:cubicBezTo>
                <a:cubicBezTo>
                  <a:pt x="767" y="641"/>
                  <a:pt x="767" y="641"/>
                  <a:pt x="767" y="641"/>
                </a:cubicBezTo>
                <a:cubicBezTo>
                  <a:pt x="768" y="640"/>
                  <a:pt x="768" y="640"/>
                  <a:pt x="768" y="640"/>
                </a:cubicBezTo>
                <a:cubicBezTo>
                  <a:pt x="771" y="639"/>
                  <a:pt x="771" y="639"/>
                  <a:pt x="771" y="639"/>
                </a:cubicBezTo>
                <a:cubicBezTo>
                  <a:pt x="771" y="638"/>
                  <a:pt x="771" y="638"/>
                  <a:pt x="771" y="638"/>
                </a:cubicBezTo>
                <a:cubicBezTo>
                  <a:pt x="772" y="638"/>
                  <a:pt x="772" y="638"/>
                  <a:pt x="772" y="638"/>
                </a:cubicBezTo>
                <a:cubicBezTo>
                  <a:pt x="773" y="637"/>
                  <a:pt x="773" y="637"/>
                  <a:pt x="773" y="637"/>
                </a:cubicBezTo>
                <a:cubicBezTo>
                  <a:pt x="773" y="635"/>
                  <a:pt x="773" y="635"/>
                  <a:pt x="773" y="635"/>
                </a:cubicBezTo>
                <a:cubicBezTo>
                  <a:pt x="772" y="634"/>
                  <a:pt x="772" y="634"/>
                  <a:pt x="772" y="634"/>
                </a:cubicBezTo>
                <a:cubicBezTo>
                  <a:pt x="772" y="633"/>
                  <a:pt x="772" y="633"/>
                  <a:pt x="772" y="633"/>
                </a:cubicBezTo>
                <a:cubicBezTo>
                  <a:pt x="773" y="634"/>
                  <a:pt x="773" y="634"/>
                  <a:pt x="773" y="634"/>
                </a:cubicBezTo>
                <a:cubicBezTo>
                  <a:pt x="774" y="632"/>
                  <a:pt x="774" y="632"/>
                  <a:pt x="774" y="632"/>
                </a:cubicBezTo>
                <a:cubicBezTo>
                  <a:pt x="773" y="630"/>
                  <a:pt x="773" y="630"/>
                  <a:pt x="773" y="630"/>
                </a:cubicBezTo>
                <a:cubicBezTo>
                  <a:pt x="772" y="629"/>
                  <a:pt x="772" y="629"/>
                  <a:pt x="772" y="629"/>
                </a:cubicBezTo>
                <a:cubicBezTo>
                  <a:pt x="771" y="630"/>
                  <a:pt x="771" y="630"/>
                  <a:pt x="771" y="630"/>
                </a:cubicBezTo>
                <a:cubicBezTo>
                  <a:pt x="769" y="629"/>
                  <a:pt x="769" y="629"/>
                  <a:pt x="769" y="629"/>
                </a:cubicBezTo>
                <a:cubicBezTo>
                  <a:pt x="768" y="627"/>
                  <a:pt x="768" y="627"/>
                  <a:pt x="768" y="627"/>
                </a:cubicBezTo>
                <a:cubicBezTo>
                  <a:pt x="767" y="627"/>
                  <a:pt x="767" y="627"/>
                  <a:pt x="767" y="627"/>
                </a:cubicBezTo>
                <a:cubicBezTo>
                  <a:pt x="765" y="626"/>
                  <a:pt x="765" y="626"/>
                  <a:pt x="765" y="626"/>
                </a:cubicBezTo>
                <a:cubicBezTo>
                  <a:pt x="764" y="624"/>
                  <a:pt x="764" y="624"/>
                  <a:pt x="764" y="624"/>
                </a:cubicBezTo>
                <a:cubicBezTo>
                  <a:pt x="766" y="625"/>
                  <a:pt x="766" y="625"/>
                  <a:pt x="766" y="625"/>
                </a:cubicBezTo>
                <a:cubicBezTo>
                  <a:pt x="768" y="625"/>
                  <a:pt x="768" y="625"/>
                  <a:pt x="768" y="625"/>
                </a:cubicBezTo>
                <a:cubicBezTo>
                  <a:pt x="769" y="627"/>
                  <a:pt x="769" y="627"/>
                  <a:pt x="769" y="627"/>
                </a:cubicBezTo>
                <a:cubicBezTo>
                  <a:pt x="770" y="628"/>
                  <a:pt x="770" y="628"/>
                  <a:pt x="770" y="628"/>
                </a:cubicBezTo>
                <a:cubicBezTo>
                  <a:pt x="771" y="626"/>
                  <a:pt x="771" y="626"/>
                  <a:pt x="771" y="626"/>
                </a:cubicBezTo>
                <a:cubicBezTo>
                  <a:pt x="769" y="624"/>
                  <a:pt x="769" y="624"/>
                  <a:pt x="769" y="624"/>
                </a:cubicBezTo>
                <a:cubicBezTo>
                  <a:pt x="771" y="625"/>
                  <a:pt x="771" y="625"/>
                  <a:pt x="771" y="625"/>
                </a:cubicBezTo>
                <a:cubicBezTo>
                  <a:pt x="771" y="624"/>
                  <a:pt x="771" y="624"/>
                  <a:pt x="771" y="624"/>
                </a:cubicBezTo>
                <a:cubicBezTo>
                  <a:pt x="772" y="623"/>
                  <a:pt x="772" y="623"/>
                  <a:pt x="772" y="623"/>
                </a:cubicBezTo>
                <a:cubicBezTo>
                  <a:pt x="771" y="622"/>
                  <a:pt x="771" y="622"/>
                  <a:pt x="771" y="622"/>
                </a:cubicBezTo>
                <a:cubicBezTo>
                  <a:pt x="769" y="620"/>
                  <a:pt x="769" y="620"/>
                  <a:pt x="769" y="620"/>
                </a:cubicBezTo>
                <a:cubicBezTo>
                  <a:pt x="768" y="618"/>
                  <a:pt x="768" y="618"/>
                  <a:pt x="768" y="618"/>
                </a:cubicBezTo>
                <a:cubicBezTo>
                  <a:pt x="769" y="618"/>
                  <a:pt x="769" y="618"/>
                  <a:pt x="769" y="618"/>
                </a:cubicBezTo>
                <a:cubicBezTo>
                  <a:pt x="770" y="620"/>
                  <a:pt x="770" y="620"/>
                  <a:pt x="770" y="620"/>
                </a:cubicBezTo>
                <a:cubicBezTo>
                  <a:pt x="771" y="620"/>
                  <a:pt x="771" y="620"/>
                  <a:pt x="771" y="620"/>
                </a:cubicBezTo>
                <a:cubicBezTo>
                  <a:pt x="772" y="618"/>
                  <a:pt x="772" y="618"/>
                  <a:pt x="772" y="618"/>
                </a:cubicBezTo>
                <a:cubicBezTo>
                  <a:pt x="771" y="616"/>
                  <a:pt x="771" y="616"/>
                  <a:pt x="771" y="616"/>
                </a:cubicBezTo>
                <a:cubicBezTo>
                  <a:pt x="770" y="615"/>
                  <a:pt x="770" y="615"/>
                  <a:pt x="770" y="615"/>
                </a:cubicBezTo>
                <a:cubicBezTo>
                  <a:pt x="768" y="613"/>
                  <a:pt x="768" y="613"/>
                  <a:pt x="768" y="613"/>
                </a:cubicBezTo>
                <a:cubicBezTo>
                  <a:pt x="765" y="612"/>
                  <a:pt x="765" y="612"/>
                  <a:pt x="765" y="612"/>
                </a:cubicBezTo>
                <a:cubicBezTo>
                  <a:pt x="764" y="610"/>
                  <a:pt x="764" y="610"/>
                  <a:pt x="764" y="610"/>
                </a:cubicBezTo>
                <a:cubicBezTo>
                  <a:pt x="763" y="609"/>
                  <a:pt x="763" y="609"/>
                  <a:pt x="763" y="609"/>
                </a:cubicBezTo>
                <a:cubicBezTo>
                  <a:pt x="763" y="607"/>
                  <a:pt x="763" y="607"/>
                  <a:pt x="763" y="607"/>
                </a:cubicBezTo>
                <a:cubicBezTo>
                  <a:pt x="764" y="605"/>
                  <a:pt x="764" y="605"/>
                  <a:pt x="764" y="605"/>
                </a:cubicBezTo>
                <a:cubicBezTo>
                  <a:pt x="763" y="608"/>
                  <a:pt x="763" y="608"/>
                  <a:pt x="763" y="608"/>
                </a:cubicBezTo>
                <a:cubicBezTo>
                  <a:pt x="764" y="609"/>
                  <a:pt x="764" y="609"/>
                  <a:pt x="764" y="609"/>
                </a:cubicBezTo>
                <a:cubicBezTo>
                  <a:pt x="765" y="609"/>
                  <a:pt x="765" y="609"/>
                  <a:pt x="765" y="609"/>
                </a:cubicBezTo>
                <a:cubicBezTo>
                  <a:pt x="766" y="611"/>
                  <a:pt x="766" y="611"/>
                  <a:pt x="766" y="611"/>
                </a:cubicBezTo>
                <a:cubicBezTo>
                  <a:pt x="768" y="611"/>
                  <a:pt x="768" y="611"/>
                  <a:pt x="768" y="611"/>
                </a:cubicBezTo>
                <a:cubicBezTo>
                  <a:pt x="770" y="614"/>
                  <a:pt x="770" y="614"/>
                  <a:pt x="770" y="614"/>
                </a:cubicBezTo>
                <a:cubicBezTo>
                  <a:pt x="771" y="614"/>
                  <a:pt x="771" y="614"/>
                  <a:pt x="771" y="614"/>
                </a:cubicBezTo>
                <a:cubicBezTo>
                  <a:pt x="771" y="610"/>
                  <a:pt x="771" y="610"/>
                  <a:pt x="771" y="610"/>
                </a:cubicBezTo>
                <a:cubicBezTo>
                  <a:pt x="771" y="608"/>
                  <a:pt x="771" y="608"/>
                  <a:pt x="771" y="608"/>
                </a:cubicBezTo>
                <a:cubicBezTo>
                  <a:pt x="771" y="607"/>
                  <a:pt x="771" y="607"/>
                  <a:pt x="771" y="607"/>
                </a:cubicBezTo>
                <a:cubicBezTo>
                  <a:pt x="771" y="605"/>
                  <a:pt x="771" y="605"/>
                  <a:pt x="771" y="605"/>
                </a:cubicBezTo>
                <a:cubicBezTo>
                  <a:pt x="771" y="603"/>
                  <a:pt x="771" y="603"/>
                  <a:pt x="771" y="603"/>
                </a:cubicBezTo>
                <a:cubicBezTo>
                  <a:pt x="771" y="601"/>
                  <a:pt x="771" y="601"/>
                  <a:pt x="771" y="601"/>
                </a:cubicBezTo>
                <a:cubicBezTo>
                  <a:pt x="770" y="600"/>
                  <a:pt x="770" y="600"/>
                  <a:pt x="770" y="600"/>
                </a:cubicBezTo>
                <a:cubicBezTo>
                  <a:pt x="771" y="600"/>
                  <a:pt x="771" y="600"/>
                  <a:pt x="771" y="600"/>
                </a:cubicBezTo>
                <a:cubicBezTo>
                  <a:pt x="773" y="599"/>
                  <a:pt x="773" y="599"/>
                  <a:pt x="773" y="599"/>
                </a:cubicBezTo>
                <a:cubicBezTo>
                  <a:pt x="775" y="597"/>
                  <a:pt x="775" y="597"/>
                  <a:pt x="775" y="597"/>
                </a:cubicBezTo>
                <a:cubicBezTo>
                  <a:pt x="775" y="596"/>
                  <a:pt x="775" y="596"/>
                  <a:pt x="775" y="596"/>
                </a:cubicBezTo>
                <a:cubicBezTo>
                  <a:pt x="775" y="595"/>
                  <a:pt x="775" y="595"/>
                  <a:pt x="775" y="595"/>
                </a:cubicBezTo>
                <a:cubicBezTo>
                  <a:pt x="776" y="596"/>
                  <a:pt x="776" y="596"/>
                  <a:pt x="776" y="596"/>
                </a:cubicBezTo>
                <a:cubicBezTo>
                  <a:pt x="775" y="598"/>
                  <a:pt x="775" y="598"/>
                  <a:pt x="775" y="598"/>
                </a:cubicBezTo>
                <a:cubicBezTo>
                  <a:pt x="776" y="598"/>
                  <a:pt x="776" y="598"/>
                  <a:pt x="776" y="598"/>
                </a:cubicBezTo>
                <a:cubicBezTo>
                  <a:pt x="774" y="599"/>
                  <a:pt x="774" y="599"/>
                  <a:pt x="774" y="599"/>
                </a:cubicBezTo>
                <a:cubicBezTo>
                  <a:pt x="773" y="602"/>
                  <a:pt x="773" y="602"/>
                  <a:pt x="773" y="602"/>
                </a:cubicBezTo>
                <a:cubicBezTo>
                  <a:pt x="774" y="604"/>
                  <a:pt x="774" y="604"/>
                  <a:pt x="774" y="604"/>
                </a:cubicBezTo>
                <a:cubicBezTo>
                  <a:pt x="774" y="607"/>
                  <a:pt x="774" y="607"/>
                  <a:pt x="774" y="607"/>
                </a:cubicBezTo>
                <a:cubicBezTo>
                  <a:pt x="773" y="609"/>
                  <a:pt x="773" y="609"/>
                  <a:pt x="773" y="609"/>
                </a:cubicBezTo>
                <a:cubicBezTo>
                  <a:pt x="773" y="611"/>
                  <a:pt x="773" y="611"/>
                  <a:pt x="773" y="611"/>
                </a:cubicBezTo>
                <a:cubicBezTo>
                  <a:pt x="774" y="613"/>
                  <a:pt x="774" y="613"/>
                  <a:pt x="774" y="613"/>
                </a:cubicBezTo>
                <a:cubicBezTo>
                  <a:pt x="775" y="612"/>
                  <a:pt x="775" y="612"/>
                  <a:pt x="775" y="612"/>
                </a:cubicBezTo>
                <a:cubicBezTo>
                  <a:pt x="775" y="613"/>
                  <a:pt x="775" y="613"/>
                  <a:pt x="775" y="613"/>
                </a:cubicBezTo>
                <a:cubicBezTo>
                  <a:pt x="776" y="613"/>
                  <a:pt x="776" y="613"/>
                  <a:pt x="776" y="613"/>
                </a:cubicBezTo>
                <a:cubicBezTo>
                  <a:pt x="776" y="614"/>
                  <a:pt x="776" y="614"/>
                  <a:pt x="776" y="614"/>
                </a:cubicBezTo>
                <a:cubicBezTo>
                  <a:pt x="776" y="614"/>
                  <a:pt x="776" y="614"/>
                  <a:pt x="776" y="614"/>
                </a:cubicBezTo>
                <a:cubicBezTo>
                  <a:pt x="776" y="616"/>
                  <a:pt x="776" y="616"/>
                  <a:pt x="776" y="616"/>
                </a:cubicBezTo>
                <a:cubicBezTo>
                  <a:pt x="779" y="616"/>
                  <a:pt x="779" y="616"/>
                  <a:pt x="779" y="616"/>
                </a:cubicBezTo>
                <a:cubicBezTo>
                  <a:pt x="777" y="617"/>
                  <a:pt x="777" y="617"/>
                  <a:pt x="777" y="617"/>
                </a:cubicBezTo>
                <a:cubicBezTo>
                  <a:pt x="777" y="617"/>
                  <a:pt x="777" y="617"/>
                  <a:pt x="777" y="617"/>
                </a:cubicBezTo>
                <a:cubicBezTo>
                  <a:pt x="776" y="619"/>
                  <a:pt x="776" y="619"/>
                  <a:pt x="776" y="619"/>
                </a:cubicBezTo>
                <a:cubicBezTo>
                  <a:pt x="776" y="620"/>
                  <a:pt x="776" y="620"/>
                  <a:pt x="776" y="620"/>
                </a:cubicBezTo>
                <a:cubicBezTo>
                  <a:pt x="775" y="622"/>
                  <a:pt x="775" y="622"/>
                  <a:pt x="775" y="622"/>
                </a:cubicBezTo>
                <a:cubicBezTo>
                  <a:pt x="775" y="624"/>
                  <a:pt x="775" y="624"/>
                  <a:pt x="775" y="624"/>
                </a:cubicBezTo>
                <a:cubicBezTo>
                  <a:pt x="775" y="626"/>
                  <a:pt x="775" y="626"/>
                  <a:pt x="775" y="626"/>
                </a:cubicBezTo>
                <a:cubicBezTo>
                  <a:pt x="775" y="626"/>
                  <a:pt x="775" y="626"/>
                  <a:pt x="775" y="626"/>
                </a:cubicBezTo>
                <a:cubicBezTo>
                  <a:pt x="776" y="625"/>
                  <a:pt x="776" y="625"/>
                  <a:pt x="776" y="625"/>
                </a:cubicBezTo>
                <a:cubicBezTo>
                  <a:pt x="778" y="621"/>
                  <a:pt x="778" y="621"/>
                  <a:pt x="778" y="621"/>
                </a:cubicBezTo>
                <a:cubicBezTo>
                  <a:pt x="778" y="622"/>
                  <a:pt x="778" y="622"/>
                  <a:pt x="778" y="622"/>
                </a:cubicBezTo>
                <a:cubicBezTo>
                  <a:pt x="778" y="622"/>
                  <a:pt x="778" y="622"/>
                  <a:pt x="778" y="622"/>
                </a:cubicBezTo>
                <a:cubicBezTo>
                  <a:pt x="779" y="622"/>
                  <a:pt x="779" y="622"/>
                  <a:pt x="779" y="622"/>
                </a:cubicBezTo>
                <a:cubicBezTo>
                  <a:pt x="779" y="620"/>
                  <a:pt x="779" y="620"/>
                  <a:pt x="779" y="620"/>
                </a:cubicBezTo>
                <a:cubicBezTo>
                  <a:pt x="780" y="618"/>
                  <a:pt x="780" y="618"/>
                  <a:pt x="780" y="618"/>
                </a:cubicBezTo>
                <a:cubicBezTo>
                  <a:pt x="781" y="614"/>
                  <a:pt x="781" y="614"/>
                  <a:pt x="781" y="614"/>
                </a:cubicBezTo>
                <a:cubicBezTo>
                  <a:pt x="784" y="613"/>
                  <a:pt x="784" y="613"/>
                  <a:pt x="784" y="613"/>
                </a:cubicBezTo>
                <a:cubicBezTo>
                  <a:pt x="785" y="609"/>
                  <a:pt x="785" y="609"/>
                  <a:pt x="785" y="609"/>
                </a:cubicBezTo>
                <a:cubicBezTo>
                  <a:pt x="785" y="607"/>
                  <a:pt x="785" y="607"/>
                  <a:pt x="785" y="607"/>
                </a:cubicBezTo>
                <a:cubicBezTo>
                  <a:pt x="784" y="603"/>
                  <a:pt x="784" y="603"/>
                  <a:pt x="784" y="603"/>
                </a:cubicBezTo>
                <a:cubicBezTo>
                  <a:pt x="783" y="602"/>
                  <a:pt x="783" y="602"/>
                  <a:pt x="783" y="602"/>
                </a:cubicBezTo>
                <a:cubicBezTo>
                  <a:pt x="783" y="600"/>
                  <a:pt x="783" y="600"/>
                  <a:pt x="783" y="600"/>
                </a:cubicBezTo>
                <a:cubicBezTo>
                  <a:pt x="782" y="599"/>
                  <a:pt x="782" y="599"/>
                  <a:pt x="782" y="599"/>
                </a:cubicBezTo>
                <a:cubicBezTo>
                  <a:pt x="782" y="597"/>
                  <a:pt x="782" y="597"/>
                  <a:pt x="782" y="597"/>
                </a:cubicBezTo>
                <a:cubicBezTo>
                  <a:pt x="783" y="595"/>
                  <a:pt x="783" y="595"/>
                  <a:pt x="783" y="595"/>
                </a:cubicBezTo>
                <a:cubicBezTo>
                  <a:pt x="784" y="593"/>
                  <a:pt x="784" y="593"/>
                  <a:pt x="784" y="593"/>
                </a:cubicBezTo>
                <a:cubicBezTo>
                  <a:pt x="787" y="592"/>
                  <a:pt x="787" y="592"/>
                  <a:pt x="787" y="592"/>
                </a:cubicBezTo>
                <a:cubicBezTo>
                  <a:pt x="783" y="595"/>
                  <a:pt x="783" y="595"/>
                  <a:pt x="783" y="595"/>
                </a:cubicBezTo>
                <a:cubicBezTo>
                  <a:pt x="783" y="597"/>
                  <a:pt x="783" y="597"/>
                  <a:pt x="783" y="597"/>
                </a:cubicBezTo>
                <a:cubicBezTo>
                  <a:pt x="784" y="598"/>
                  <a:pt x="784" y="598"/>
                  <a:pt x="784" y="598"/>
                </a:cubicBezTo>
                <a:cubicBezTo>
                  <a:pt x="786" y="601"/>
                  <a:pt x="786" y="601"/>
                  <a:pt x="786" y="601"/>
                </a:cubicBezTo>
                <a:cubicBezTo>
                  <a:pt x="787" y="600"/>
                  <a:pt x="787" y="600"/>
                  <a:pt x="787" y="600"/>
                </a:cubicBezTo>
                <a:cubicBezTo>
                  <a:pt x="788" y="601"/>
                  <a:pt x="788" y="601"/>
                  <a:pt x="788" y="601"/>
                </a:cubicBezTo>
                <a:cubicBezTo>
                  <a:pt x="787" y="604"/>
                  <a:pt x="787" y="604"/>
                  <a:pt x="787" y="604"/>
                </a:cubicBezTo>
                <a:cubicBezTo>
                  <a:pt x="789" y="603"/>
                  <a:pt x="789" y="603"/>
                  <a:pt x="789" y="603"/>
                </a:cubicBezTo>
                <a:cubicBezTo>
                  <a:pt x="789" y="603"/>
                  <a:pt x="789" y="603"/>
                  <a:pt x="789" y="603"/>
                </a:cubicBezTo>
                <a:cubicBezTo>
                  <a:pt x="790" y="601"/>
                  <a:pt x="790" y="601"/>
                  <a:pt x="790" y="601"/>
                </a:cubicBezTo>
                <a:cubicBezTo>
                  <a:pt x="791" y="600"/>
                  <a:pt x="791" y="600"/>
                  <a:pt x="791" y="600"/>
                </a:cubicBezTo>
                <a:cubicBezTo>
                  <a:pt x="791" y="600"/>
                  <a:pt x="791" y="600"/>
                  <a:pt x="791" y="600"/>
                </a:cubicBezTo>
                <a:cubicBezTo>
                  <a:pt x="792" y="599"/>
                  <a:pt x="792" y="599"/>
                  <a:pt x="792" y="599"/>
                </a:cubicBezTo>
                <a:cubicBezTo>
                  <a:pt x="794" y="599"/>
                  <a:pt x="794" y="599"/>
                  <a:pt x="794" y="599"/>
                </a:cubicBezTo>
                <a:cubicBezTo>
                  <a:pt x="795" y="595"/>
                  <a:pt x="795" y="595"/>
                  <a:pt x="795" y="595"/>
                </a:cubicBezTo>
                <a:cubicBezTo>
                  <a:pt x="795" y="594"/>
                  <a:pt x="795" y="594"/>
                  <a:pt x="795" y="594"/>
                </a:cubicBezTo>
                <a:cubicBezTo>
                  <a:pt x="796" y="594"/>
                  <a:pt x="796" y="594"/>
                  <a:pt x="796" y="594"/>
                </a:cubicBezTo>
                <a:cubicBezTo>
                  <a:pt x="797" y="592"/>
                  <a:pt x="797" y="592"/>
                  <a:pt x="797" y="592"/>
                </a:cubicBezTo>
                <a:cubicBezTo>
                  <a:pt x="798" y="591"/>
                  <a:pt x="798" y="591"/>
                  <a:pt x="798" y="591"/>
                </a:cubicBezTo>
                <a:cubicBezTo>
                  <a:pt x="798" y="590"/>
                  <a:pt x="798" y="590"/>
                  <a:pt x="798" y="590"/>
                </a:cubicBezTo>
                <a:cubicBezTo>
                  <a:pt x="799" y="588"/>
                  <a:pt x="799" y="588"/>
                  <a:pt x="799" y="588"/>
                </a:cubicBezTo>
                <a:cubicBezTo>
                  <a:pt x="798" y="587"/>
                  <a:pt x="798" y="587"/>
                  <a:pt x="798" y="587"/>
                </a:cubicBezTo>
                <a:cubicBezTo>
                  <a:pt x="800" y="586"/>
                  <a:pt x="800" y="586"/>
                  <a:pt x="800" y="586"/>
                </a:cubicBezTo>
                <a:cubicBezTo>
                  <a:pt x="799" y="585"/>
                  <a:pt x="799" y="585"/>
                  <a:pt x="799" y="585"/>
                </a:cubicBezTo>
                <a:cubicBezTo>
                  <a:pt x="798" y="584"/>
                  <a:pt x="798" y="584"/>
                  <a:pt x="798" y="584"/>
                </a:cubicBezTo>
                <a:cubicBezTo>
                  <a:pt x="797" y="582"/>
                  <a:pt x="797" y="582"/>
                  <a:pt x="797" y="582"/>
                </a:cubicBezTo>
                <a:cubicBezTo>
                  <a:pt x="800" y="581"/>
                  <a:pt x="800" y="581"/>
                  <a:pt x="800" y="581"/>
                </a:cubicBezTo>
                <a:cubicBezTo>
                  <a:pt x="800" y="579"/>
                  <a:pt x="800" y="579"/>
                  <a:pt x="800" y="579"/>
                </a:cubicBezTo>
                <a:cubicBezTo>
                  <a:pt x="802" y="578"/>
                  <a:pt x="802" y="578"/>
                  <a:pt x="802" y="578"/>
                </a:cubicBezTo>
                <a:cubicBezTo>
                  <a:pt x="803" y="577"/>
                  <a:pt x="803" y="577"/>
                  <a:pt x="803" y="577"/>
                </a:cubicBezTo>
                <a:cubicBezTo>
                  <a:pt x="807" y="576"/>
                  <a:pt x="807" y="576"/>
                  <a:pt x="807" y="576"/>
                </a:cubicBezTo>
                <a:cubicBezTo>
                  <a:pt x="809" y="576"/>
                  <a:pt x="809" y="576"/>
                  <a:pt x="809" y="576"/>
                </a:cubicBezTo>
                <a:cubicBezTo>
                  <a:pt x="812" y="573"/>
                  <a:pt x="812" y="573"/>
                  <a:pt x="812" y="573"/>
                </a:cubicBezTo>
                <a:cubicBezTo>
                  <a:pt x="813" y="573"/>
                  <a:pt x="813" y="573"/>
                  <a:pt x="813" y="573"/>
                </a:cubicBezTo>
                <a:cubicBezTo>
                  <a:pt x="814" y="574"/>
                  <a:pt x="814" y="574"/>
                  <a:pt x="814" y="574"/>
                </a:cubicBezTo>
                <a:cubicBezTo>
                  <a:pt x="818" y="574"/>
                  <a:pt x="818" y="574"/>
                  <a:pt x="818" y="574"/>
                </a:cubicBezTo>
                <a:cubicBezTo>
                  <a:pt x="820" y="574"/>
                  <a:pt x="820" y="574"/>
                  <a:pt x="820" y="574"/>
                </a:cubicBezTo>
                <a:cubicBezTo>
                  <a:pt x="822" y="574"/>
                  <a:pt x="822" y="574"/>
                  <a:pt x="822" y="574"/>
                </a:cubicBezTo>
                <a:cubicBezTo>
                  <a:pt x="827" y="573"/>
                  <a:pt x="827" y="573"/>
                  <a:pt x="827" y="573"/>
                </a:cubicBezTo>
                <a:cubicBezTo>
                  <a:pt x="828" y="573"/>
                  <a:pt x="828" y="573"/>
                  <a:pt x="828" y="573"/>
                </a:cubicBezTo>
                <a:cubicBezTo>
                  <a:pt x="827" y="572"/>
                  <a:pt x="827" y="572"/>
                  <a:pt x="827" y="572"/>
                </a:cubicBezTo>
                <a:cubicBezTo>
                  <a:pt x="827" y="569"/>
                  <a:pt x="827" y="569"/>
                  <a:pt x="827" y="569"/>
                </a:cubicBezTo>
                <a:cubicBezTo>
                  <a:pt x="827" y="567"/>
                  <a:pt x="827" y="567"/>
                  <a:pt x="827" y="567"/>
                </a:cubicBezTo>
                <a:cubicBezTo>
                  <a:pt x="829" y="569"/>
                  <a:pt x="829" y="569"/>
                  <a:pt x="829" y="569"/>
                </a:cubicBezTo>
                <a:cubicBezTo>
                  <a:pt x="829" y="571"/>
                  <a:pt x="829" y="571"/>
                  <a:pt x="829" y="571"/>
                </a:cubicBezTo>
                <a:cubicBezTo>
                  <a:pt x="829" y="573"/>
                  <a:pt x="829" y="573"/>
                  <a:pt x="829" y="573"/>
                </a:cubicBezTo>
                <a:cubicBezTo>
                  <a:pt x="830" y="573"/>
                  <a:pt x="830" y="573"/>
                  <a:pt x="830" y="573"/>
                </a:cubicBezTo>
                <a:cubicBezTo>
                  <a:pt x="832" y="571"/>
                  <a:pt x="832" y="571"/>
                  <a:pt x="832" y="571"/>
                </a:cubicBezTo>
                <a:cubicBezTo>
                  <a:pt x="834" y="567"/>
                  <a:pt x="834" y="567"/>
                  <a:pt x="834" y="567"/>
                </a:cubicBezTo>
                <a:cubicBezTo>
                  <a:pt x="835" y="569"/>
                  <a:pt x="835" y="569"/>
                  <a:pt x="835" y="569"/>
                </a:cubicBezTo>
                <a:cubicBezTo>
                  <a:pt x="835" y="571"/>
                  <a:pt x="835" y="571"/>
                  <a:pt x="835" y="571"/>
                </a:cubicBezTo>
                <a:cubicBezTo>
                  <a:pt x="836" y="571"/>
                  <a:pt x="836" y="571"/>
                  <a:pt x="836" y="571"/>
                </a:cubicBezTo>
                <a:cubicBezTo>
                  <a:pt x="841" y="569"/>
                  <a:pt x="841" y="569"/>
                  <a:pt x="841" y="569"/>
                </a:cubicBezTo>
                <a:cubicBezTo>
                  <a:pt x="842" y="567"/>
                  <a:pt x="842" y="567"/>
                  <a:pt x="842" y="567"/>
                </a:cubicBezTo>
                <a:cubicBezTo>
                  <a:pt x="841" y="563"/>
                  <a:pt x="841" y="563"/>
                  <a:pt x="841" y="563"/>
                </a:cubicBezTo>
                <a:cubicBezTo>
                  <a:pt x="840" y="563"/>
                  <a:pt x="840" y="563"/>
                  <a:pt x="840" y="563"/>
                </a:cubicBezTo>
                <a:cubicBezTo>
                  <a:pt x="840" y="565"/>
                  <a:pt x="840" y="565"/>
                  <a:pt x="840" y="565"/>
                </a:cubicBezTo>
                <a:cubicBezTo>
                  <a:pt x="840" y="567"/>
                  <a:pt x="840" y="567"/>
                  <a:pt x="840" y="567"/>
                </a:cubicBezTo>
                <a:cubicBezTo>
                  <a:pt x="837" y="568"/>
                  <a:pt x="837" y="568"/>
                  <a:pt x="837" y="568"/>
                </a:cubicBezTo>
                <a:cubicBezTo>
                  <a:pt x="836" y="566"/>
                  <a:pt x="836" y="566"/>
                  <a:pt x="836" y="566"/>
                </a:cubicBezTo>
                <a:cubicBezTo>
                  <a:pt x="835" y="563"/>
                  <a:pt x="835" y="563"/>
                  <a:pt x="835" y="563"/>
                </a:cubicBezTo>
                <a:cubicBezTo>
                  <a:pt x="833" y="561"/>
                  <a:pt x="833" y="561"/>
                  <a:pt x="833" y="561"/>
                </a:cubicBezTo>
                <a:cubicBezTo>
                  <a:pt x="833" y="560"/>
                  <a:pt x="833" y="560"/>
                  <a:pt x="833" y="560"/>
                </a:cubicBezTo>
                <a:cubicBezTo>
                  <a:pt x="836" y="557"/>
                  <a:pt x="836" y="557"/>
                  <a:pt x="836" y="557"/>
                </a:cubicBezTo>
                <a:cubicBezTo>
                  <a:pt x="836" y="555"/>
                  <a:pt x="836" y="555"/>
                  <a:pt x="836" y="555"/>
                </a:cubicBezTo>
                <a:cubicBezTo>
                  <a:pt x="835" y="555"/>
                  <a:pt x="835" y="555"/>
                  <a:pt x="835" y="555"/>
                </a:cubicBezTo>
                <a:cubicBezTo>
                  <a:pt x="835" y="554"/>
                  <a:pt x="835" y="554"/>
                  <a:pt x="835" y="554"/>
                </a:cubicBezTo>
                <a:cubicBezTo>
                  <a:pt x="836" y="553"/>
                  <a:pt x="836" y="553"/>
                  <a:pt x="836" y="553"/>
                </a:cubicBezTo>
                <a:cubicBezTo>
                  <a:pt x="837" y="552"/>
                  <a:pt x="837" y="552"/>
                  <a:pt x="837" y="552"/>
                </a:cubicBezTo>
                <a:cubicBezTo>
                  <a:pt x="838" y="550"/>
                  <a:pt x="838" y="550"/>
                  <a:pt x="838" y="550"/>
                </a:cubicBezTo>
                <a:cubicBezTo>
                  <a:pt x="839" y="547"/>
                  <a:pt x="839" y="547"/>
                  <a:pt x="839" y="547"/>
                </a:cubicBezTo>
                <a:cubicBezTo>
                  <a:pt x="843" y="544"/>
                  <a:pt x="843" y="544"/>
                  <a:pt x="843" y="544"/>
                </a:cubicBezTo>
                <a:cubicBezTo>
                  <a:pt x="844" y="541"/>
                  <a:pt x="844" y="541"/>
                  <a:pt x="844" y="541"/>
                </a:cubicBezTo>
                <a:cubicBezTo>
                  <a:pt x="845" y="541"/>
                  <a:pt x="845" y="541"/>
                  <a:pt x="845" y="541"/>
                </a:cubicBezTo>
                <a:cubicBezTo>
                  <a:pt x="846" y="539"/>
                  <a:pt x="846" y="539"/>
                  <a:pt x="846" y="539"/>
                </a:cubicBezTo>
                <a:cubicBezTo>
                  <a:pt x="846" y="541"/>
                  <a:pt x="846" y="541"/>
                  <a:pt x="846" y="541"/>
                </a:cubicBezTo>
                <a:cubicBezTo>
                  <a:pt x="848" y="541"/>
                  <a:pt x="848" y="541"/>
                  <a:pt x="848" y="541"/>
                </a:cubicBezTo>
                <a:cubicBezTo>
                  <a:pt x="849" y="540"/>
                  <a:pt x="849" y="540"/>
                  <a:pt x="849" y="540"/>
                </a:cubicBezTo>
                <a:cubicBezTo>
                  <a:pt x="850" y="538"/>
                  <a:pt x="850" y="538"/>
                  <a:pt x="850" y="538"/>
                </a:cubicBezTo>
                <a:cubicBezTo>
                  <a:pt x="850" y="540"/>
                  <a:pt x="850" y="540"/>
                  <a:pt x="850" y="540"/>
                </a:cubicBezTo>
                <a:cubicBezTo>
                  <a:pt x="851" y="540"/>
                  <a:pt x="851" y="540"/>
                  <a:pt x="851" y="540"/>
                </a:cubicBezTo>
                <a:cubicBezTo>
                  <a:pt x="853" y="538"/>
                  <a:pt x="853" y="538"/>
                  <a:pt x="853" y="538"/>
                </a:cubicBezTo>
                <a:cubicBezTo>
                  <a:pt x="853" y="539"/>
                  <a:pt x="853" y="539"/>
                  <a:pt x="853" y="539"/>
                </a:cubicBezTo>
                <a:cubicBezTo>
                  <a:pt x="854" y="538"/>
                  <a:pt x="854" y="538"/>
                  <a:pt x="854" y="538"/>
                </a:cubicBezTo>
                <a:cubicBezTo>
                  <a:pt x="856" y="535"/>
                  <a:pt x="856" y="535"/>
                  <a:pt x="856" y="535"/>
                </a:cubicBezTo>
                <a:cubicBezTo>
                  <a:pt x="859" y="531"/>
                  <a:pt x="859" y="531"/>
                  <a:pt x="859" y="531"/>
                </a:cubicBezTo>
                <a:cubicBezTo>
                  <a:pt x="858" y="533"/>
                  <a:pt x="858" y="533"/>
                  <a:pt x="858" y="533"/>
                </a:cubicBezTo>
                <a:cubicBezTo>
                  <a:pt x="859" y="535"/>
                  <a:pt x="859" y="535"/>
                  <a:pt x="859" y="535"/>
                </a:cubicBezTo>
                <a:cubicBezTo>
                  <a:pt x="861" y="535"/>
                  <a:pt x="861" y="535"/>
                  <a:pt x="861" y="535"/>
                </a:cubicBezTo>
                <a:cubicBezTo>
                  <a:pt x="862" y="533"/>
                  <a:pt x="862" y="533"/>
                  <a:pt x="862" y="533"/>
                </a:cubicBezTo>
                <a:cubicBezTo>
                  <a:pt x="865" y="533"/>
                  <a:pt x="865" y="533"/>
                  <a:pt x="865" y="533"/>
                </a:cubicBezTo>
                <a:cubicBezTo>
                  <a:pt x="865" y="535"/>
                  <a:pt x="865" y="535"/>
                  <a:pt x="865" y="535"/>
                </a:cubicBezTo>
                <a:cubicBezTo>
                  <a:pt x="867" y="535"/>
                  <a:pt x="867" y="535"/>
                  <a:pt x="867" y="535"/>
                </a:cubicBezTo>
                <a:cubicBezTo>
                  <a:pt x="868" y="533"/>
                  <a:pt x="868" y="533"/>
                  <a:pt x="868" y="533"/>
                </a:cubicBezTo>
                <a:cubicBezTo>
                  <a:pt x="870" y="534"/>
                  <a:pt x="870" y="534"/>
                  <a:pt x="870" y="534"/>
                </a:cubicBezTo>
                <a:cubicBezTo>
                  <a:pt x="871" y="533"/>
                  <a:pt x="871" y="533"/>
                  <a:pt x="871" y="533"/>
                </a:cubicBezTo>
                <a:cubicBezTo>
                  <a:pt x="873" y="532"/>
                  <a:pt x="873" y="532"/>
                  <a:pt x="873" y="532"/>
                </a:cubicBezTo>
                <a:cubicBezTo>
                  <a:pt x="874" y="532"/>
                  <a:pt x="874" y="532"/>
                  <a:pt x="874" y="532"/>
                </a:cubicBezTo>
                <a:cubicBezTo>
                  <a:pt x="877" y="530"/>
                  <a:pt x="877" y="530"/>
                  <a:pt x="877" y="530"/>
                </a:cubicBezTo>
                <a:cubicBezTo>
                  <a:pt x="877" y="532"/>
                  <a:pt x="877" y="532"/>
                  <a:pt x="877" y="532"/>
                </a:cubicBezTo>
                <a:cubicBezTo>
                  <a:pt x="879" y="531"/>
                  <a:pt x="879" y="531"/>
                  <a:pt x="879" y="531"/>
                </a:cubicBezTo>
                <a:cubicBezTo>
                  <a:pt x="881" y="530"/>
                  <a:pt x="881" y="530"/>
                  <a:pt x="881" y="530"/>
                </a:cubicBezTo>
                <a:cubicBezTo>
                  <a:pt x="879" y="529"/>
                  <a:pt x="879" y="529"/>
                  <a:pt x="879" y="529"/>
                </a:cubicBezTo>
                <a:cubicBezTo>
                  <a:pt x="878" y="530"/>
                  <a:pt x="878" y="530"/>
                  <a:pt x="878" y="530"/>
                </a:cubicBezTo>
                <a:cubicBezTo>
                  <a:pt x="876" y="528"/>
                  <a:pt x="876" y="528"/>
                  <a:pt x="876" y="528"/>
                </a:cubicBezTo>
                <a:cubicBezTo>
                  <a:pt x="877" y="526"/>
                  <a:pt x="877" y="526"/>
                  <a:pt x="877" y="526"/>
                </a:cubicBezTo>
                <a:cubicBezTo>
                  <a:pt x="873" y="524"/>
                  <a:pt x="873" y="524"/>
                  <a:pt x="873" y="524"/>
                </a:cubicBezTo>
                <a:cubicBezTo>
                  <a:pt x="873" y="524"/>
                  <a:pt x="873" y="524"/>
                  <a:pt x="873" y="524"/>
                </a:cubicBezTo>
                <a:cubicBezTo>
                  <a:pt x="876" y="525"/>
                  <a:pt x="876" y="525"/>
                  <a:pt x="876" y="525"/>
                </a:cubicBezTo>
                <a:cubicBezTo>
                  <a:pt x="879" y="524"/>
                  <a:pt x="879" y="524"/>
                  <a:pt x="879" y="524"/>
                </a:cubicBezTo>
                <a:cubicBezTo>
                  <a:pt x="879" y="526"/>
                  <a:pt x="879" y="526"/>
                  <a:pt x="879" y="526"/>
                </a:cubicBezTo>
                <a:cubicBezTo>
                  <a:pt x="880" y="526"/>
                  <a:pt x="880" y="526"/>
                  <a:pt x="880" y="526"/>
                </a:cubicBezTo>
                <a:cubicBezTo>
                  <a:pt x="881" y="525"/>
                  <a:pt x="881" y="525"/>
                  <a:pt x="881" y="525"/>
                </a:cubicBezTo>
                <a:cubicBezTo>
                  <a:pt x="883" y="525"/>
                  <a:pt x="883" y="525"/>
                  <a:pt x="883" y="525"/>
                </a:cubicBezTo>
                <a:cubicBezTo>
                  <a:pt x="885" y="525"/>
                  <a:pt x="885" y="525"/>
                  <a:pt x="885" y="525"/>
                </a:cubicBezTo>
                <a:cubicBezTo>
                  <a:pt x="886" y="523"/>
                  <a:pt x="886" y="523"/>
                  <a:pt x="886" y="523"/>
                </a:cubicBezTo>
                <a:cubicBezTo>
                  <a:pt x="888" y="521"/>
                  <a:pt x="888" y="521"/>
                  <a:pt x="888" y="521"/>
                </a:cubicBezTo>
                <a:cubicBezTo>
                  <a:pt x="887" y="523"/>
                  <a:pt x="887" y="523"/>
                  <a:pt x="887" y="523"/>
                </a:cubicBezTo>
                <a:cubicBezTo>
                  <a:pt x="887" y="523"/>
                  <a:pt x="887" y="523"/>
                  <a:pt x="887" y="523"/>
                </a:cubicBezTo>
                <a:cubicBezTo>
                  <a:pt x="887" y="524"/>
                  <a:pt x="887" y="524"/>
                  <a:pt x="887" y="524"/>
                </a:cubicBezTo>
                <a:cubicBezTo>
                  <a:pt x="888" y="525"/>
                  <a:pt x="888" y="525"/>
                  <a:pt x="888" y="525"/>
                </a:cubicBezTo>
                <a:cubicBezTo>
                  <a:pt x="892" y="524"/>
                  <a:pt x="892" y="524"/>
                  <a:pt x="892" y="524"/>
                </a:cubicBezTo>
                <a:cubicBezTo>
                  <a:pt x="893" y="522"/>
                  <a:pt x="893" y="522"/>
                  <a:pt x="893" y="522"/>
                </a:cubicBezTo>
                <a:cubicBezTo>
                  <a:pt x="895" y="522"/>
                  <a:pt x="895" y="522"/>
                  <a:pt x="895" y="522"/>
                </a:cubicBezTo>
                <a:cubicBezTo>
                  <a:pt x="898" y="520"/>
                  <a:pt x="898" y="520"/>
                  <a:pt x="898" y="520"/>
                </a:cubicBezTo>
                <a:cubicBezTo>
                  <a:pt x="899" y="520"/>
                  <a:pt x="899" y="520"/>
                  <a:pt x="899" y="520"/>
                </a:cubicBezTo>
                <a:cubicBezTo>
                  <a:pt x="901" y="516"/>
                  <a:pt x="901" y="516"/>
                  <a:pt x="901" y="516"/>
                </a:cubicBezTo>
                <a:cubicBezTo>
                  <a:pt x="902" y="518"/>
                  <a:pt x="902" y="518"/>
                  <a:pt x="902" y="518"/>
                </a:cubicBezTo>
                <a:cubicBezTo>
                  <a:pt x="903" y="517"/>
                  <a:pt x="903" y="517"/>
                  <a:pt x="903" y="517"/>
                </a:cubicBezTo>
                <a:cubicBezTo>
                  <a:pt x="903" y="518"/>
                  <a:pt x="903" y="518"/>
                  <a:pt x="903" y="518"/>
                </a:cubicBezTo>
                <a:cubicBezTo>
                  <a:pt x="901" y="520"/>
                  <a:pt x="901" y="520"/>
                  <a:pt x="901" y="520"/>
                </a:cubicBezTo>
                <a:cubicBezTo>
                  <a:pt x="899" y="521"/>
                  <a:pt x="899" y="521"/>
                  <a:pt x="899" y="521"/>
                </a:cubicBezTo>
                <a:cubicBezTo>
                  <a:pt x="897" y="523"/>
                  <a:pt x="897" y="523"/>
                  <a:pt x="897" y="523"/>
                </a:cubicBezTo>
                <a:cubicBezTo>
                  <a:pt x="899" y="524"/>
                  <a:pt x="899" y="524"/>
                  <a:pt x="899" y="524"/>
                </a:cubicBezTo>
                <a:cubicBezTo>
                  <a:pt x="900" y="522"/>
                  <a:pt x="900" y="522"/>
                  <a:pt x="900" y="522"/>
                </a:cubicBezTo>
                <a:cubicBezTo>
                  <a:pt x="902" y="522"/>
                  <a:pt x="902" y="522"/>
                  <a:pt x="902" y="522"/>
                </a:cubicBezTo>
                <a:cubicBezTo>
                  <a:pt x="904" y="523"/>
                  <a:pt x="904" y="523"/>
                  <a:pt x="904" y="523"/>
                </a:cubicBezTo>
                <a:cubicBezTo>
                  <a:pt x="908" y="523"/>
                  <a:pt x="908" y="523"/>
                  <a:pt x="908" y="523"/>
                </a:cubicBezTo>
                <a:cubicBezTo>
                  <a:pt x="911" y="523"/>
                  <a:pt x="911" y="523"/>
                  <a:pt x="911" y="523"/>
                </a:cubicBezTo>
                <a:cubicBezTo>
                  <a:pt x="909" y="524"/>
                  <a:pt x="909" y="524"/>
                  <a:pt x="909" y="524"/>
                </a:cubicBezTo>
                <a:cubicBezTo>
                  <a:pt x="906" y="525"/>
                  <a:pt x="906" y="525"/>
                  <a:pt x="906" y="525"/>
                </a:cubicBezTo>
                <a:cubicBezTo>
                  <a:pt x="904" y="525"/>
                  <a:pt x="904" y="525"/>
                  <a:pt x="904" y="525"/>
                </a:cubicBezTo>
                <a:cubicBezTo>
                  <a:pt x="904" y="526"/>
                  <a:pt x="904" y="526"/>
                  <a:pt x="904" y="526"/>
                </a:cubicBezTo>
                <a:cubicBezTo>
                  <a:pt x="904" y="527"/>
                  <a:pt x="904" y="527"/>
                  <a:pt x="904" y="527"/>
                </a:cubicBezTo>
                <a:cubicBezTo>
                  <a:pt x="903" y="526"/>
                  <a:pt x="903" y="526"/>
                  <a:pt x="903" y="526"/>
                </a:cubicBezTo>
                <a:cubicBezTo>
                  <a:pt x="902" y="524"/>
                  <a:pt x="902" y="524"/>
                  <a:pt x="902" y="524"/>
                </a:cubicBezTo>
                <a:cubicBezTo>
                  <a:pt x="901" y="524"/>
                  <a:pt x="901" y="524"/>
                  <a:pt x="901" y="524"/>
                </a:cubicBezTo>
                <a:cubicBezTo>
                  <a:pt x="898" y="525"/>
                  <a:pt x="898" y="525"/>
                  <a:pt x="898" y="525"/>
                </a:cubicBezTo>
                <a:cubicBezTo>
                  <a:pt x="895" y="527"/>
                  <a:pt x="895" y="527"/>
                  <a:pt x="895" y="527"/>
                </a:cubicBezTo>
                <a:cubicBezTo>
                  <a:pt x="890" y="528"/>
                  <a:pt x="890" y="528"/>
                  <a:pt x="890" y="528"/>
                </a:cubicBezTo>
                <a:cubicBezTo>
                  <a:pt x="886" y="530"/>
                  <a:pt x="886" y="530"/>
                  <a:pt x="886" y="530"/>
                </a:cubicBezTo>
                <a:cubicBezTo>
                  <a:pt x="886" y="532"/>
                  <a:pt x="886" y="532"/>
                  <a:pt x="886" y="532"/>
                </a:cubicBezTo>
                <a:cubicBezTo>
                  <a:pt x="884" y="534"/>
                  <a:pt x="884" y="534"/>
                  <a:pt x="884" y="534"/>
                </a:cubicBezTo>
                <a:cubicBezTo>
                  <a:pt x="882" y="537"/>
                  <a:pt x="882" y="537"/>
                  <a:pt x="882" y="537"/>
                </a:cubicBezTo>
                <a:cubicBezTo>
                  <a:pt x="882" y="539"/>
                  <a:pt x="882" y="539"/>
                  <a:pt x="882" y="539"/>
                </a:cubicBezTo>
                <a:cubicBezTo>
                  <a:pt x="883" y="541"/>
                  <a:pt x="883" y="541"/>
                  <a:pt x="883" y="541"/>
                </a:cubicBezTo>
                <a:cubicBezTo>
                  <a:pt x="883" y="543"/>
                  <a:pt x="883" y="543"/>
                  <a:pt x="883" y="543"/>
                </a:cubicBezTo>
                <a:cubicBezTo>
                  <a:pt x="884" y="543"/>
                  <a:pt x="884" y="543"/>
                  <a:pt x="884" y="543"/>
                </a:cubicBezTo>
                <a:cubicBezTo>
                  <a:pt x="885" y="543"/>
                  <a:pt x="885" y="543"/>
                  <a:pt x="885" y="543"/>
                </a:cubicBezTo>
                <a:cubicBezTo>
                  <a:pt x="885" y="546"/>
                  <a:pt x="885" y="546"/>
                  <a:pt x="885" y="546"/>
                </a:cubicBezTo>
                <a:cubicBezTo>
                  <a:pt x="887" y="547"/>
                  <a:pt x="887" y="547"/>
                  <a:pt x="887" y="547"/>
                </a:cubicBezTo>
                <a:cubicBezTo>
                  <a:pt x="888" y="546"/>
                  <a:pt x="888" y="546"/>
                  <a:pt x="888" y="546"/>
                </a:cubicBezTo>
                <a:cubicBezTo>
                  <a:pt x="889" y="547"/>
                  <a:pt x="889" y="547"/>
                  <a:pt x="889" y="547"/>
                </a:cubicBezTo>
                <a:cubicBezTo>
                  <a:pt x="890" y="546"/>
                  <a:pt x="890" y="546"/>
                  <a:pt x="890" y="546"/>
                </a:cubicBezTo>
                <a:cubicBezTo>
                  <a:pt x="890" y="544"/>
                  <a:pt x="890" y="544"/>
                  <a:pt x="890" y="544"/>
                </a:cubicBezTo>
                <a:cubicBezTo>
                  <a:pt x="891" y="544"/>
                  <a:pt x="891" y="544"/>
                  <a:pt x="891" y="544"/>
                </a:cubicBezTo>
                <a:cubicBezTo>
                  <a:pt x="892" y="544"/>
                  <a:pt x="892" y="544"/>
                  <a:pt x="892" y="544"/>
                </a:cubicBezTo>
                <a:cubicBezTo>
                  <a:pt x="894" y="542"/>
                  <a:pt x="894" y="542"/>
                  <a:pt x="894" y="542"/>
                </a:cubicBezTo>
                <a:cubicBezTo>
                  <a:pt x="896" y="542"/>
                  <a:pt x="896" y="542"/>
                  <a:pt x="896" y="542"/>
                </a:cubicBezTo>
                <a:cubicBezTo>
                  <a:pt x="899" y="538"/>
                  <a:pt x="899" y="538"/>
                  <a:pt x="899" y="538"/>
                </a:cubicBezTo>
                <a:cubicBezTo>
                  <a:pt x="902" y="536"/>
                  <a:pt x="902" y="536"/>
                  <a:pt x="902" y="536"/>
                </a:cubicBezTo>
                <a:cubicBezTo>
                  <a:pt x="901" y="535"/>
                  <a:pt x="901" y="535"/>
                  <a:pt x="901" y="535"/>
                </a:cubicBezTo>
                <a:cubicBezTo>
                  <a:pt x="903" y="532"/>
                  <a:pt x="903" y="532"/>
                  <a:pt x="903" y="532"/>
                </a:cubicBezTo>
                <a:cubicBezTo>
                  <a:pt x="904" y="532"/>
                  <a:pt x="904" y="532"/>
                  <a:pt x="904" y="532"/>
                </a:cubicBezTo>
                <a:cubicBezTo>
                  <a:pt x="905" y="531"/>
                  <a:pt x="905" y="531"/>
                  <a:pt x="905" y="531"/>
                </a:cubicBezTo>
                <a:cubicBezTo>
                  <a:pt x="906" y="531"/>
                  <a:pt x="906" y="531"/>
                  <a:pt x="906" y="531"/>
                </a:cubicBezTo>
                <a:cubicBezTo>
                  <a:pt x="907" y="534"/>
                  <a:pt x="907" y="534"/>
                  <a:pt x="907" y="534"/>
                </a:cubicBezTo>
                <a:cubicBezTo>
                  <a:pt x="909" y="534"/>
                  <a:pt x="909" y="534"/>
                  <a:pt x="909" y="534"/>
                </a:cubicBezTo>
                <a:cubicBezTo>
                  <a:pt x="909" y="533"/>
                  <a:pt x="909" y="533"/>
                  <a:pt x="909" y="533"/>
                </a:cubicBezTo>
                <a:cubicBezTo>
                  <a:pt x="911" y="533"/>
                  <a:pt x="911" y="533"/>
                  <a:pt x="911" y="533"/>
                </a:cubicBezTo>
                <a:cubicBezTo>
                  <a:pt x="914" y="531"/>
                  <a:pt x="914" y="531"/>
                  <a:pt x="914" y="531"/>
                </a:cubicBezTo>
                <a:cubicBezTo>
                  <a:pt x="917" y="530"/>
                  <a:pt x="917" y="530"/>
                  <a:pt x="917" y="530"/>
                </a:cubicBezTo>
                <a:cubicBezTo>
                  <a:pt x="920" y="530"/>
                  <a:pt x="920" y="530"/>
                  <a:pt x="920" y="530"/>
                </a:cubicBezTo>
                <a:cubicBezTo>
                  <a:pt x="922" y="529"/>
                  <a:pt x="922" y="529"/>
                  <a:pt x="922" y="529"/>
                </a:cubicBezTo>
                <a:cubicBezTo>
                  <a:pt x="927" y="527"/>
                  <a:pt x="927" y="527"/>
                  <a:pt x="927" y="527"/>
                </a:cubicBezTo>
                <a:cubicBezTo>
                  <a:pt x="930" y="526"/>
                  <a:pt x="930" y="526"/>
                  <a:pt x="930" y="526"/>
                </a:cubicBezTo>
                <a:cubicBezTo>
                  <a:pt x="932" y="526"/>
                  <a:pt x="932" y="526"/>
                  <a:pt x="932" y="526"/>
                </a:cubicBezTo>
                <a:cubicBezTo>
                  <a:pt x="933" y="526"/>
                  <a:pt x="933" y="526"/>
                  <a:pt x="933" y="526"/>
                </a:cubicBezTo>
                <a:cubicBezTo>
                  <a:pt x="934" y="526"/>
                  <a:pt x="934" y="526"/>
                  <a:pt x="934" y="526"/>
                </a:cubicBezTo>
                <a:cubicBezTo>
                  <a:pt x="933" y="525"/>
                  <a:pt x="933" y="525"/>
                  <a:pt x="933" y="525"/>
                </a:cubicBezTo>
                <a:cubicBezTo>
                  <a:pt x="932" y="525"/>
                  <a:pt x="932" y="525"/>
                  <a:pt x="932" y="525"/>
                </a:cubicBezTo>
                <a:cubicBezTo>
                  <a:pt x="930" y="524"/>
                  <a:pt x="930" y="524"/>
                  <a:pt x="930" y="524"/>
                </a:cubicBezTo>
                <a:cubicBezTo>
                  <a:pt x="930" y="523"/>
                  <a:pt x="930" y="523"/>
                  <a:pt x="930" y="523"/>
                </a:cubicBezTo>
                <a:cubicBezTo>
                  <a:pt x="932" y="523"/>
                  <a:pt x="932" y="523"/>
                  <a:pt x="932" y="523"/>
                </a:cubicBezTo>
                <a:cubicBezTo>
                  <a:pt x="932" y="522"/>
                  <a:pt x="932" y="522"/>
                  <a:pt x="932" y="522"/>
                </a:cubicBezTo>
                <a:cubicBezTo>
                  <a:pt x="928" y="520"/>
                  <a:pt x="928" y="520"/>
                  <a:pt x="928" y="520"/>
                </a:cubicBezTo>
                <a:cubicBezTo>
                  <a:pt x="926" y="520"/>
                  <a:pt x="926" y="520"/>
                  <a:pt x="926" y="520"/>
                </a:cubicBezTo>
                <a:cubicBezTo>
                  <a:pt x="926" y="519"/>
                  <a:pt x="926" y="519"/>
                  <a:pt x="926" y="519"/>
                </a:cubicBezTo>
                <a:cubicBezTo>
                  <a:pt x="926" y="517"/>
                  <a:pt x="926" y="517"/>
                  <a:pt x="926" y="517"/>
                </a:cubicBezTo>
                <a:cubicBezTo>
                  <a:pt x="923" y="519"/>
                  <a:pt x="923" y="519"/>
                  <a:pt x="923" y="519"/>
                </a:cubicBezTo>
                <a:cubicBezTo>
                  <a:pt x="923" y="520"/>
                  <a:pt x="923" y="520"/>
                  <a:pt x="923" y="520"/>
                </a:cubicBezTo>
                <a:cubicBezTo>
                  <a:pt x="919" y="520"/>
                  <a:pt x="919" y="520"/>
                  <a:pt x="919" y="520"/>
                </a:cubicBezTo>
                <a:cubicBezTo>
                  <a:pt x="919" y="519"/>
                  <a:pt x="919" y="519"/>
                  <a:pt x="919" y="519"/>
                </a:cubicBezTo>
                <a:cubicBezTo>
                  <a:pt x="916" y="518"/>
                  <a:pt x="916" y="518"/>
                  <a:pt x="916" y="518"/>
                </a:cubicBezTo>
                <a:cubicBezTo>
                  <a:pt x="915" y="518"/>
                  <a:pt x="915" y="518"/>
                  <a:pt x="915" y="518"/>
                </a:cubicBezTo>
                <a:cubicBezTo>
                  <a:pt x="913" y="517"/>
                  <a:pt x="913" y="517"/>
                  <a:pt x="913" y="517"/>
                </a:cubicBezTo>
                <a:cubicBezTo>
                  <a:pt x="910" y="517"/>
                  <a:pt x="910" y="517"/>
                  <a:pt x="910" y="517"/>
                </a:cubicBezTo>
                <a:cubicBezTo>
                  <a:pt x="907" y="516"/>
                  <a:pt x="907" y="516"/>
                  <a:pt x="907" y="516"/>
                </a:cubicBezTo>
                <a:cubicBezTo>
                  <a:pt x="909" y="515"/>
                  <a:pt x="909" y="515"/>
                  <a:pt x="909" y="515"/>
                </a:cubicBezTo>
                <a:cubicBezTo>
                  <a:pt x="910" y="513"/>
                  <a:pt x="910" y="513"/>
                  <a:pt x="910" y="513"/>
                </a:cubicBezTo>
                <a:cubicBezTo>
                  <a:pt x="907" y="513"/>
                  <a:pt x="907" y="513"/>
                  <a:pt x="907" y="513"/>
                </a:cubicBezTo>
                <a:cubicBezTo>
                  <a:pt x="906" y="512"/>
                  <a:pt x="906" y="512"/>
                  <a:pt x="906" y="512"/>
                </a:cubicBezTo>
                <a:cubicBezTo>
                  <a:pt x="904" y="512"/>
                  <a:pt x="904" y="512"/>
                  <a:pt x="904" y="512"/>
                </a:cubicBezTo>
                <a:cubicBezTo>
                  <a:pt x="903" y="510"/>
                  <a:pt x="903" y="510"/>
                  <a:pt x="903" y="510"/>
                </a:cubicBezTo>
                <a:cubicBezTo>
                  <a:pt x="902" y="509"/>
                  <a:pt x="902" y="509"/>
                  <a:pt x="902" y="509"/>
                </a:cubicBezTo>
                <a:cubicBezTo>
                  <a:pt x="902" y="506"/>
                  <a:pt x="902" y="506"/>
                  <a:pt x="902" y="506"/>
                </a:cubicBezTo>
                <a:cubicBezTo>
                  <a:pt x="902" y="504"/>
                  <a:pt x="902" y="504"/>
                  <a:pt x="902" y="504"/>
                </a:cubicBezTo>
                <a:cubicBezTo>
                  <a:pt x="901" y="503"/>
                  <a:pt x="901" y="503"/>
                  <a:pt x="901" y="503"/>
                </a:cubicBezTo>
                <a:cubicBezTo>
                  <a:pt x="902" y="501"/>
                  <a:pt x="902" y="501"/>
                  <a:pt x="902" y="501"/>
                </a:cubicBezTo>
                <a:cubicBezTo>
                  <a:pt x="902" y="500"/>
                  <a:pt x="902" y="500"/>
                  <a:pt x="902" y="500"/>
                </a:cubicBezTo>
                <a:cubicBezTo>
                  <a:pt x="898" y="500"/>
                  <a:pt x="898" y="500"/>
                  <a:pt x="898" y="500"/>
                </a:cubicBezTo>
                <a:cubicBezTo>
                  <a:pt x="899" y="499"/>
                  <a:pt x="899" y="499"/>
                  <a:pt x="899" y="499"/>
                </a:cubicBezTo>
                <a:cubicBezTo>
                  <a:pt x="901" y="499"/>
                  <a:pt x="901" y="499"/>
                  <a:pt x="901" y="499"/>
                </a:cubicBezTo>
                <a:cubicBezTo>
                  <a:pt x="903" y="494"/>
                  <a:pt x="903" y="494"/>
                  <a:pt x="903" y="494"/>
                </a:cubicBezTo>
                <a:cubicBezTo>
                  <a:pt x="905" y="492"/>
                  <a:pt x="905" y="492"/>
                  <a:pt x="905" y="492"/>
                </a:cubicBezTo>
                <a:cubicBezTo>
                  <a:pt x="905" y="491"/>
                  <a:pt x="905" y="491"/>
                  <a:pt x="905" y="491"/>
                </a:cubicBezTo>
                <a:cubicBezTo>
                  <a:pt x="903" y="491"/>
                  <a:pt x="903" y="491"/>
                  <a:pt x="903" y="491"/>
                </a:cubicBezTo>
                <a:cubicBezTo>
                  <a:pt x="903" y="490"/>
                  <a:pt x="903" y="490"/>
                  <a:pt x="903" y="490"/>
                </a:cubicBezTo>
                <a:cubicBezTo>
                  <a:pt x="901" y="490"/>
                  <a:pt x="901" y="490"/>
                  <a:pt x="901" y="490"/>
                </a:cubicBezTo>
                <a:cubicBezTo>
                  <a:pt x="899" y="491"/>
                  <a:pt x="899" y="491"/>
                  <a:pt x="899" y="491"/>
                </a:cubicBezTo>
                <a:cubicBezTo>
                  <a:pt x="896" y="492"/>
                  <a:pt x="896" y="492"/>
                  <a:pt x="896" y="492"/>
                </a:cubicBezTo>
                <a:cubicBezTo>
                  <a:pt x="896" y="491"/>
                  <a:pt x="896" y="491"/>
                  <a:pt x="896" y="491"/>
                </a:cubicBezTo>
                <a:cubicBezTo>
                  <a:pt x="895" y="489"/>
                  <a:pt x="895" y="489"/>
                  <a:pt x="895" y="489"/>
                </a:cubicBezTo>
                <a:cubicBezTo>
                  <a:pt x="891" y="488"/>
                  <a:pt x="891" y="488"/>
                  <a:pt x="891" y="488"/>
                </a:cubicBezTo>
                <a:cubicBezTo>
                  <a:pt x="888" y="488"/>
                  <a:pt x="888" y="488"/>
                  <a:pt x="888" y="488"/>
                </a:cubicBezTo>
                <a:cubicBezTo>
                  <a:pt x="886" y="488"/>
                  <a:pt x="886" y="488"/>
                  <a:pt x="886" y="488"/>
                </a:cubicBezTo>
                <a:cubicBezTo>
                  <a:pt x="888" y="487"/>
                  <a:pt x="888" y="487"/>
                  <a:pt x="888" y="487"/>
                </a:cubicBezTo>
                <a:cubicBezTo>
                  <a:pt x="890" y="487"/>
                  <a:pt x="890" y="487"/>
                  <a:pt x="890" y="487"/>
                </a:cubicBezTo>
                <a:cubicBezTo>
                  <a:pt x="893" y="487"/>
                  <a:pt x="893" y="487"/>
                  <a:pt x="893" y="487"/>
                </a:cubicBezTo>
                <a:cubicBezTo>
                  <a:pt x="894" y="486"/>
                  <a:pt x="894" y="486"/>
                  <a:pt x="894" y="486"/>
                </a:cubicBezTo>
                <a:cubicBezTo>
                  <a:pt x="896" y="487"/>
                  <a:pt x="896" y="487"/>
                  <a:pt x="896" y="487"/>
                </a:cubicBezTo>
                <a:cubicBezTo>
                  <a:pt x="898" y="488"/>
                  <a:pt x="898" y="488"/>
                  <a:pt x="898" y="488"/>
                </a:cubicBezTo>
                <a:cubicBezTo>
                  <a:pt x="900" y="488"/>
                  <a:pt x="900" y="488"/>
                  <a:pt x="900" y="488"/>
                </a:cubicBezTo>
                <a:cubicBezTo>
                  <a:pt x="903" y="486"/>
                  <a:pt x="903" y="486"/>
                  <a:pt x="903" y="486"/>
                </a:cubicBezTo>
                <a:cubicBezTo>
                  <a:pt x="904" y="486"/>
                  <a:pt x="904" y="486"/>
                  <a:pt x="904" y="486"/>
                </a:cubicBezTo>
                <a:cubicBezTo>
                  <a:pt x="907" y="484"/>
                  <a:pt x="907" y="484"/>
                  <a:pt x="907" y="484"/>
                </a:cubicBezTo>
                <a:cubicBezTo>
                  <a:pt x="909" y="484"/>
                  <a:pt x="909" y="484"/>
                  <a:pt x="909" y="484"/>
                </a:cubicBezTo>
                <a:cubicBezTo>
                  <a:pt x="910" y="480"/>
                  <a:pt x="910" y="480"/>
                  <a:pt x="910" y="480"/>
                </a:cubicBezTo>
                <a:cubicBezTo>
                  <a:pt x="909" y="480"/>
                  <a:pt x="909" y="480"/>
                  <a:pt x="909" y="480"/>
                </a:cubicBezTo>
                <a:cubicBezTo>
                  <a:pt x="911" y="479"/>
                  <a:pt x="911" y="479"/>
                  <a:pt x="911" y="479"/>
                </a:cubicBezTo>
                <a:cubicBezTo>
                  <a:pt x="910" y="478"/>
                  <a:pt x="910" y="478"/>
                  <a:pt x="910" y="478"/>
                </a:cubicBezTo>
                <a:cubicBezTo>
                  <a:pt x="908" y="477"/>
                  <a:pt x="908" y="477"/>
                  <a:pt x="908" y="477"/>
                </a:cubicBezTo>
                <a:cubicBezTo>
                  <a:pt x="906" y="477"/>
                  <a:pt x="906" y="477"/>
                  <a:pt x="906" y="477"/>
                </a:cubicBezTo>
                <a:cubicBezTo>
                  <a:pt x="906" y="476"/>
                  <a:pt x="906" y="476"/>
                  <a:pt x="906" y="476"/>
                </a:cubicBezTo>
                <a:cubicBezTo>
                  <a:pt x="906" y="476"/>
                  <a:pt x="906" y="476"/>
                  <a:pt x="906" y="476"/>
                </a:cubicBezTo>
                <a:cubicBezTo>
                  <a:pt x="909" y="477"/>
                  <a:pt x="909" y="477"/>
                  <a:pt x="909" y="477"/>
                </a:cubicBezTo>
                <a:cubicBezTo>
                  <a:pt x="909" y="476"/>
                  <a:pt x="909" y="476"/>
                  <a:pt x="909" y="476"/>
                </a:cubicBezTo>
                <a:cubicBezTo>
                  <a:pt x="905" y="473"/>
                  <a:pt x="905" y="473"/>
                  <a:pt x="905" y="473"/>
                </a:cubicBezTo>
                <a:cubicBezTo>
                  <a:pt x="901" y="472"/>
                  <a:pt x="901" y="472"/>
                  <a:pt x="901" y="472"/>
                </a:cubicBezTo>
                <a:cubicBezTo>
                  <a:pt x="895" y="472"/>
                  <a:pt x="895" y="472"/>
                  <a:pt x="895" y="472"/>
                </a:cubicBezTo>
                <a:cubicBezTo>
                  <a:pt x="893" y="473"/>
                  <a:pt x="893" y="473"/>
                  <a:pt x="893" y="473"/>
                </a:cubicBezTo>
                <a:cubicBezTo>
                  <a:pt x="890" y="473"/>
                  <a:pt x="890" y="473"/>
                  <a:pt x="890" y="473"/>
                </a:cubicBezTo>
                <a:cubicBezTo>
                  <a:pt x="884" y="475"/>
                  <a:pt x="884" y="475"/>
                  <a:pt x="884" y="475"/>
                </a:cubicBezTo>
                <a:cubicBezTo>
                  <a:pt x="879" y="476"/>
                  <a:pt x="879" y="476"/>
                  <a:pt x="879" y="476"/>
                </a:cubicBezTo>
                <a:cubicBezTo>
                  <a:pt x="876" y="478"/>
                  <a:pt x="876" y="478"/>
                  <a:pt x="876" y="478"/>
                </a:cubicBezTo>
                <a:cubicBezTo>
                  <a:pt x="873" y="478"/>
                  <a:pt x="873" y="478"/>
                  <a:pt x="873" y="478"/>
                </a:cubicBezTo>
                <a:cubicBezTo>
                  <a:pt x="869" y="481"/>
                  <a:pt x="869" y="481"/>
                  <a:pt x="869" y="481"/>
                </a:cubicBezTo>
                <a:cubicBezTo>
                  <a:pt x="862" y="486"/>
                  <a:pt x="862" y="486"/>
                  <a:pt x="862" y="486"/>
                </a:cubicBezTo>
                <a:cubicBezTo>
                  <a:pt x="857" y="490"/>
                  <a:pt x="857" y="490"/>
                  <a:pt x="857" y="490"/>
                </a:cubicBezTo>
                <a:cubicBezTo>
                  <a:pt x="855" y="491"/>
                  <a:pt x="855" y="491"/>
                  <a:pt x="855" y="491"/>
                </a:cubicBezTo>
                <a:cubicBezTo>
                  <a:pt x="853" y="493"/>
                  <a:pt x="853" y="493"/>
                  <a:pt x="853" y="493"/>
                </a:cubicBezTo>
                <a:cubicBezTo>
                  <a:pt x="850" y="497"/>
                  <a:pt x="850" y="497"/>
                  <a:pt x="850" y="497"/>
                </a:cubicBezTo>
                <a:cubicBezTo>
                  <a:pt x="847" y="499"/>
                  <a:pt x="847" y="499"/>
                  <a:pt x="847" y="499"/>
                </a:cubicBezTo>
                <a:cubicBezTo>
                  <a:pt x="842" y="501"/>
                  <a:pt x="842" y="501"/>
                  <a:pt x="842" y="501"/>
                </a:cubicBezTo>
                <a:cubicBezTo>
                  <a:pt x="837" y="504"/>
                  <a:pt x="837" y="504"/>
                  <a:pt x="837" y="504"/>
                </a:cubicBezTo>
                <a:cubicBezTo>
                  <a:pt x="835" y="503"/>
                  <a:pt x="835" y="503"/>
                  <a:pt x="835" y="503"/>
                </a:cubicBezTo>
                <a:cubicBezTo>
                  <a:pt x="838" y="503"/>
                  <a:pt x="838" y="503"/>
                  <a:pt x="838" y="503"/>
                </a:cubicBezTo>
                <a:cubicBezTo>
                  <a:pt x="843" y="500"/>
                  <a:pt x="843" y="500"/>
                  <a:pt x="843" y="500"/>
                </a:cubicBezTo>
                <a:cubicBezTo>
                  <a:pt x="843" y="499"/>
                  <a:pt x="843" y="499"/>
                  <a:pt x="843" y="499"/>
                </a:cubicBezTo>
                <a:cubicBezTo>
                  <a:pt x="848" y="496"/>
                  <a:pt x="848" y="496"/>
                  <a:pt x="848" y="496"/>
                </a:cubicBezTo>
                <a:cubicBezTo>
                  <a:pt x="849" y="494"/>
                  <a:pt x="849" y="494"/>
                  <a:pt x="849" y="494"/>
                </a:cubicBezTo>
                <a:cubicBezTo>
                  <a:pt x="850" y="491"/>
                  <a:pt x="850" y="491"/>
                  <a:pt x="850" y="491"/>
                </a:cubicBezTo>
                <a:cubicBezTo>
                  <a:pt x="852" y="491"/>
                  <a:pt x="852" y="491"/>
                  <a:pt x="852" y="491"/>
                </a:cubicBezTo>
                <a:cubicBezTo>
                  <a:pt x="855" y="489"/>
                  <a:pt x="855" y="489"/>
                  <a:pt x="855" y="489"/>
                </a:cubicBezTo>
                <a:cubicBezTo>
                  <a:pt x="857" y="487"/>
                  <a:pt x="857" y="487"/>
                  <a:pt x="857" y="487"/>
                </a:cubicBezTo>
                <a:cubicBezTo>
                  <a:pt x="858" y="484"/>
                  <a:pt x="858" y="484"/>
                  <a:pt x="858" y="484"/>
                </a:cubicBezTo>
                <a:cubicBezTo>
                  <a:pt x="862" y="482"/>
                  <a:pt x="862" y="482"/>
                  <a:pt x="862" y="482"/>
                </a:cubicBezTo>
                <a:cubicBezTo>
                  <a:pt x="865" y="478"/>
                  <a:pt x="865" y="478"/>
                  <a:pt x="865" y="478"/>
                </a:cubicBezTo>
                <a:cubicBezTo>
                  <a:pt x="866" y="478"/>
                  <a:pt x="866" y="478"/>
                  <a:pt x="866" y="478"/>
                </a:cubicBezTo>
                <a:cubicBezTo>
                  <a:pt x="866" y="477"/>
                  <a:pt x="866" y="477"/>
                  <a:pt x="866" y="477"/>
                </a:cubicBezTo>
                <a:cubicBezTo>
                  <a:pt x="868" y="475"/>
                  <a:pt x="868" y="475"/>
                  <a:pt x="868" y="475"/>
                </a:cubicBezTo>
                <a:cubicBezTo>
                  <a:pt x="870" y="475"/>
                  <a:pt x="870" y="475"/>
                  <a:pt x="870" y="475"/>
                </a:cubicBezTo>
                <a:cubicBezTo>
                  <a:pt x="871" y="472"/>
                  <a:pt x="871" y="472"/>
                  <a:pt x="871" y="472"/>
                </a:cubicBezTo>
                <a:cubicBezTo>
                  <a:pt x="873" y="471"/>
                  <a:pt x="873" y="471"/>
                  <a:pt x="873" y="471"/>
                </a:cubicBezTo>
                <a:cubicBezTo>
                  <a:pt x="874" y="472"/>
                  <a:pt x="874" y="472"/>
                  <a:pt x="874" y="472"/>
                </a:cubicBezTo>
                <a:cubicBezTo>
                  <a:pt x="875" y="472"/>
                  <a:pt x="875" y="472"/>
                  <a:pt x="875" y="472"/>
                </a:cubicBezTo>
                <a:cubicBezTo>
                  <a:pt x="876" y="470"/>
                  <a:pt x="876" y="470"/>
                  <a:pt x="876" y="470"/>
                </a:cubicBezTo>
                <a:cubicBezTo>
                  <a:pt x="880" y="469"/>
                  <a:pt x="880" y="469"/>
                  <a:pt x="880" y="469"/>
                </a:cubicBezTo>
                <a:cubicBezTo>
                  <a:pt x="881" y="469"/>
                  <a:pt x="881" y="469"/>
                  <a:pt x="881" y="469"/>
                </a:cubicBezTo>
                <a:cubicBezTo>
                  <a:pt x="885" y="469"/>
                  <a:pt x="885" y="469"/>
                  <a:pt x="885" y="469"/>
                </a:cubicBezTo>
                <a:cubicBezTo>
                  <a:pt x="886" y="467"/>
                  <a:pt x="886" y="467"/>
                  <a:pt x="886" y="467"/>
                </a:cubicBezTo>
                <a:cubicBezTo>
                  <a:pt x="886" y="465"/>
                  <a:pt x="886" y="465"/>
                  <a:pt x="886" y="465"/>
                </a:cubicBezTo>
                <a:cubicBezTo>
                  <a:pt x="887" y="463"/>
                  <a:pt x="887" y="463"/>
                  <a:pt x="887" y="463"/>
                </a:cubicBezTo>
                <a:cubicBezTo>
                  <a:pt x="887" y="462"/>
                  <a:pt x="887" y="462"/>
                  <a:pt x="887" y="462"/>
                </a:cubicBezTo>
                <a:cubicBezTo>
                  <a:pt x="889" y="461"/>
                  <a:pt x="889" y="461"/>
                  <a:pt x="889" y="461"/>
                </a:cubicBezTo>
                <a:cubicBezTo>
                  <a:pt x="893" y="457"/>
                  <a:pt x="893" y="457"/>
                  <a:pt x="893" y="457"/>
                </a:cubicBezTo>
                <a:cubicBezTo>
                  <a:pt x="895" y="457"/>
                  <a:pt x="895" y="457"/>
                  <a:pt x="895" y="457"/>
                </a:cubicBezTo>
                <a:cubicBezTo>
                  <a:pt x="896" y="456"/>
                  <a:pt x="896" y="456"/>
                  <a:pt x="896" y="456"/>
                </a:cubicBezTo>
                <a:cubicBezTo>
                  <a:pt x="895" y="455"/>
                  <a:pt x="895" y="455"/>
                  <a:pt x="895" y="455"/>
                </a:cubicBezTo>
                <a:cubicBezTo>
                  <a:pt x="896" y="454"/>
                  <a:pt x="896" y="454"/>
                  <a:pt x="896" y="454"/>
                </a:cubicBezTo>
                <a:cubicBezTo>
                  <a:pt x="897" y="453"/>
                  <a:pt x="897" y="453"/>
                  <a:pt x="897" y="453"/>
                </a:cubicBezTo>
                <a:cubicBezTo>
                  <a:pt x="899" y="455"/>
                  <a:pt x="899" y="455"/>
                  <a:pt x="899" y="455"/>
                </a:cubicBezTo>
                <a:cubicBezTo>
                  <a:pt x="902" y="456"/>
                  <a:pt x="902" y="456"/>
                  <a:pt x="902" y="456"/>
                </a:cubicBezTo>
                <a:cubicBezTo>
                  <a:pt x="906" y="455"/>
                  <a:pt x="906" y="455"/>
                  <a:pt x="906" y="455"/>
                </a:cubicBezTo>
                <a:cubicBezTo>
                  <a:pt x="909" y="456"/>
                  <a:pt x="909" y="456"/>
                  <a:pt x="909" y="456"/>
                </a:cubicBezTo>
                <a:cubicBezTo>
                  <a:pt x="910" y="456"/>
                  <a:pt x="910" y="456"/>
                  <a:pt x="910" y="456"/>
                </a:cubicBezTo>
                <a:cubicBezTo>
                  <a:pt x="911" y="457"/>
                  <a:pt x="911" y="457"/>
                  <a:pt x="911" y="457"/>
                </a:cubicBezTo>
                <a:cubicBezTo>
                  <a:pt x="914" y="455"/>
                  <a:pt x="914" y="455"/>
                  <a:pt x="914" y="455"/>
                </a:cubicBezTo>
                <a:cubicBezTo>
                  <a:pt x="915" y="457"/>
                  <a:pt x="915" y="457"/>
                  <a:pt x="915" y="457"/>
                </a:cubicBezTo>
                <a:cubicBezTo>
                  <a:pt x="917" y="457"/>
                  <a:pt x="917" y="457"/>
                  <a:pt x="917" y="457"/>
                </a:cubicBezTo>
                <a:cubicBezTo>
                  <a:pt x="919" y="456"/>
                  <a:pt x="919" y="456"/>
                  <a:pt x="919" y="456"/>
                </a:cubicBezTo>
                <a:cubicBezTo>
                  <a:pt x="921" y="457"/>
                  <a:pt x="921" y="457"/>
                  <a:pt x="921" y="457"/>
                </a:cubicBezTo>
                <a:cubicBezTo>
                  <a:pt x="924" y="457"/>
                  <a:pt x="924" y="457"/>
                  <a:pt x="924" y="457"/>
                </a:cubicBezTo>
                <a:cubicBezTo>
                  <a:pt x="925" y="456"/>
                  <a:pt x="925" y="456"/>
                  <a:pt x="925" y="456"/>
                </a:cubicBezTo>
                <a:cubicBezTo>
                  <a:pt x="926" y="456"/>
                  <a:pt x="926" y="456"/>
                  <a:pt x="926" y="456"/>
                </a:cubicBezTo>
                <a:cubicBezTo>
                  <a:pt x="928" y="458"/>
                  <a:pt x="928" y="458"/>
                  <a:pt x="928" y="458"/>
                </a:cubicBezTo>
                <a:cubicBezTo>
                  <a:pt x="930" y="458"/>
                  <a:pt x="930" y="458"/>
                  <a:pt x="930" y="458"/>
                </a:cubicBezTo>
                <a:cubicBezTo>
                  <a:pt x="931" y="458"/>
                  <a:pt x="931" y="458"/>
                  <a:pt x="931" y="458"/>
                </a:cubicBezTo>
                <a:cubicBezTo>
                  <a:pt x="934" y="459"/>
                  <a:pt x="934" y="459"/>
                  <a:pt x="934" y="459"/>
                </a:cubicBezTo>
                <a:cubicBezTo>
                  <a:pt x="936" y="459"/>
                  <a:pt x="936" y="459"/>
                  <a:pt x="936" y="459"/>
                </a:cubicBezTo>
                <a:cubicBezTo>
                  <a:pt x="938" y="458"/>
                  <a:pt x="938" y="458"/>
                  <a:pt x="938" y="458"/>
                </a:cubicBezTo>
                <a:cubicBezTo>
                  <a:pt x="939" y="458"/>
                  <a:pt x="939" y="458"/>
                  <a:pt x="939" y="458"/>
                </a:cubicBezTo>
                <a:cubicBezTo>
                  <a:pt x="939" y="460"/>
                  <a:pt x="939" y="460"/>
                  <a:pt x="939" y="460"/>
                </a:cubicBezTo>
                <a:cubicBezTo>
                  <a:pt x="941" y="460"/>
                  <a:pt x="941" y="460"/>
                  <a:pt x="941" y="460"/>
                </a:cubicBezTo>
                <a:cubicBezTo>
                  <a:pt x="945" y="458"/>
                  <a:pt x="945" y="458"/>
                  <a:pt x="945" y="458"/>
                </a:cubicBezTo>
                <a:cubicBezTo>
                  <a:pt x="946" y="459"/>
                  <a:pt x="946" y="459"/>
                  <a:pt x="946" y="459"/>
                </a:cubicBezTo>
                <a:cubicBezTo>
                  <a:pt x="949" y="458"/>
                  <a:pt x="949" y="458"/>
                  <a:pt x="949" y="458"/>
                </a:cubicBezTo>
                <a:cubicBezTo>
                  <a:pt x="949" y="458"/>
                  <a:pt x="949" y="458"/>
                  <a:pt x="949" y="458"/>
                </a:cubicBezTo>
                <a:cubicBezTo>
                  <a:pt x="953" y="459"/>
                  <a:pt x="953" y="459"/>
                  <a:pt x="953" y="459"/>
                </a:cubicBezTo>
                <a:cubicBezTo>
                  <a:pt x="954" y="459"/>
                  <a:pt x="954" y="459"/>
                  <a:pt x="954" y="459"/>
                </a:cubicBezTo>
                <a:cubicBezTo>
                  <a:pt x="956" y="459"/>
                  <a:pt x="956" y="459"/>
                  <a:pt x="956" y="459"/>
                </a:cubicBezTo>
                <a:cubicBezTo>
                  <a:pt x="956" y="457"/>
                  <a:pt x="956" y="457"/>
                  <a:pt x="956" y="457"/>
                </a:cubicBezTo>
                <a:cubicBezTo>
                  <a:pt x="958" y="457"/>
                  <a:pt x="958" y="457"/>
                  <a:pt x="958" y="457"/>
                </a:cubicBezTo>
                <a:cubicBezTo>
                  <a:pt x="959" y="457"/>
                  <a:pt x="959" y="457"/>
                  <a:pt x="959" y="457"/>
                </a:cubicBezTo>
                <a:cubicBezTo>
                  <a:pt x="960" y="457"/>
                  <a:pt x="960" y="457"/>
                  <a:pt x="960" y="457"/>
                </a:cubicBezTo>
                <a:cubicBezTo>
                  <a:pt x="962" y="455"/>
                  <a:pt x="962" y="455"/>
                  <a:pt x="962" y="455"/>
                </a:cubicBezTo>
                <a:cubicBezTo>
                  <a:pt x="963" y="454"/>
                  <a:pt x="963" y="454"/>
                  <a:pt x="963" y="454"/>
                </a:cubicBezTo>
                <a:cubicBezTo>
                  <a:pt x="964" y="453"/>
                  <a:pt x="964" y="453"/>
                  <a:pt x="964" y="453"/>
                </a:cubicBezTo>
                <a:cubicBezTo>
                  <a:pt x="965" y="453"/>
                  <a:pt x="965" y="453"/>
                  <a:pt x="965" y="453"/>
                </a:cubicBezTo>
                <a:cubicBezTo>
                  <a:pt x="967" y="451"/>
                  <a:pt x="967" y="451"/>
                  <a:pt x="967" y="451"/>
                </a:cubicBezTo>
                <a:cubicBezTo>
                  <a:pt x="967" y="449"/>
                  <a:pt x="967" y="449"/>
                  <a:pt x="967" y="449"/>
                </a:cubicBezTo>
                <a:cubicBezTo>
                  <a:pt x="968" y="449"/>
                  <a:pt x="968" y="449"/>
                  <a:pt x="968" y="449"/>
                </a:cubicBezTo>
                <a:cubicBezTo>
                  <a:pt x="970" y="448"/>
                  <a:pt x="970" y="448"/>
                  <a:pt x="970" y="448"/>
                </a:cubicBezTo>
                <a:cubicBezTo>
                  <a:pt x="970" y="446"/>
                  <a:pt x="970" y="446"/>
                  <a:pt x="970" y="446"/>
                </a:cubicBezTo>
                <a:cubicBezTo>
                  <a:pt x="969" y="446"/>
                  <a:pt x="969" y="446"/>
                  <a:pt x="969" y="446"/>
                </a:cubicBezTo>
                <a:cubicBezTo>
                  <a:pt x="970" y="445"/>
                  <a:pt x="970" y="445"/>
                  <a:pt x="970" y="445"/>
                </a:cubicBezTo>
                <a:cubicBezTo>
                  <a:pt x="972" y="445"/>
                  <a:pt x="972" y="445"/>
                  <a:pt x="972" y="445"/>
                </a:cubicBezTo>
                <a:cubicBezTo>
                  <a:pt x="974" y="445"/>
                  <a:pt x="974" y="445"/>
                  <a:pt x="974" y="445"/>
                </a:cubicBezTo>
                <a:cubicBezTo>
                  <a:pt x="974" y="444"/>
                  <a:pt x="974" y="444"/>
                  <a:pt x="974" y="444"/>
                </a:cubicBezTo>
                <a:cubicBezTo>
                  <a:pt x="974" y="443"/>
                  <a:pt x="974" y="443"/>
                  <a:pt x="974" y="443"/>
                </a:cubicBezTo>
                <a:cubicBezTo>
                  <a:pt x="975" y="445"/>
                  <a:pt x="975" y="445"/>
                  <a:pt x="975" y="445"/>
                </a:cubicBezTo>
                <a:cubicBezTo>
                  <a:pt x="977" y="445"/>
                  <a:pt x="977" y="445"/>
                  <a:pt x="977" y="445"/>
                </a:cubicBezTo>
                <a:cubicBezTo>
                  <a:pt x="979" y="443"/>
                  <a:pt x="979" y="443"/>
                  <a:pt x="979" y="443"/>
                </a:cubicBezTo>
                <a:cubicBezTo>
                  <a:pt x="980" y="444"/>
                  <a:pt x="980" y="444"/>
                  <a:pt x="980" y="444"/>
                </a:cubicBezTo>
                <a:cubicBezTo>
                  <a:pt x="982" y="444"/>
                  <a:pt x="982" y="444"/>
                  <a:pt x="982" y="444"/>
                </a:cubicBezTo>
                <a:cubicBezTo>
                  <a:pt x="983" y="444"/>
                  <a:pt x="983" y="444"/>
                  <a:pt x="983" y="444"/>
                </a:cubicBezTo>
                <a:cubicBezTo>
                  <a:pt x="984" y="445"/>
                  <a:pt x="984" y="445"/>
                  <a:pt x="984" y="445"/>
                </a:cubicBezTo>
                <a:cubicBezTo>
                  <a:pt x="986" y="444"/>
                  <a:pt x="986" y="444"/>
                  <a:pt x="986" y="444"/>
                </a:cubicBezTo>
                <a:cubicBezTo>
                  <a:pt x="986" y="443"/>
                  <a:pt x="986" y="443"/>
                  <a:pt x="986" y="443"/>
                </a:cubicBezTo>
                <a:cubicBezTo>
                  <a:pt x="987" y="443"/>
                  <a:pt x="987" y="443"/>
                  <a:pt x="987" y="443"/>
                </a:cubicBezTo>
                <a:cubicBezTo>
                  <a:pt x="989" y="442"/>
                  <a:pt x="989" y="442"/>
                  <a:pt x="989" y="442"/>
                </a:cubicBezTo>
                <a:cubicBezTo>
                  <a:pt x="990" y="442"/>
                  <a:pt x="990" y="442"/>
                  <a:pt x="990" y="442"/>
                </a:cubicBezTo>
                <a:cubicBezTo>
                  <a:pt x="992" y="440"/>
                  <a:pt x="992" y="440"/>
                  <a:pt x="992" y="440"/>
                </a:cubicBezTo>
                <a:cubicBezTo>
                  <a:pt x="994" y="440"/>
                  <a:pt x="994" y="440"/>
                  <a:pt x="994" y="440"/>
                </a:cubicBezTo>
                <a:cubicBezTo>
                  <a:pt x="997" y="438"/>
                  <a:pt x="997" y="438"/>
                  <a:pt x="997" y="438"/>
                </a:cubicBezTo>
                <a:cubicBezTo>
                  <a:pt x="998" y="436"/>
                  <a:pt x="998" y="436"/>
                  <a:pt x="998" y="436"/>
                </a:cubicBezTo>
                <a:cubicBezTo>
                  <a:pt x="999" y="436"/>
                  <a:pt x="999" y="436"/>
                  <a:pt x="999" y="436"/>
                </a:cubicBezTo>
                <a:cubicBezTo>
                  <a:pt x="999" y="434"/>
                  <a:pt x="999" y="434"/>
                  <a:pt x="999" y="434"/>
                </a:cubicBezTo>
                <a:cubicBezTo>
                  <a:pt x="1000" y="432"/>
                  <a:pt x="1000" y="432"/>
                  <a:pt x="1000" y="432"/>
                </a:cubicBezTo>
                <a:cubicBezTo>
                  <a:pt x="999" y="432"/>
                  <a:pt x="999" y="432"/>
                  <a:pt x="999" y="432"/>
                </a:cubicBezTo>
                <a:cubicBezTo>
                  <a:pt x="997" y="432"/>
                  <a:pt x="997" y="432"/>
                  <a:pt x="997" y="432"/>
                </a:cubicBezTo>
                <a:cubicBezTo>
                  <a:pt x="996" y="431"/>
                  <a:pt x="996" y="431"/>
                  <a:pt x="996" y="431"/>
                </a:cubicBezTo>
                <a:cubicBezTo>
                  <a:pt x="997" y="431"/>
                  <a:pt x="997" y="431"/>
                  <a:pt x="997" y="431"/>
                </a:cubicBezTo>
                <a:cubicBezTo>
                  <a:pt x="999" y="431"/>
                  <a:pt x="999" y="431"/>
                  <a:pt x="999" y="431"/>
                </a:cubicBezTo>
                <a:cubicBezTo>
                  <a:pt x="1000" y="431"/>
                  <a:pt x="1000" y="431"/>
                  <a:pt x="1000" y="431"/>
                </a:cubicBezTo>
                <a:cubicBezTo>
                  <a:pt x="999" y="429"/>
                  <a:pt x="999" y="429"/>
                  <a:pt x="999" y="429"/>
                </a:cubicBezTo>
                <a:cubicBezTo>
                  <a:pt x="997" y="429"/>
                  <a:pt x="997" y="429"/>
                  <a:pt x="997" y="429"/>
                </a:cubicBezTo>
                <a:cubicBezTo>
                  <a:pt x="994" y="428"/>
                  <a:pt x="994" y="428"/>
                  <a:pt x="994" y="428"/>
                </a:cubicBezTo>
                <a:cubicBezTo>
                  <a:pt x="993" y="426"/>
                  <a:pt x="993" y="426"/>
                  <a:pt x="993" y="426"/>
                </a:cubicBezTo>
                <a:cubicBezTo>
                  <a:pt x="996" y="428"/>
                  <a:pt x="996" y="428"/>
                  <a:pt x="996" y="428"/>
                </a:cubicBezTo>
                <a:cubicBezTo>
                  <a:pt x="997" y="427"/>
                  <a:pt x="997" y="427"/>
                  <a:pt x="997" y="427"/>
                </a:cubicBezTo>
                <a:cubicBezTo>
                  <a:pt x="998" y="425"/>
                  <a:pt x="998" y="425"/>
                  <a:pt x="998" y="425"/>
                </a:cubicBezTo>
                <a:cubicBezTo>
                  <a:pt x="999" y="425"/>
                  <a:pt x="999" y="425"/>
                  <a:pt x="999" y="425"/>
                </a:cubicBezTo>
                <a:cubicBezTo>
                  <a:pt x="1000" y="423"/>
                  <a:pt x="1000" y="423"/>
                  <a:pt x="1000" y="423"/>
                </a:cubicBezTo>
                <a:cubicBezTo>
                  <a:pt x="997" y="422"/>
                  <a:pt x="997" y="422"/>
                  <a:pt x="997" y="422"/>
                </a:cubicBezTo>
                <a:cubicBezTo>
                  <a:pt x="999" y="421"/>
                  <a:pt x="999" y="421"/>
                  <a:pt x="999" y="421"/>
                </a:cubicBezTo>
                <a:cubicBezTo>
                  <a:pt x="1000" y="421"/>
                  <a:pt x="1000" y="421"/>
                  <a:pt x="1000" y="421"/>
                </a:cubicBezTo>
                <a:cubicBezTo>
                  <a:pt x="1002" y="420"/>
                  <a:pt x="1002" y="420"/>
                  <a:pt x="1002" y="420"/>
                </a:cubicBezTo>
                <a:cubicBezTo>
                  <a:pt x="1002" y="418"/>
                  <a:pt x="1002" y="418"/>
                  <a:pt x="1002" y="418"/>
                </a:cubicBezTo>
                <a:cubicBezTo>
                  <a:pt x="999" y="417"/>
                  <a:pt x="999" y="417"/>
                  <a:pt x="999" y="417"/>
                </a:cubicBezTo>
                <a:cubicBezTo>
                  <a:pt x="998" y="415"/>
                  <a:pt x="998" y="415"/>
                  <a:pt x="998" y="415"/>
                </a:cubicBezTo>
                <a:cubicBezTo>
                  <a:pt x="999" y="415"/>
                  <a:pt x="999" y="415"/>
                  <a:pt x="999" y="415"/>
                </a:cubicBezTo>
                <a:cubicBezTo>
                  <a:pt x="1001" y="416"/>
                  <a:pt x="1001" y="416"/>
                  <a:pt x="1001" y="416"/>
                </a:cubicBezTo>
                <a:cubicBezTo>
                  <a:pt x="1001" y="415"/>
                  <a:pt x="1001" y="415"/>
                  <a:pt x="1001" y="415"/>
                </a:cubicBezTo>
                <a:cubicBezTo>
                  <a:pt x="998" y="414"/>
                  <a:pt x="998" y="414"/>
                  <a:pt x="998" y="414"/>
                </a:cubicBezTo>
                <a:cubicBezTo>
                  <a:pt x="995" y="414"/>
                  <a:pt x="995" y="414"/>
                  <a:pt x="995" y="414"/>
                </a:cubicBezTo>
                <a:cubicBezTo>
                  <a:pt x="996" y="412"/>
                  <a:pt x="996" y="412"/>
                  <a:pt x="996" y="412"/>
                </a:cubicBezTo>
                <a:cubicBezTo>
                  <a:pt x="996" y="412"/>
                  <a:pt x="996" y="412"/>
                  <a:pt x="996" y="412"/>
                </a:cubicBezTo>
                <a:cubicBezTo>
                  <a:pt x="996" y="411"/>
                  <a:pt x="996" y="411"/>
                  <a:pt x="996" y="411"/>
                </a:cubicBezTo>
                <a:cubicBezTo>
                  <a:pt x="994" y="411"/>
                  <a:pt x="994" y="411"/>
                  <a:pt x="994" y="411"/>
                </a:cubicBezTo>
                <a:cubicBezTo>
                  <a:pt x="991" y="413"/>
                  <a:pt x="991" y="413"/>
                  <a:pt x="991" y="413"/>
                </a:cubicBezTo>
                <a:cubicBezTo>
                  <a:pt x="990" y="414"/>
                  <a:pt x="990" y="414"/>
                  <a:pt x="990" y="414"/>
                </a:cubicBezTo>
                <a:cubicBezTo>
                  <a:pt x="989" y="415"/>
                  <a:pt x="989" y="415"/>
                  <a:pt x="989" y="415"/>
                </a:cubicBezTo>
                <a:cubicBezTo>
                  <a:pt x="988" y="414"/>
                  <a:pt x="988" y="414"/>
                  <a:pt x="988" y="414"/>
                </a:cubicBezTo>
                <a:cubicBezTo>
                  <a:pt x="986" y="414"/>
                  <a:pt x="986" y="414"/>
                  <a:pt x="986" y="414"/>
                </a:cubicBezTo>
                <a:cubicBezTo>
                  <a:pt x="987" y="412"/>
                  <a:pt x="987" y="412"/>
                  <a:pt x="987" y="412"/>
                </a:cubicBezTo>
                <a:cubicBezTo>
                  <a:pt x="988" y="412"/>
                  <a:pt x="988" y="412"/>
                  <a:pt x="988" y="412"/>
                </a:cubicBezTo>
                <a:cubicBezTo>
                  <a:pt x="991" y="410"/>
                  <a:pt x="991" y="410"/>
                  <a:pt x="991" y="410"/>
                </a:cubicBezTo>
                <a:cubicBezTo>
                  <a:pt x="991" y="408"/>
                  <a:pt x="991" y="408"/>
                  <a:pt x="991" y="408"/>
                </a:cubicBezTo>
                <a:cubicBezTo>
                  <a:pt x="989" y="405"/>
                  <a:pt x="989" y="405"/>
                  <a:pt x="989" y="405"/>
                </a:cubicBezTo>
                <a:cubicBezTo>
                  <a:pt x="986" y="404"/>
                  <a:pt x="986" y="404"/>
                  <a:pt x="986" y="404"/>
                </a:cubicBezTo>
                <a:cubicBezTo>
                  <a:pt x="982" y="405"/>
                  <a:pt x="982" y="405"/>
                  <a:pt x="982" y="405"/>
                </a:cubicBezTo>
                <a:cubicBezTo>
                  <a:pt x="980" y="405"/>
                  <a:pt x="980" y="405"/>
                  <a:pt x="980" y="405"/>
                </a:cubicBezTo>
                <a:cubicBezTo>
                  <a:pt x="981" y="406"/>
                  <a:pt x="981" y="406"/>
                  <a:pt x="981" y="406"/>
                </a:cubicBezTo>
                <a:cubicBezTo>
                  <a:pt x="983" y="406"/>
                  <a:pt x="983" y="406"/>
                  <a:pt x="983" y="406"/>
                </a:cubicBezTo>
                <a:cubicBezTo>
                  <a:pt x="984" y="406"/>
                  <a:pt x="984" y="406"/>
                  <a:pt x="984" y="406"/>
                </a:cubicBezTo>
                <a:cubicBezTo>
                  <a:pt x="982" y="406"/>
                  <a:pt x="982" y="406"/>
                  <a:pt x="982" y="406"/>
                </a:cubicBezTo>
                <a:cubicBezTo>
                  <a:pt x="979" y="406"/>
                  <a:pt x="979" y="406"/>
                  <a:pt x="979" y="406"/>
                </a:cubicBezTo>
                <a:cubicBezTo>
                  <a:pt x="976" y="408"/>
                  <a:pt x="976" y="408"/>
                  <a:pt x="976" y="408"/>
                </a:cubicBezTo>
                <a:cubicBezTo>
                  <a:pt x="974" y="408"/>
                  <a:pt x="974" y="408"/>
                  <a:pt x="974" y="408"/>
                </a:cubicBezTo>
                <a:cubicBezTo>
                  <a:pt x="972" y="410"/>
                  <a:pt x="972" y="410"/>
                  <a:pt x="972" y="410"/>
                </a:cubicBezTo>
                <a:cubicBezTo>
                  <a:pt x="971" y="412"/>
                  <a:pt x="971" y="412"/>
                  <a:pt x="971" y="412"/>
                </a:cubicBezTo>
                <a:cubicBezTo>
                  <a:pt x="970" y="412"/>
                  <a:pt x="970" y="412"/>
                  <a:pt x="970" y="412"/>
                </a:cubicBezTo>
                <a:cubicBezTo>
                  <a:pt x="968" y="414"/>
                  <a:pt x="968" y="414"/>
                  <a:pt x="968" y="414"/>
                </a:cubicBezTo>
                <a:cubicBezTo>
                  <a:pt x="965" y="414"/>
                  <a:pt x="965" y="414"/>
                  <a:pt x="965" y="414"/>
                </a:cubicBezTo>
                <a:cubicBezTo>
                  <a:pt x="963" y="417"/>
                  <a:pt x="963" y="417"/>
                  <a:pt x="963" y="417"/>
                </a:cubicBezTo>
                <a:cubicBezTo>
                  <a:pt x="962" y="417"/>
                  <a:pt x="962" y="417"/>
                  <a:pt x="962" y="417"/>
                </a:cubicBezTo>
                <a:cubicBezTo>
                  <a:pt x="961" y="418"/>
                  <a:pt x="961" y="418"/>
                  <a:pt x="961" y="418"/>
                </a:cubicBezTo>
                <a:cubicBezTo>
                  <a:pt x="960" y="418"/>
                  <a:pt x="960" y="418"/>
                  <a:pt x="960" y="418"/>
                </a:cubicBezTo>
                <a:cubicBezTo>
                  <a:pt x="959" y="416"/>
                  <a:pt x="959" y="416"/>
                  <a:pt x="959" y="416"/>
                </a:cubicBezTo>
                <a:cubicBezTo>
                  <a:pt x="960" y="415"/>
                  <a:pt x="960" y="415"/>
                  <a:pt x="960" y="415"/>
                </a:cubicBezTo>
                <a:cubicBezTo>
                  <a:pt x="961" y="415"/>
                  <a:pt x="961" y="415"/>
                  <a:pt x="961" y="415"/>
                </a:cubicBezTo>
                <a:cubicBezTo>
                  <a:pt x="962" y="414"/>
                  <a:pt x="962" y="414"/>
                  <a:pt x="962" y="414"/>
                </a:cubicBezTo>
                <a:cubicBezTo>
                  <a:pt x="958" y="411"/>
                  <a:pt x="958" y="411"/>
                  <a:pt x="958" y="411"/>
                </a:cubicBezTo>
                <a:cubicBezTo>
                  <a:pt x="958" y="410"/>
                  <a:pt x="958" y="410"/>
                  <a:pt x="958" y="410"/>
                </a:cubicBezTo>
                <a:cubicBezTo>
                  <a:pt x="956" y="409"/>
                  <a:pt x="956" y="409"/>
                  <a:pt x="956" y="409"/>
                </a:cubicBezTo>
                <a:cubicBezTo>
                  <a:pt x="957" y="408"/>
                  <a:pt x="957" y="408"/>
                  <a:pt x="957" y="408"/>
                </a:cubicBezTo>
                <a:cubicBezTo>
                  <a:pt x="957" y="407"/>
                  <a:pt x="957" y="407"/>
                  <a:pt x="957" y="407"/>
                </a:cubicBezTo>
                <a:cubicBezTo>
                  <a:pt x="959" y="410"/>
                  <a:pt x="959" y="410"/>
                  <a:pt x="959" y="410"/>
                </a:cubicBezTo>
                <a:cubicBezTo>
                  <a:pt x="962" y="413"/>
                  <a:pt x="962" y="413"/>
                  <a:pt x="962" y="413"/>
                </a:cubicBezTo>
                <a:cubicBezTo>
                  <a:pt x="963" y="412"/>
                  <a:pt x="963" y="412"/>
                  <a:pt x="963" y="412"/>
                </a:cubicBezTo>
                <a:cubicBezTo>
                  <a:pt x="963" y="410"/>
                  <a:pt x="963" y="410"/>
                  <a:pt x="963" y="410"/>
                </a:cubicBezTo>
                <a:cubicBezTo>
                  <a:pt x="966" y="410"/>
                  <a:pt x="966" y="410"/>
                  <a:pt x="966" y="410"/>
                </a:cubicBezTo>
                <a:cubicBezTo>
                  <a:pt x="967" y="409"/>
                  <a:pt x="967" y="409"/>
                  <a:pt x="967" y="409"/>
                </a:cubicBezTo>
                <a:cubicBezTo>
                  <a:pt x="970" y="407"/>
                  <a:pt x="970" y="407"/>
                  <a:pt x="970" y="407"/>
                </a:cubicBezTo>
                <a:cubicBezTo>
                  <a:pt x="974" y="406"/>
                  <a:pt x="974" y="406"/>
                  <a:pt x="974" y="406"/>
                </a:cubicBezTo>
                <a:cubicBezTo>
                  <a:pt x="978" y="405"/>
                  <a:pt x="978" y="405"/>
                  <a:pt x="978" y="405"/>
                </a:cubicBezTo>
                <a:cubicBezTo>
                  <a:pt x="978" y="405"/>
                  <a:pt x="978" y="405"/>
                  <a:pt x="978" y="405"/>
                </a:cubicBezTo>
                <a:cubicBezTo>
                  <a:pt x="976" y="404"/>
                  <a:pt x="976" y="404"/>
                  <a:pt x="976" y="404"/>
                </a:cubicBezTo>
                <a:cubicBezTo>
                  <a:pt x="972" y="405"/>
                  <a:pt x="972" y="405"/>
                  <a:pt x="972" y="405"/>
                </a:cubicBezTo>
                <a:cubicBezTo>
                  <a:pt x="969" y="406"/>
                  <a:pt x="969" y="406"/>
                  <a:pt x="969" y="406"/>
                </a:cubicBezTo>
                <a:cubicBezTo>
                  <a:pt x="969" y="405"/>
                  <a:pt x="969" y="405"/>
                  <a:pt x="969" y="405"/>
                </a:cubicBezTo>
                <a:cubicBezTo>
                  <a:pt x="974" y="404"/>
                  <a:pt x="974" y="404"/>
                  <a:pt x="974" y="404"/>
                </a:cubicBezTo>
                <a:cubicBezTo>
                  <a:pt x="978" y="404"/>
                  <a:pt x="978" y="404"/>
                  <a:pt x="978" y="404"/>
                </a:cubicBezTo>
                <a:cubicBezTo>
                  <a:pt x="980" y="402"/>
                  <a:pt x="980" y="402"/>
                  <a:pt x="980" y="402"/>
                </a:cubicBezTo>
                <a:cubicBezTo>
                  <a:pt x="983" y="401"/>
                  <a:pt x="983" y="401"/>
                  <a:pt x="983" y="401"/>
                </a:cubicBezTo>
                <a:cubicBezTo>
                  <a:pt x="984" y="401"/>
                  <a:pt x="984" y="401"/>
                  <a:pt x="984" y="401"/>
                </a:cubicBezTo>
                <a:cubicBezTo>
                  <a:pt x="988" y="401"/>
                  <a:pt x="988" y="401"/>
                  <a:pt x="988" y="401"/>
                </a:cubicBezTo>
                <a:cubicBezTo>
                  <a:pt x="988" y="400"/>
                  <a:pt x="988" y="400"/>
                  <a:pt x="988" y="400"/>
                </a:cubicBezTo>
                <a:cubicBezTo>
                  <a:pt x="991" y="400"/>
                  <a:pt x="991" y="400"/>
                  <a:pt x="991" y="400"/>
                </a:cubicBezTo>
                <a:cubicBezTo>
                  <a:pt x="989" y="398"/>
                  <a:pt x="989" y="398"/>
                  <a:pt x="989" y="398"/>
                </a:cubicBezTo>
                <a:cubicBezTo>
                  <a:pt x="984" y="397"/>
                  <a:pt x="984" y="397"/>
                  <a:pt x="984" y="397"/>
                </a:cubicBezTo>
                <a:cubicBezTo>
                  <a:pt x="985" y="396"/>
                  <a:pt x="985" y="396"/>
                  <a:pt x="985" y="396"/>
                </a:cubicBezTo>
                <a:cubicBezTo>
                  <a:pt x="986" y="396"/>
                  <a:pt x="986" y="396"/>
                  <a:pt x="986" y="396"/>
                </a:cubicBezTo>
                <a:cubicBezTo>
                  <a:pt x="987" y="394"/>
                  <a:pt x="987" y="394"/>
                  <a:pt x="987" y="394"/>
                </a:cubicBezTo>
                <a:cubicBezTo>
                  <a:pt x="986" y="393"/>
                  <a:pt x="986" y="393"/>
                  <a:pt x="986" y="393"/>
                </a:cubicBezTo>
                <a:cubicBezTo>
                  <a:pt x="983" y="394"/>
                  <a:pt x="983" y="394"/>
                  <a:pt x="983" y="394"/>
                </a:cubicBezTo>
                <a:cubicBezTo>
                  <a:pt x="981" y="396"/>
                  <a:pt x="981" y="396"/>
                  <a:pt x="981" y="396"/>
                </a:cubicBezTo>
                <a:cubicBezTo>
                  <a:pt x="979" y="394"/>
                  <a:pt x="979" y="394"/>
                  <a:pt x="979" y="394"/>
                </a:cubicBezTo>
                <a:cubicBezTo>
                  <a:pt x="977" y="395"/>
                  <a:pt x="977" y="395"/>
                  <a:pt x="977" y="395"/>
                </a:cubicBezTo>
                <a:cubicBezTo>
                  <a:pt x="976" y="394"/>
                  <a:pt x="976" y="394"/>
                  <a:pt x="976" y="394"/>
                </a:cubicBezTo>
                <a:cubicBezTo>
                  <a:pt x="978" y="393"/>
                  <a:pt x="978" y="393"/>
                  <a:pt x="978" y="393"/>
                </a:cubicBezTo>
                <a:cubicBezTo>
                  <a:pt x="978" y="390"/>
                  <a:pt x="978" y="390"/>
                  <a:pt x="978" y="390"/>
                </a:cubicBezTo>
                <a:cubicBezTo>
                  <a:pt x="978" y="389"/>
                  <a:pt x="978" y="389"/>
                  <a:pt x="978" y="389"/>
                </a:cubicBezTo>
                <a:cubicBezTo>
                  <a:pt x="975" y="391"/>
                  <a:pt x="975" y="391"/>
                  <a:pt x="975" y="391"/>
                </a:cubicBezTo>
                <a:cubicBezTo>
                  <a:pt x="975" y="390"/>
                  <a:pt x="975" y="390"/>
                  <a:pt x="975" y="390"/>
                </a:cubicBezTo>
                <a:cubicBezTo>
                  <a:pt x="976" y="389"/>
                  <a:pt x="976" y="389"/>
                  <a:pt x="976" y="389"/>
                </a:cubicBezTo>
                <a:cubicBezTo>
                  <a:pt x="976" y="389"/>
                  <a:pt x="976" y="389"/>
                  <a:pt x="976" y="389"/>
                </a:cubicBezTo>
                <a:cubicBezTo>
                  <a:pt x="972" y="392"/>
                  <a:pt x="972" y="392"/>
                  <a:pt x="972" y="392"/>
                </a:cubicBezTo>
                <a:cubicBezTo>
                  <a:pt x="970" y="393"/>
                  <a:pt x="970" y="393"/>
                  <a:pt x="970" y="393"/>
                </a:cubicBezTo>
                <a:cubicBezTo>
                  <a:pt x="969" y="393"/>
                  <a:pt x="969" y="393"/>
                  <a:pt x="969" y="393"/>
                </a:cubicBezTo>
                <a:cubicBezTo>
                  <a:pt x="971" y="391"/>
                  <a:pt x="971" y="391"/>
                  <a:pt x="971" y="391"/>
                </a:cubicBezTo>
                <a:cubicBezTo>
                  <a:pt x="974" y="389"/>
                  <a:pt x="974" y="389"/>
                  <a:pt x="974" y="389"/>
                </a:cubicBezTo>
                <a:cubicBezTo>
                  <a:pt x="973" y="388"/>
                  <a:pt x="973" y="388"/>
                  <a:pt x="973" y="388"/>
                </a:cubicBezTo>
                <a:cubicBezTo>
                  <a:pt x="970" y="390"/>
                  <a:pt x="970" y="390"/>
                  <a:pt x="970" y="390"/>
                </a:cubicBezTo>
                <a:cubicBezTo>
                  <a:pt x="969" y="389"/>
                  <a:pt x="969" y="389"/>
                  <a:pt x="969" y="389"/>
                </a:cubicBezTo>
                <a:cubicBezTo>
                  <a:pt x="970" y="388"/>
                  <a:pt x="970" y="388"/>
                  <a:pt x="970" y="388"/>
                </a:cubicBezTo>
                <a:cubicBezTo>
                  <a:pt x="972" y="387"/>
                  <a:pt x="972" y="387"/>
                  <a:pt x="972" y="387"/>
                </a:cubicBezTo>
                <a:cubicBezTo>
                  <a:pt x="972" y="387"/>
                  <a:pt x="972" y="387"/>
                  <a:pt x="972" y="387"/>
                </a:cubicBezTo>
                <a:cubicBezTo>
                  <a:pt x="970" y="387"/>
                  <a:pt x="970" y="387"/>
                  <a:pt x="970" y="387"/>
                </a:cubicBezTo>
                <a:cubicBezTo>
                  <a:pt x="968" y="389"/>
                  <a:pt x="968" y="389"/>
                  <a:pt x="968" y="389"/>
                </a:cubicBezTo>
                <a:cubicBezTo>
                  <a:pt x="966" y="391"/>
                  <a:pt x="966" y="391"/>
                  <a:pt x="966" y="391"/>
                </a:cubicBezTo>
                <a:cubicBezTo>
                  <a:pt x="965" y="391"/>
                  <a:pt x="965" y="391"/>
                  <a:pt x="965" y="391"/>
                </a:cubicBezTo>
                <a:cubicBezTo>
                  <a:pt x="966" y="389"/>
                  <a:pt x="966" y="389"/>
                  <a:pt x="966" y="389"/>
                </a:cubicBezTo>
                <a:cubicBezTo>
                  <a:pt x="967" y="388"/>
                  <a:pt x="967" y="388"/>
                  <a:pt x="967" y="388"/>
                </a:cubicBezTo>
                <a:cubicBezTo>
                  <a:pt x="967" y="387"/>
                  <a:pt x="967" y="387"/>
                  <a:pt x="967" y="387"/>
                </a:cubicBezTo>
                <a:cubicBezTo>
                  <a:pt x="966" y="387"/>
                  <a:pt x="966" y="387"/>
                  <a:pt x="966" y="387"/>
                </a:cubicBezTo>
                <a:cubicBezTo>
                  <a:pt x="962" y="390"/>
                  <a:pt x="962" y="390"/>
                  <a:pt x="962" y="390"/>
                </a:cubicBezTo>
                <a:cubicBezTo>
                  <a:pt x="960" y="391"/>
                  <a:pt x="960" y="391"/>
                  <a:pt x="960" y="391"/>
                </a:cubicBezTo>
                <a:cubicBezTo>
                  <a:pt x="958" y="390"/>
                  <a:pt x="958" y="390"/>
                  <a:pt x="958" y="390"/>
                </a:cubicBezTo>
                <a:cubicBezTo>
                  <a:pt x="961" y="390"/>
                  <a:pt x="961" y="390"/>
                  <a:pt x="961" y="390"/>
                </a:cubicBezTo>
                <a:cubicBezTo>
                  <a:pt x="962" y="389"/>
                  <a:pt x="962" y="389"/>
                  <a:pt x="962" y="389"/>
                </a:cubicBezTo>
                <a:cubicBezTo>
                  <a:pt x="965" y="385"/>
                  <a:pt x="965" y="385"/>
                  <a:pt x="965" y="385"/>
                </a:cubicBezTo>
                <a:cubicBezTo>
                  <a:pt x="968" y="383"/>
                  <a:pt x="968" y="383"/>
                  <a:pt x="968" y="383"/>
                </a:cubicBezTo>
                <a:cubicBezTo>
                  <a:pt x="967" y="382"/>
                  <a:pt x="967" y="382"/>
                  <a:pt x="967" y="382"/>
                </a:cubicBezTo>
                <a:cubicBezTo>
                  <a:pt x="967" y="380"/>
                  <a:pt x="967" y="380"/>
                  <a:pt x="967" y="380"/>
                </a:cubicBezTo>
                <a:cubicBezTo>
                  <a:pt x="966" y="380"/>
                  <a:pt x="966" y="380"/>
                  <a:pt x="966" y="380"/>
                </a:cubicBezTo>
                <a:cubicBezTo>
                  <a:pt x="964" y="383"/>
                  <a:pt x="964" y="383"/>
                  <a:pt x="964" y="383"/>
                </a:cubicBezTo>
                <a:cubicBezTo>
                  <a:pt x="964" y="383"/>
                  <a:pt x="964" y="383"/>
                  <a:pt x="964" y="383"/>
                </a:cubicBezTo>
                <a:cubicBezTo>
                  <a:pt x="964" y="382"/>
                  <a:pt x="964" y="382"/>
                  <a:pt x="964" y="382"/>
                </a:cubicBezTo>
                <a:cubicBezTo>
                  <a:pt x="964" y="381"/>
                  <a:pt x="964" y="381"/>
                  <a:pt x="964" y="381"/>
                </a:cubicBezTo>
                <a:cubicBezTo>
                  <a:pt x="964" y="378"/>
                  <a:pt x="964" y="378"/>
                  <a:pt x="964" y="378"/>
                </a:cubicBezTo>
                <a:cubicBezTo>
                  <a:pt x="963" y="378"/>
                  <a:pt x="963" y="378"/>
                  <a:pt x="963" y="378"/>
                </a:cubicBezTo>
                <a:cubicBezTo>
                  <a:pt x="962" y="378"/>
                  <a:pt x="962" y="378"/>
                  <a:pt x="962" y="378"/>
                </a:cubicBezTo>
                <a:cubicBezTo>
                  <a:pt x="961" y="379"/>
                  <a:pt x="961" y="379"/>
                  <a:pt x="961" y="379"/>
                </a:cubicBezTo>
                <a:cubicBezTo>
                  <a:pt x="960" y="378"/>
                  <a:pt x="960" y="378"/>
                  <a:pt x="960" y="378"/>
                </a:cubicBezTo>
                <a:cubicBezTo>
                  <a:pt x="960" y="377"/>
                  <a:pt x="960" y="377"/>
                  <a:pt x="960" y="377"/>
                </a:cubicBezTo>
                <a:cubicBezTo>
                  <a:pt x="960" y="376"/>
                  <a:pt x="960" y="376"/>
                  <a:pt x="960" y="376"/>
                </a:cubicBezTo>
                <a:cubicBezTo>
                  <a:pt x="959" y="376"/>
                  <a:pt x="959" y="376"/>
                  <a:pt x="959" y="376"/>
                </a:cubicBezTo>
                <a:cubicBezTo>
                  <a:pt x="960" y="375"/>
                  <a:pt x="960" y="375"/>
                  <a:pt x="960" y="375"/>
                </a:cubicBezTo>
                <a:cubicBezTo>
                  <a:pt x="959" y="374"/>
                  <a:pt x="959" y="374"/>
                  <a:pt x="959" y="374"/>
                </a:cubicBezTo>
                <a:cubicBezTo>
                  <a:pt x="959" y="373"/>
                  <a:pt x="959" y="373"/>
                  <a:pt x="959" y="373"/>
                </a:cubicBezTo>
                <a:cubicBezTo>
                  <a:pt x="958" y="372"/>
                  <a:pt x="958" y="372"/>
                  <a:pt x="958" y="372"/>
                </a:cubicBezTo>
                <a:cubicBezTo>
                  <a:pt x="955" y="373"/>
                  <a:pt x="955" y="373"/>
                  <a:pt x="955" y="373"/>
                </a:cubicBezTo>
                <a:cubicBezTo>
                  <a:pt x="955" y="374"/>
                  <a:pt x="955" y="374"/>
                  <a:pt x="955" y="374"/>
                </a:cubicBezTo>
                <a:cubicBezTo>
                  <a:pt x="953" y="374"/>
                  <a:pt x="953" y="374"/>
                  <a:pt x="953" y="374"/>
                </a:cubicBezTo>
                <a:cubicBezTo>
                  <a:pt x="950" y="373"/>
                  <a:pt x="950" y="373"/>
                  <a:pt x="950" y="373"/>
                </a:cubicBezTo>
                <a:cubicBezTo>
                  <a:pt x="953" y="373"/>
                  <a:pt x="953" y="373"/>
                  <a:pt x="953" y="373"/>
                </a:cubicBezTo>
                <a:cubicBezTo>
                  <a:pt x="953" y="372"/>
                  <a:pt x="953" y="372"/>
                  <a:pt x="953" y="372"/>
                </a:cubicBezTo>
                <a:cubicBezTo>
                  <a:pt x="956" y="372"/>
                  <a:pt x="956" y="372"/>
                  <a:pt x="956" y="372"/>
                </a:cubicBezTo>
                <a:cubicBezTo>
                  <a:pt x="956" y="371"/>
                  <a:pt x="956" y="371"/>
                  <a:pt x="956" y="371"/>
                </a:cubicBezTo>
                <a:cubicBezTo>
                  <a:pt x="955" y="370"/>
                  <a:pt x="955" y="370"/>
                  <a:pt x="955" y="370"/>
                </a:cubicBezTo>
                <a:cubicBezTo>
                  <a:pt x="953" y="368"/>
                  <a:pt x="953" y="368"/>
                  <a:pt x="953" y="368"/>
                </a:cubicBezTo>
                <a:cubicBezTo>
                  <a:pt x="953" y="366"/>
                  <a:pt x="953" y="366"/>
                  <a:pt x="953" y="366"/>
                </a:cubicBezTo>
                <a:cubicBezTo>
                  <a:pt x="950" y="364"/>
                  <a:pt x="950" y="364"/>
                  <a:pt x="950" y="364"/>
                </a:cubicBezTo>
                <a:cubicBezTo>
                  <a:pt x="953" y="364"/>
                  <a:pt x="953" y="364"/>
                  <a:pt x="953" y="364"/>
                </a:cubicBezTo>
                <a:cubicBezTo>
                  <a:pt x="956" y="366"/>
                  <a:pt x="956" y="366"/>
                  <a:pt x="956" y="366"/>
                </a:cubicBezTo>
                <a:cubicBezTo>
                  <a:pt x="958" y="366"/>
                  <a:pt x="958" y="366"/>
                  <a:pt x="958" y="366"/>
                </a:cubicBezTo>
                <a:cubicBezTo>
                  <a:pt x="958" y="364"/>
                  <a:pt x="958" y="364"/>
                  <a:pt x="958" y="364"/>
                </a:cubicBezTo>
                <a:cubicBezTo>
                  <a:pt x="956" y="364"/>
                  <a:pt x="956" y="364"/>
                  <a:pt x="956" y="364"/>
                </a:cubicBezTo>
                <a:cubicBezTo>
                  <a:pt x="957" y="363"/>
                  <a:pt x="957" y="363"/>
                  <a:pt x="957" y="363"/>
                </a:cubicBezTo>
                <a:cubicBezTo>
                  <a:pt x="958" y="363"/>
                  <a:pt x="958" y="363"/>
                  <a:pt x="958" y="363"/>
                </a:cubicBezTo>
                <a:cubicBezTo>
                  <a:pt x="961" y="361"/>
                  <a:pt x="961" y="361"/>
                  <a:pt x="961" y="361"/>
                </a:cubicBezTo>
                <a:cubicBezTo>
                  <a:pt x="962" y="360"/>
                  <a:pt x="962" y="360"/>
                  <a:pt x="962" y="360"/>
                </a:cubicBezTo>
                <a:cubicBezTo>
                  <a:pt x="963" y="359"/>
                  <a:pt x="963" y="359"/>
                  <a:pt x="963" y="359"/>
                </a:cubicBezTo>
                <a:cubicBezTo>
                  <a:pt x="961" y="357"/>
                  <a:pt x="961" y="357"/>
                  <a:pt x="961" y="357"/>
                </a:cubicBezTo>
                <a:cubicBezTo>
                  <a:pt x="959" y="357"/>
                  <a:pt x="959" y="357"/>
                  <a:pt x="959" y="357"/>
                </a:cubicBezTo>
                <a:cubicBezTo>
                  <a:pt x="957" y="357"/>
                  <a:pt x="957" y="357"/>
                  <a:pt x="957" y="357"/>
                </a:cubicBezTo>
                <a:cubicBezTo>
                  <a:pt x="959" y="356"/>
                  <a:pt x="959" y="356"/>
                  <a:pt x="959" y="356"/>
                </a:cubicBezTo>
                <a:cubicBezTo>
                  <a:pt x="959" y="354"/>
                  <a:pt x="959" y="354"/>
                  <a:pt x="959" y="354"/>
                </a:cubicBezTo>
                <a:cubicBezTo>
                  <a:pt x="958" y="353"/>
                  <a:pt x="958" y="353"/>
                  <a:pt x="958" y="353"/>
                </a:cubicBezTo>
                <a:cubicBezTo>
                  <a:pt x="956" y="353"/>
                  <a:pt x="956" y="353"/>
                  <a:pt x="956" y="353"/>
                </a:cubicBezTo>
                <a:cubicBezTo>
                  <a:pt x="955" y="353"/>
                  <a:pt x="955" y="353"/>
                  <a:pt x="955" y="353"/>
                </a:cubicBezTo>
                <a:cubicBezTo>
                  <a:pt x="954" y="353"/>
                  <a:pt x="954" y="353"/>
                  <a:pt x="954" y="353"/>
                </a:cubicBezTo>
                <a:cubicBezTo>
                  <a:pt x="953" y="352"/>
                  <a:pt x="953" y="352"/>
                  <a:pt x="953" y="352"/>
                </a:cubicBezTo>
                <a:cubicBezTo>
                  <a:pt x="955" y="352"/>
                  <a:pt x="955" y="352"/>
                  <a:pt x="955" y="352"/>
                </a:cubicBezTo>
                <a:cubicBezTo>
                  <a:pt x="956" y="351"/>
                  <a:pt x="956" y="351"/>
                  <a:pt x="956" y="351"/>
                </a:cubicBezTo>
                <a:cubicBezTo>
                  <a:pt x="957" y="351"/>
                  <a:pt x="957" y="351"/>
                  <a:pt x="957" y="351"/>
                </a:cubicBezTo>
                <a:cubicBezTo>
                  <a:pt x="959" y="349"/>
                  <a:pt x="959" y="349"/>
                  <a:pt x="959" y="349"/>
                </a:cubicBezTo>
                <a:cubicBezTo>
                  <a:pt x="958" y="346"/>
                  <a:pt x="958" y="346"/>
                  <a:pt x="958" y="346"/>
                </a:cubicBezTo>
                <a:cubicBezTo>
                  <a:pt x="956" y="344"/>
                  <a:pt x="956" y="344"/>
                  <a:pt x="956" y="344"/>
                </a:cubicBezTo>
                <a:cubicBezTo>
                  <a:pt x="955" y="346"/>
                  <a:pt x="955" y="346"/>
                  <a:pt x="955" y="346"/>
                </a:cubicBezTo>
                <a:cubicBezTo>
                  <a:pt x="953" y="345"/>
                  <a:pt x="953" y="345"/>
                  <a:pt x="953" y="345"/>
                </a:cubicBezTo>
                <a:cubicBezTo>
                  <a:pt x="952" y="346"/>
                  <a:pt x="952" y="346"/>
                  <a:pt x="952" y="346"/>
                </a:cubicBezTo>
                <a:cubicBezTo>
                  <a:pt x="953" y="344"/>
                  <a:pt x="953" y="344"/>
                  <a:pt x="953" y="344"/>
                </a:cubicBezTo>
                <a:cubicBezTo>
                  <a:pt x="955" y="343"/>
                  <a:pt x="955" y="343"/>
                  <a:pt x="955" y="343"/>
                </a:cubicBezTo>
                <a:cubicBezTo>
                  <a:pt x="956" y="343"/>
                  <a:pt x="956" y="343"/>
                  <a:pt x="956" y="343"/>
                </a:cubicBezTo>
                <a:cubicBezTo>
                  <a:pt x="956" y="341"/>
                  <a:pt x="956" y="341"/>
                  <a:pt x="956" y="341"/>
                </a:cubicBezTo>
                <a:cubicBezTo>
                  <a:pt x="954" y="341"/>
                  <a:pt x="954" y="341"/>
                  <a:pt x="954" y="341"/>
                </a:cubicBezTo>
                <a:cubicBezTo>
                  <a:pt x="953" y="341"/>
                  <a:pt x="953" y="341"/>
                  <a:pt x="953" y="341"/>
                </a:cubicBezTo>
                <a:cubicBezTo>
                  <a:pt x="951" y="341"/>
                  <a:pt x="951" y="341"/>
                  <a:pt x="951" y="341"/>
                </a:cubicBezTo>
                <a:cubicBezTo>
                  <a:pt x="948" y="342"/>
                  <a:pt x="948" y="342"/>
                  <a:pt x="948" y="342"/>
                </a:cubicBezTo>
                <a:cubicBezTo>
                  <a:pt x="950" y="339"/>
                  <a:pt x="950" y="339"/>
                  <a:pt x="950" y="339"/>
                </a:cubicBezTo>
                <a:cubicBezTo>
                  <a:pt x="952" y="339"/>
                  <a:pt x="952" y="339"/>
                  <a:pt x="952" y="339"/>
                </a:cubicBezTo>
                <a:cubicBezTo>
                  <a:pt x="954" y="338"/>
                  <a:pt x="954" y="338"/>
                  <a:pt x="954" y="338"/>
                </a:cubicBezTo>
                <a:cubicBezTo>
                  <a:pt x="954" y="337"/>
                  <a:pt x="954" y="337"/>
                  <a:pt x="954" y="337"/>
                </a:cubicBezTo>
                <a:cubicBezTo>
                  <a:pt x="955" y="336"/>
                  <a:pt x="955" y="336"/>
                  <a:pt x="955" y="336"/>
                </a:cubicBezTo>
                <a:cubicBezTo>
                  <a:pt x="955" y="335"/>
                  <a:pt x="955" y="335"/>
                  <a:pt x="955" y="335"/>
                </a:cubicBezTo>
                <a:cubicBezTo>
                  <a:pt x="953" y="336"/>
                  <a:pt x="953" y="336"/>
                  <a:pt x="953" y="336"/>
                </a:cubicBezTo>
                <a:cubicBezTo>
                  <a:pt x="949" y="336"/>
                  <a:pt x="949" y="336"/>
                  <a:pt x="949" y="336"/>
                </a:cubicBezTo>
                <a:cubicBezTo>
                  <a:pt x="947" y="337"/>
                  <a:pt x="947" y="337"/>
                  <a:pt x="947" y="337"/>
                </a:cubicBezTo>
                <a:cubicBezTo>
                  <a:pt x="947" y="335"/>
                  <a:pt x="947" y="335"/>
                  <a:pt x="947" y="335"/>
                </a:cubicBezTo>
                <a:cubicBezTo>
                  <a:pt x="947" y="334"/>
                  <a:pt x="947" y="334"/>
                  <a:pt x="947" y="334"/>
                </a:cubicBezTo>
                <a:cubicBezTo>
                  <a:pt x="948" y="333"/>
                  <a:pt x="948" y="333"/>
                  <a:pt x="948" y="333"/>
                </a:cubicBezTo>
                <a:cubicBezTo>
                  <a:pt x="949" y="334"/>
                  <a:pt x="949" y="334"/>
                  <a:pt x="949" y="334"/>
                </a:cubicBezTo>
                <a:cubicBezTo>
                  <a:pt x="952" y="334"/>
                  <a:pt x="952" y="334"/>
                  <a:pt x="952" y="334"/>
                </a:cubicBezTo>
                <a:cubicBezTo>
                  <a:pt x="954" y="331"/>
                  <a:pt x="954" y="331"/>
                  <a:pt x="954" y="331"/>
                </a:cubicBezTo>
                <a:cubicBezTo>
                  <a:pt x="954" y="329"/>
                  <a:pt x="954" y="329"/>
                  <a:pt x="954" y="329"/>
                </a:cubicBezTo>
                <a:cubicBezTo>
                  <a:pt x="952" y="330"/>
                  <a:pt x="952" y="330"/>
                  <a:pt x="952" y="330"/>
                </a:cubicBezTo>
                <a:cubicBezTo>
                  <a:pt x="951" y="330"/>
                  <a:pt x="951" y="330"/>
                  <a:pt x="951" y="330"/>
                </a:cubicBezTo>
                <a:cubicBezTo>
                  <a:pt x="953" y="327"/>
                  <a:pt x="953" y="327"/>
                  <a:pt x="953" y="327"/>
                </a:cubicBezTo>
                <a:cubicBezTo>
                  <a:pt x="953" y="326"/>
                  <a:pt x="953" y="326"/>
                  <a:pt x="953" y="326"/>
                </a:cubicBezTo>
                <a:cubicBezTo>
                  <a:pt x="952" y="325"/>
                  <a:pt x="952" y="325"/>
                  <a:pt x="952" y="325"/>
                </a:cubicBezTo>
                <a:cubicBezTo>
                  <a:pt x="947" y="327"/>
                  <a:pt x="947" y="327"/>
                  <a:pt x="947" y="327"/>
                </a:cubicBezTo>
                <a:cubicBezTo>
                  <a:pt x="945" y="326"/>
                  <a:pt x="945" y="326"/>
                  <a:pt x="945" y="326"/>
                </a:cubicBezTo>
                <a:cubicBezTo>
                  <a:pt x="946" y="324"/>
                  <a:pt x="946" y="324"/>
                  <a:pt x="946" y="324"/>
                </a:cubicBezTo>
                <a:cubicBezTo>
                  <a:pt x="949" y="325"/>
                  <a:pt x="949" y="325"/>
                  <a:pt x="949" y="325"/>
                </a:cubicBezTo>
                <a:cubicBezTo>
                  <a:pt x="950" y="324"/>
                  <a:pt x="950" y="324"/>
                  <a:pt x="950" y="324"/>
                </a:cubicBezTo>
                <a:cubicBezTo>
                  <a:pt x="952" y="322"/>
                  <a:pt x="952" y="322"/>
                  <a:pt x="952" y="322"/>
                </a:cubicBezTo>
                <a:cubicBezTo>
                  <a:pt x="951" y="321"/>
                  <a:pt x="951" y="321"/>
                  <a:pt x="951" y="321"/>
                </a:cubicBezTo>
                <a:cubicBezTo>
                  <a:pt x="950" y="320"/>
                  <a:pt x="950" y="320"/>
                  <a:pt x="950" y="320"/>
                </a:cubicBezTo>
                <a:cubicBezTo>
                  <a:pt x="949" y="321"/>
                  <a:pt x="949" y="321"/>
                  <a:pt x="949" y="321"/>
                </a:cubicBezTo>
                <a:cubicBezTo>
                  <a:pt x="948" y="321"/>
                  <a:pt x="948" y="321"/>
                  <a:pt x="948" y="321"/>
                </a:cubicBezTo>
                <a:cubicBezTo>
                  <a:pt x="948" y="320"/>
                  <a:pt x="948" y="320"/>
                  <a:pt x="948" y="320"/>
                </a:cubicBezTo>
                <a:cubicBezTo>
                  <a:pt x="946" y="318"/>
                  <a:pt x="946" y="318"/>
                  <a:pt x="946" y="318"/>
                </a:cubicBezTo>
                <a:cubicBezTo>
                  <a:pt x="948" y="318"/>
                  <a:pt x="948" y="318"/>
                  <a:pt x="948" y="318"/>
                </a:cubicBezTo>
                <a:cubicBezTo>
                  <a:pt x="949" y="319"/>
                  <a:pt x="949" y="319"/>
                  <a:pt x="949" y="319"/>
                </a:cubicBezTo>
                <a:cubicBezTo>
                  <a:pt x="949" y="318"/>
                  <a:pt x="949" y="318"/>
                  <a:pt x="949" y="318"/>
                </a:cubicBezTo>
                <a:cubicBezTo>
                  <a:pt x="949" y="315"/>
                  <a:pt x="949" y="315"/>
                  <a:pt x="949" y="315"/>
                </a:cubicBezTo>
                <a:cubicBezTo>
                  <a:pt x="947" y="314"/>
                  <a:pt x="947" y="314"/>
                  <a:pt x="947" y="314"/>
                </a:cubicBezTo>
                <a:cubicBezTo>
                  <a:pt x="947" y="312"/>
                  <a:pt x="947" y="312"/>
                  <a:pt x="947" y="312"/>
                </a:cubicBezTo>
                <a:cubicBezTo>
                  <a:pt x="948" y="311"/>
                  <a:pt x="948" y="311"/>
                  <a:pt x="948" y="311"/>
                </a:cubicBezTo>
                <a:cubicBezTo>
                  <a:pt x="948" y="309"/>
                  <a:pt x="948" y="309"/>
                  <a:pt x="948" y="309"/>
                </a:cubicBezTo>
                <a:cubicBezTo>
                  <a:pt x="947" y="309"/>
                  <a:pt x="947" y="309"/>
                  <a:pt x="947" y="309"/>
                </a:cubicBezTo>
                <a:cubicBezTo>
                  <a:pt x="947" y="308"/>
                  <a:pt x="947" y="308"/>
                  <a:pt x="947" y="308"/>
                </a:cubicBezTo>
                <a:cubicBezTo>
                  <a:pt x="948" y="307"/>
                  <a:pt x="948" y="307"/>
                  <a:pt x="948" y="307"/>
                </a:cubicBezTo>
                <a:cubicBezTo>
                  <a:pt x="947" y="307"/>
                  <a:pt x="947" y="307"/>
                  <a:pt x="947" y="307"/>
                </a:cubicBezTo>
                <a:cubicBezTo>
                  <a:pt x="945" y="306"/>
                  <a:pt x="945" y="306"/>
                  <a:pt x="945" y="306"/>
                </a:cubicBezTo>
                <a:cubicBezTo>
                  <a:pt x="946" y="306"/>
                  <a:pt x="946" y="306"/>
                  <a:pt x="946" y="306"/>
                </a:cubicBezTo>
                <a:cubicBezTo>
                  <a:pt x="947" y="306"/>
                  <a:pt x="947" y="306"/>
                  <a:pt x="947" y="306"/>
                </a:cubicBezTo>
                <a:cubicBezTo>
                  <a:pt x="948" y="304"/>
                  <a:pt x="948" y="304"/>
                  <a:pt x="948" y="304"/>
                </a:cubicBezTo>
                <a:cubicBezTo>
                  <a:pt x="946" y="303"/>
                  <a:pt x="946" y="303"/>
                  <a:pt x="946" y="303"/>
                </a:cubicBezTo>
                <a:cubicBezTo>
                  <a:pt x="947" y="302"/>
                  <a:pt x="947" y="302"/>
                  <a:pt x="947" y="302"/>
                </a:cubicBezTo>
                <a:cubicBezTo>
                  <a:pt x="948" y="301"/>
                  <a:pt x="948" y="301"/>
                  <a:pt x="948" y="301"/>
                </a:cubicBezTo>
                <a:cubicBezTo>
                  <a:pt x="947" y="300"/>
                  <a:pt x="947" y="300"/>
                  <a:pt x="947" y="300"/>
                </a:cubicBezTo>
                <a:cubicBezTo>
                  <a:pt x="946" y="301"/>
                  <a:pt x="946" y="301"/>
                  <a:pt x="946" y="301"/>
                </a:cubicBezTo>
                <a:cubicBezTo>
                  <a:pt x="947" y="299"/>
                  <a:pt x="947" y="299"/>
                  <a:pt x="947" y="299"/>
                </a:cubicBezTo>
                <a:cubicBezTo>
                  <a:pt x="946" y="299"/>
                  <a:pt x="946" y="299"/>
                  <a:pt x="946" y="299"/>
                </a:cubicBezTo>
                <a:cubicBezTo>
                  <a:pt x="944" y="299"/>
                  <a:pt x="944" y="299"/>
                  <a:pt x="944" y="299"/>
                </a:cubicBezTo>
                <a:cubicBezTo>
                  <a:pt x="943" y="302"/>
                  <a:pt x="943" y="302"/>
                  <a:pt x="943" y="302"/>
                </a:cubicBezTo>
                <a:cubicBezTo>
                  <a:pt x="943" y="303"/>
                  <a:pt x="943" y="303"/>
                  <a:pt x="943" y="303"/>
                </a:cubicBezTo>
                <a:cubicBezTo>
                  <a:pt x="942" y="305"/>
                  <a:pt x="942" y="305"/>
                  <a:pt x="942" y="305"/>
                </a:cubicBezTo>
                <a:cubicBezTo>
                  <a:pt x="940" y="307"/>
                  <a:pt x="940" y="307"/>
                  <a:pt x="940" y="307"/>
                </a:cubicBezTo>
                <a:cubicBezTo>
                  <a:pt x="940" y="309"/>
                  <a:pt x="940" y="309"/>
                  <a:pt x="940" y="309"/>
                </a:cubicBezTo>
                <a:cubicBezTo>
                  <a:pt x="938" y="309"/>
                  <a:pt x="938" y="309"/>
                  <a:pt x="938" y="309"/>
                </a:cubicBezTo>
                <a:cubicBezTo>
                  <a:pt x="939" y="311"/>
                  <a:pt x="939" y="311"/>
                  <a:pt x="939" y="311"/>
                </a:cubicBezTo>
                <a:cubicBezTo>
                  <a:pt x="937" y="310"/>
                  <a:pt x="937" y="310"/>
                  <a:pt x="937" y="310"/>
                </a:cubicBezTo>
                <a:cubicBezTo>
                  <a:pt x="936" y="311"/>
                  <a:pt x="936" y="311"/>
                  <a:pt x="936" y="311"/>
                </a:cubicBezTo>
                <a:cubicBezTo>
                  <a:pt x="935" y="314"/>
                  <a:pt x="935" y="314"/>
                  <a:pt x="935" y="314"/>
                </a:cubicBezTo>
                <a:cubicBezTo>
                  <a:pt x="935" y="315"/>
                  <a:pt x="935" y="315"/>
                  <a:pt x="935" y="315"/>
                </a:cubicBezTo>
                <a:cubicBezTo>
                  <a:pt x="937" y="315"/>
                  <a:pt x="937" y="315"/>
                  <a:pt x="937" y="315"/>
                </a:cubicBezTo>
                <a:cubicBezTo>
                  <a:pt x="938" y="316"/>
                  <a:pt x="938" y="316"/>
                  <a:pt x="938" y="316"/>
                </a:cubicBezTo>
                <a:cubicBezTo>
                  <a:pt x="938" y="318"/>
                  <a:pt x="938" y="318"/>
                  <a:pt x="938" y="318"/>
                </a:cubicBezTo>
                <a:cubicBezTo>
                  <a:pt x="936" y="316"/>
                  <a:pt x="936" y="316"/>
                  <a:pt x="936" y="316"/>
                </a:cubicBezTo>
                <a:cubicBezTo>
                  <a:pt x="935" y="316"/>
                  <a:pt x="935" y="316"/>
                  <a:pt x="935" y="316"/>
                </a:cubicBezTo>
                <a:cubicBezTo>
                  <a:pt x="934" y="317"/>
                  <a:pt x="934" y="317"/>
                  <a:pt x="934" y="317"/>
                </a:cubicBezTo>
                <a:cubicBezTo>
                  <a:pt x="933" y="319"/>
                  <a:pt x="933" y="319"/>
                  <a:pt x="933" y="319"/>
                </a:cubicBezTo>
                <a:cubicBezTo>
                  <a:pt x="931" y="320"/>
                  <a:pt x="931" y="320"/>
                  <a:pt x="931" y="320"/>
                </a:cubicBezTo>
                <a:cubicBezTo>
                  <a:pt x="931" y="323"/>
                  <a:pt x="931" y="323"/>
                  <a:pt x="931" y="323"/>
                </a:cubicBezTo>
                <a:cubicBezTo>
                  <a:pt x="929" y="323"/>
                  <a:pt x="929" y="323"/>
                  <a:pt x="929" y="323"/>
                </a:cubicBezTo>
                <a:cubicBezTo>
                  <a:pt x="928" y="325"/>
                  <a:pt x="928" y="325"/>
                  <a:pt x="928" y="325"/>
                </a:cubicBezTo>
                <a:cubicBezTo>
                  <a:pt x="928" y="326"/>
                  <a:pt x="928" y="326"/>
                  <a:pt x="928" y="326"/>
                </a:cubicBezTo>
                <a:cubicBezTo>
                  <a:pt x="927" y="326"/>
                  <a:pt x="927" y="326"/>
                  <a:pt x="927" y="326"/>
                </a:cubicBezTo>
                <a:cubicBezTo>
                  <a:pt x="928" y="329"/>
                  <a:pt x="928" y="329"/>
                  <a:pt x="928" y="329"/>
                </a:cubicBezTo>
                <a:cubicBezTo>
                  <a:pt x="926" y="332"/>
                  <a:pt x="926" y="332"/>
                  <a:pt x="926" y="332"/>
                </a:cubicBezTo>
                <a:cubicBezTo>
                  <a:pt x="926" y="330"/>
                  <a:pt x="926" y="330"/>
                  <a:pt x="926" y="330"/>
                </a:cubicBezTo>
                <a:cubicBezTo>
                  <a:pt x="926" y="327"/>
                  <a:pt x="926" y="327"/>
                  <a:pt x="926" y="327"/>
                </a:cubicBezTo>
                <a:cubicBezTo>
                  <a:pt x="925" y="326"/>
                  <a:pt x="925" y="326"/>
                  <a:pt x="925" y="326"/>
                </a:cubicBezTo>
                <a:cubicBezTo>
                  <a:pt x="922" y="328"/>
                  <a:pt x="922" y="328"/>
                  <a:pt x="922" y="328"/>
                </a:cubicBezTo>
                <a:cubicBezTo>
                  <a:pt x="921" y="330"/>
                  <a:pt x="921" y="330"/>
                  <a:pt x="921" y="330"/>
                </a:cubicBezTo>
                <a:cubicBezTo>
                  <a:pt x="920" y="331"/>
                  <a:pt x="920" y="331"/>
                  <a:pt x="920" y="331"/>
                </a:cubicBezTo>
                <a:cubicBezTo>
                  <a:pt x="918" y="332"/>
                  <a:pt x="918" y="332"/>
                  <a:pt x="918" y="332"/>
                </a:cubicBezTo>
                <a:cubicBezTo>
                  <a:pt x="918" y="333"/>
                  <a:pt x="918" y="333"/>
                  <a:pt x="918" y="333"/>
                </a:cubicBezTo>
                <a:cubicBezTo>
                  <a:pt x="917" y="332"/>
                  <a:pt x="917" y="332"/>
                  <a:pt x="917" y="332"/>
                </a:cubicBezTo>
                <a:cubicBezTo>
                  <a:pt x="916" y="332"/>
                  <a:pt x="916" y="332"/>
                  <a:pt x="916" y="332"/>
                </a:cubicBezTo>
                <a:cubicBezTo>
                  <a:pt x="914" y="333"/>
                  <a:pt x="914" y="333"/>
                  <a:pt x="914" y="333"/>
                </a:cubicBezTo>
                <a:cubicBezTo>
                  <a:pt x="912" y="334"/>
                  <a:pt x="912" y="334"/>
                  <a:pt x="912" y="334"/>
                </a:cubicBezTo>
                <a:cubicBezTo>
                  <a:pt x="910" y="335"/>
                  <a:pt x="910" y="335"/>
                  <a:pt x="910" y="335"/>
                </a:cubicBezTo>
                <a:cubicBezTo>
                  <a:pt x="910" y="338"/>
                  <a:pt x="910" y="338"/>
                  <a:pt x="910" y="338"/>
                </a:cubicBezTo>
                <a:cubicBezTo>
                  <a:pt x="908" y="340"/>
                  <a:pt x="908" y="340"/>
                  <a:pt x="908" y="340"/>
                </a:cubicBezTo>
                <a:cubicBezTo>
                  <a:pt x="908" y="338"/>
                  <a:pt x="908" y="338"/>
                  <a:pt x="908" y="338"/>
                </a:cubicBezTo>
                <a:cubicBezTo>
                  <a:pt x="908" y="337"/>
                  <a:pt x="908" y="337"/>
                  <a:pt x="908" y="337"/>
                </a:cubicBezTo>
                <a:cubicBezTo>
                  <a:pt x="909" y="336"/>
                  <a:pt x="909" y="336"/>
                  <a:pt x="909" y="336"/>
                </a:cubicBezTo>
                <a:cubicBezTo>
                  <a:pt x="909" y="332"/>
                  <a:pt x="909" y="332"/>
                  <a:pt x="909" y="332"/>
                </a:cubicBezTo>
                <a:cubicBezTo>
                  <a:pt x="909" y="330"/>
                  <a:pt x="909" y="330"/>
                  <a:pt x="909" y="330"/>
                </a:cubicBezTo>
                <a:cubicBezTo>
                  <a:pt x="908" y="330"/>
                  <a:pt x="908" y="330"/>
                  <a:pt x="908" y="330"/>
                </a:cubicBezTo>
                <a:cubicBezTo>
                  <a:pt x="906" y="332"/>
                  <a:pt x="906" y="332"/>
                  <a:pt x="906" y="332"/>
                </a:cubicBezTo>
                <a:cubicBezTo>
                  <a:pt x="903" y="337"/>
                  <a:pt x="903" y="337"/>
                  <a:pt x="903" y="337"/>
                </a:cubicBezTo>
                <a:cubicBezTo>
                  <a:pt x="901" y="339"/>
                  <a:pt x="901" y="339"/>
                  <a:pt x="901" y="339"/>
                </a:cubicBezTo>
                <a:cubicBezTo>
                  <a:pt x="902" y="337"/>
                  <a:pt x="902" y="337"/>
                  <a:pt x="902" y="337"/>
                </a:cubicBezTo>
                <a:cubicBezTo>
                  <a:pt x="903" y="334"/>
                  <a:pt x="903" y="334"/>
                  <a:pt x="903" y="334"/>
                </a:cubicBezTo>
                <a:cubicBezTo>
                  <a:pt x="905" y="331"/>
                  <a:pt x="905" y="331"/>
                  <a:pt x="905" y="331"/>
                </a:cubicBezTo>
                <a:cubicBezTo>
                  <a:pt x="905" y="329"/>
                  <a:pt x="905" y="329"/>
                  <a:pt x="905" y="329"/>
                </a:cubicBezTo>
                <a:cubicBezTo>
                  <a:pt x="905" y="327"/>
                  <a:pt x="905" y="327"/>
                  <a:pt x="905" y="327"/>
                </a:cubicBezTo>
                <a:cubicBezTo>
                  <a:pt x="904" y="325"/>
                  <a:pt x="904" y="325"/>
                  <a:pt x="904" y="325"/>
                </a:cubicBezTo>
                <a:cubicBezTo>
                  <a:pt x="902" y="323"/>
                  <a:pt x="902" y="323"/>
                  <a:pt x="902" y="323"/>
                </a:cubicBezTo>
                <a:cubicBezTo>
                  <a:pt x="900" y="323"/>
                  <a:pt x="900" y="323"/>
                  <a:pt x="900" y="323"/>
                </a:cubicBezTo>
                <a:cubicBezTo>
                  <a:pt x="901" y="325"/>
                  <a:pt x="901" y="325"/>
                  <a:pt x="901" y="325"/>
                </a:cubicBezTo>
                <a:cubicBezTo>
                  <a:pt x="900" y="325"/>
                  <a:pt x="900" y="325"/>
                  <a:pt x="900" y="325"/>
                </a:cubicBezTo>
                <a:cubicBezTo>
                  <a:pt x="898" y="324"/>
                  <a:pt x="898" y="324"/>
                  <a:pt x="898" y="324"/>
                </a:cubicBezTo>
                <a:cubicBezTo>
                  <a:pt x="896" y="320"/>
                  <a:pt x="896" y="320"/>
                  <a:pt x="896" y="320"/>
                </a:cubicBezTo>
                <a:cubicBezTo>
                  <a:pt x="900" y="322"/>
                  <a:pt x="900" y="322"/>
                  <a:pt x="900" y="322"/>
                </a:cubicBezTo>
                <a:cubicBezTo>
                  <a:pt x="901" y="321"/>
                  <a:pt x="901" y="321"/>
                  <a:pt x="901" y="321"/>
                </a:cubicBezTo>
                <a:cubicBezTo>
                  <a:pt x="899" y="321"/>
                  <a:pt x="899" y="321"/>
                  <a:pt x="899" y="321"/>
                </a:cubicBezTo>
                <a:cubicBezTo>
                  <a:pt x="897" y="317"/>
                  <a:pt x="897" y="317"/>
                  <a:pt x="897" y="317"/>
                </a:cubicBezTo>
                <a:cubicBezTo>
                  <a:pt x="896" y="317"/>
                  <a:pt x="896" y="317"/>
                  <a:pt x="896" y="317"/>
                </a:cubicBezTo>
                <a:cubicBezTo>
                  <a:pt x="898" y="314"/>
                  <a:pt x="898" y="314"/>
                  <a:pt x="898" y="314"/>
                </a:cubicBezTo>
                <a:cubicBezTo>
                  <a:pt x="898" y="313"/>
                  <a:pt x="898" y="313"/>
                  <a:pt x="898" y="313"/>
                </a:cubicBezTo>
                <a:cubicBezTo>
                  <a:pt x="900" y="310"/>
                  <a:pt x="900" y="310"/>
                  <a:pt x="900" y="310"/>
                </a:cubicBezTo>
                <a:cubicBezTo>
                  <a:pt x="900" y="307"/>
                  <a:pt x="900" y="307"/>
                  <a:pt x="900" y="307"/>
                </a:cubicBezTo>
                <a:cubicBezTo>
                  <a:pt x="898" y="304"/>
                  <a:pt x="898" y="304"/>
                  <a:pt x="898" y="304"/>
                </a:cubicBezTo>
                <a:cubicBezTo>
                  <a:pt x="894" y="304"/>
                  <a:pt x="894" y="304"/>
                  <a:pt x="894" y="304"/>
                </a:cubicBezTo>
                <a:cubicBezTo>
                  <a:pt x="889" y="301"/>
                  <a:pt x="889" y="301"/>
                  <a:pt x="889" y="301"/>
                </a:cubicBezTo>
                <a:cubicBezTo>
                  <a:pt x="894" y="303"/>
                  <a:pt x="894" y="303"/>
                  <a:pt x="894" y="303"/>
                </a:cubicBezTo>
                <a:cubicBezTo>
                  <a:pt x="899" y="303"/>
                  <a:pt x="899" y="303"/>
                  <a:pt x="899" y="303"/>
                </a:cubicBezTo>
                <a:cubicBezTo>
                  <a:pt x="899" y="300"/>
                  <a:pt x="899" y="300"/>
                  <a:pt x="899" y="300"/>
                </a:cubicBezTo>
                <a:cubicBezTo>
                  <a:pt x="900" y="299"/>
                  <a:pt x="900" y="299"/>
                  <a:pt x="900" y="299"/>
                </a:cubicBezTo>
                <a:cubicBezTo>
                  <a:pt x="901" y="302"/>
                  <a:pt x="901" y="302"/>
                  <a:pt x="901" y="302"/>
                </a:cubicBezTo>
                <a:cubicBezTo>
                  <a:pt x="902" y="300"/>
                  <a:pt x="902" y="300"/>
                  <a:pt x="902" y="300"/>
                </a:cubicBezTo>
                <a:cubicBezTo>
                  <a:pt x="901" y="295"/>
                  <a:pt x="901" y="295"/>
                  <a:pt x="901" y="295"/>
                </a:cubicBezTo>
                <a:cubicBezTo>
                  <a:pt x="903" y="292"/>
                  <a:pt x="903" y="292"/>
                  <a:pt x="903" y="292"/>
                </a:cubicBezTo>
                <a:cubicBezTo>
                  <a:pt x="906" y="292"/>
                  <a:pt x="906" y="292"/>
                  <a:pt x="906" y="292"/>
                </a:cubicBezTo>
                <a:cubicBezTo>
                  <a:pt x="906" y="288"/>
                  <a:pt x="906" y="288"/>
                  <a:pt x="906" y="288"/>
                </a:cubicBezTo>
                <a:cubicBezTo>
                  <a:pt x="906" y="285"/>
                  <a:pt x="906" y="285"/>
                  <a:pt x="906" y="285"/>
                </a:cubicBezTo>
                <a:cubicBezTo>
                  <a:pt x="904" y="285"/>
                  <a:pt x="904" y="285"/>
                  <a:pt x="904" y="285"/>
                </a:cubicBezTo>
                <a:cubicBezTo>
                  <a:pt x="904" y="288"/>
                  <a:pt x="904" y="288"/>
                  <a:pt x="904" y="288"/>
                </a:cubicBezTo>
                <a:cubicBezTo>
                  <a:pt x="902" y="290"/>
                  <a:pt x="902" y="290"/>
                  <a:pt x="902" y="290"/>
                </a:cubicBezTo>
                <a:cubicBezTo>
                  <a:pt x="901" y="288"/>
                  <a:pt x="901" y="288"/>
                  <a:pt x="901" y="288"/>
                </a:cubicBezTo>
                <a:cubicBezTo>
                  <a:pt x="901" y="284"/>
                  <a:pt x="901" y="284"/>
                  <a:pt x="901" y="284"/>
                </a:cubicBezTo>
                <a:cubicBezTo>
                  <a:pt x="898" y="284"/>
                  <a:pt x="898" y="284"/>
                  <a:pt x="898" y="284"/>
                </a:cubicBezTo>
                <a:cubicBezTo>
                  <a:pt x="896" y="285"/>
                  <a:pt x="896" y="285"/>
                  <a:pt x="896" y="285"/>
                </a:cubicBezTo>
                <a:cubicBezTo>
                  <a:pt x="896" y="284"/>
                  <a:pt x="896" y="284"/>
                  <a:pt x="896" y="284"/>
                </a:cubicBezTo>
                <a:cubicBezTo>
                  <a:pt x="894" y="284"/>
                  <a:pt x="894" y="284"/>
                  <a:pt x="894" y="284"/>
                </a:cubicBezTo>
                <a:cubicBezTo>
                  <a:pt x="891" y="281"/>
                  <a:pt x="891" y="281"/>
                  <a:pt x="891" y="281"/>
                </a:cubicBezTo>
                <a:cubicBezTo>
                  <a:pt x="890" y="282"/>
                  <a:pt x="890" y="282"/>
                  <a:pt x="890" y="282"/>
                </a:cubicBezTo>
                <a:cubicBezTo>
                  <a:pt x="890" y="281"/>
                  <a:pt x="890" y="281"/>
                  <a:pt x="890" y="281"/>
                </a:cubicBezTo>
                <a:cubicBezTo>
                  <a:pt x="888" y="282"/>
                  <a:pt x="888" y="282"/>
                  <a:pt x="888" y="282"/>
                </a:cubicBezTo>
                <a:cubicBezTo>
                  <a:pt x="888" y="280"/>
                  <a:pt x="888" y="280"/>
                  <a:pt x="888" y="280"/>
                </a:cubicBezTo>
                <a:cubicBezTo>
                  <a:pt x="885" y="278"/>
                  <a:pt x="885" y="278"/>
                  <a:pt x="885" y="278"/>
                </a:cubicBezTo>
                <a:cubicBezTo>
                  <a:pt x="887" y="278"/>
                  <a:pt x="887" y="278"/>
                  <a:pt x="887" y="278"/>
                </a:cubicBezTo>
                <a:cubicBezTo>
                  <a:pt x="888" y="276"/>
                  <a:pt x="888" y="276"/>
                  <a:pt x="888" y="276"/>
                </a:cubicBezTo>
                <a:cubicBezTo>
                  <a:pt x="890" y="277"/>
                  <a:pt x="890" y="277"/>
                  <a:pt x="890" y="277"/>
                </a:cubicBezTo>
                <a:cubicBezTo>
                  <a:pt x="890" y="276"/>
                  <a:pt x="890" y="276"/>
                  <a:pt x="890" y="276"/>
                </a:cubicBezTo>
                <a:cubicBezTo>
                  <a:pt x="888" y="274"/>
                  <a:pt x="888" y="274"/>
                  <a:pt x="888" y="274"/>
                </a:cubicBezTo>
                <a:cubicBezTo>
                  <a:pt x="887" y="275"/>
                  <a:pt x="887" y="275"/>
                  <a:pt x="887" y="275"/>
                </a:cubicBezTo>
                <a:cubicBezTo>
                  <a:pt x="885" y="274"/>
                  <a:pt x="885" y="274"/>
                  <a:pt x="885" y="274"/>
                </a:cubicBezTo>
                <a:cubicBezTo>
                  <a:pt x="887" y="273"/>
                  <a:pt x="887" y="273"/>
                  <a:pt x="887" y="273"/>
                </a:cubicBezTo>
                <a:cubicBezTo>
                  <a:pt x="886" y="271"/>
                  <a:pt x="886" y="271"/>
                  <a:pt x="886" y="271"/>
                </a:cubicBezTo>
                <a:cubicBezTo>
                  <a:pt x="883" y="269"/>
                  <a:pt x="883" y="269"/>
                  <a:pt x="883" y="269"/>
                </a:cubicBezTo>
                <a:cubicBezTo>
                  <a:pt x="882" y="270"/>
                  <a:pt x="882" y="270"/>
                  <a:pt x="882" y="270"/>
                </a:cubicBezTo>
                <a:cubicBezTo>
                  <a:pt x="882" y="268"/>
                  <a:pt x="882" y="268"/>
                  <a:pt x="882" y="268"/>
                </a:cubicBezTo>
                <a:cubicBezTo>
                  <a:pt x="883" y="267"/>
                  <a:pt x="883" y="267"/>
                  <a:pt x="883" y="267"/>
                </a:cubicBezTo>
                <a:cubicBezTo>
                  <a:pt x="883" y="264"/>
                  <a:pt x="883" y="264"/>
                  <a:pt x="883" y="264"/>
                </a:cubicBezTo>
                <a:cubicBezTo>
                  <a:pt x="882" y="264"/>
                  <a:pt x="882" y="264"/>
                  <a:pt x="882" y="264"/>
                </a:cubicBezTo>
                <a:cubicBezTo>
                  <a:pt x="879" y="262"/>
                  <a:pt x="879" y="262"/>
                  <a:pt x="879" y="262"/>
                </a:cubicBezTo>
                <a:cubicBezTo>
                  <a:pt x="879" y="260"/>
                  <a:pt x="879" y="260"/>
                  <a:pt x="879" y="260"/>
                </a:cubicBezTo>
                <a:cubicBezTo>
                  <a:pt x="876" y="257"/>
                  <a:pt x="876" y="257"/>
                  <a:pt x="876" y="257"/>
                </a:cubicBezTo>
                <a:cubicBezTo>
                  <a:pt x="873" y="258"/>
                  <a:pt x="873" y="258"/>
                  <a:pt x="873" y="258"/>
                </a:cubicBezTo>
                <a:cubicBezTo>
                  <a:pt x="871" y="259"/>
                  <a:pt x="871" y="259"/>
                  <a:pt x="871" y="259"/>
                </a:cubicBezTo>
                <a:cubicBezTo>
                  <a:pt x="870" y="260"/>
                  <a:pt x="870" y="260"/>
                  <a:pt x="870" y="260"/>
                </a:cubicBezTo>
                <a:cubicBezTo>
                  <a:pt x="868" y="259"/>
                  <a:pt x="868" y="259"/>
                  <a:pt x="868" y="259"/>
                </a:cubicBezTo>
                <a:cubicBezTo>
                  <a:pt x="868" y="261"/>
                  <a:pt x="868" y="261"/>
                  <a:pt x="868" y="261"/>
                </a:cubicBezTo>
                <a:cubicBezTo>
                  <a:pt x="867" y="259"/>
                  <a:pt x="867" y="259"/>
                  <a:pt x="867" y="259"/>
                </a:cubicBezTo>
                <a:cubicBezTo>
                  <a:pt x="865" y="259"/>
                  <a:pt x="865" y="259"/>
                  <a:pt x="865" y="259"/>
                </a:cubicBezTo>
                <a:cubicBezTo>
                  <a:pt x="864" y="258"/>
                  <a:pt x="864" y="258"/>
                  <a:pt x="864" y="258"/>
                </a:cubicBezTo>
                <a:cubicBezTo>
                  <a:pt x="862" y="258"/>
                  <a:pt x="862" y="258"/>
                  <a:pt x="862" y="258"/>
                </a:cubicBezTo>
                <a:cubicBezTo>
                  <a:pt x="859" y="260"/>
                  <a:pt x="859" y="260"/>
                  <a:pt x="859" y="260"/>
                </a:cubicBezTo>
                <a:cubicBezTo>
                  <a:pt x="856" y="260"/>
                  <a:pt x="856" y="260"/>
                  <a:pt x="856" y="260"/>
                </a:cubicBezTo>
                <a:cubicBezTo>
                  <a:pt x="859" y="259"/>
                  <a:pt x="859" y="259"/>
                  <a:pt x="859" y="259"/>
                </a:cubicBezTo>
                <a:cubicBezTo>
                  <a:pt x="859" y="257"/>
                  <a:pt x="859" y="257"/>
                  <a:pt x="859" y="257"/>
                </a:cubicBezTo>
                <a:cubicBezTo>
                  <a:pt x="857" y="257"/>
                  <a:pt x="857" y="257"/>
                  <a:pt x="857" y="257"/>
                </a:cubicBezTo>
                <a:cubicBezTo>
                  <a:pt x="852" y="254"/>
                  <a:pt x="852" y="254"/>
                  <a:pt x="852" y="254"/>
                </a:cubicBezTo>
                <a:cubicBezTo>
                  <a:pt x="849" y="253"/>
                  <a:pt x="849" y="253"/>
                  <a:pt x="849" y="253"/>
                </a:cubicBezTo>
                <a:cubicBezTo>
                  <a:pt x="846" y="252"/>
                  <a:pt x="846" y="252"/>
                  <a:pt x="846" y="252"/>
                </a:cubicBezTo>
                <a:cubicBezTo>
                  <a:pt x="844" y="251"/>
                  <a:pt x="844" y="251"/>
                  <a:pt x="844" y="251"/>
                </a:cubicBezTo>
                <a:cubicBezTo>
                  <a:pt x="843" y="252"/>
                  <a:pt x="843" y="252"/>
                  <a:pt x="843" y="252"/>
                </a:cubicBezTo>
                <a:cubicBezTo>
                  <a:pt x="842" y="252"/>
                  <a:pt x="842" y="252"/>
                  <a:pt x="842" y="252"/>
                </a:cubicBezTo>
                <a:cubicBezTo>
                  <a:pt x="840" y="254"/>
                  <a:pt x="840" y="254"/>
                  <a:pt x="840" y="254"/>
                </a:cubicBezTo>
                <a:cubicBezTo>
                  <a:pt x="840" y="255"/>
                  <a:pt x="840" y="255"/>
                  <a:pt x="840" y="255"/>
                </a:cubicBezTo>
                <a:cubicBezTo>
                  <a:pt x="839" y="255"/>
                  <a:pt x="839" y="255"/>
                  <a:pt x="839" y="255"/>
                </a:cubicBezTo>
                <a:cubicBezTo>
                  <a:pt x="838" y="254"/>
                  <a:pt x="838" y="254"/>
                  <a:pt x="838" y="254"/>
                </a:cubicBezTo>
                <a:cubicBezTo>
                  <a:pt x="837" y="255"/>
                  <a:pt x="837" y="255"/>
                  <a:pt x="837" y="255"/>
                </a:cubicBezTo>
                <a:cubicBezTo>
                  <a:pt x="837" y="258"/>
                  <a:pt x="837" y="258"/>
                  <a:pt x="837" y="258"/>
                </a:cubicBezTo>
                <a:cubicBezTo>
                  <a:pt x="835" y="261"/>
                  <a:pt x="835" y="261"/>
                  <a:pt x="835" y="261"/>
                </a:cubicBezTo>
                <a:cubicBezTo>
                  <a:pt x="835" y="265"/>
                  <a:pt x="835" y="265"/>
                  <a:pt x="835" y="265"/>
                </a:cubicBezTo>
                <a:cubicBezTo>
                  <a:pt x="837" y="267"/>
                  <a:pt x="837" y="267"/>
                  <a:pt x="837" y="267"/>
                </a:cubicBezTo>
                <a:cubicBezTo>
                  <a:pt x="838" y="267"/>
                  <a:pt x="838" y="267"/>
                  <a:pt x="838" y="267"/>
                </a:cubicBezTo>
                <a:cubicBezTo>
                  <a:pt x="838" y="268"/>
                  <a:pt x="838" y="268"/>
                  <a:pt x="838" y="268"/>
                </a:cubicBezTo>
                <a:cubicBezTo>
                  <a:pt x="839" y="268"/>
                  <a:pt x="839" y="268"/>
                  <a:pt x="839" y="268"/>
                </a:cubicBezTo>
                <a:cubicBezTo>
                  <a:pt x="839" y="270"/>
                  <a:pt x="839" y="270"/>
                  <a:pt x="839" y="270"/>
                </a:cubicBezTo>
                <a:cubicBezTo>
                  <a:pt x="838" y="271"/>
                  <a:pt x="838" y="271"/>
                  <a:pt x="838" y="271"/>
                </a:cubicBezTo>
                <a:cubicBezTo>
                  <a:pt x="837" y="271"/>
                  <a:pt x="837" y="271"/>
                  <a:pt x="837" y="271"/>
                </a:cubicBezTo>
                <a:cubicBezTo>
                  <a:pt x="836" y="274"/>
                  <a:pt x="836" y="274"/>
                  <a:pt x="836" y="274"/>
                </a:cubicBezTo>
                <a:cubicBezTo>
                  <a:pt x="834" y="277"/>
                  <a:pt x="834" y="277"/>
                  <a:pt x="834" y="277"/>
                </a:cubicBezTo>
                <a:cubicBezTo>
                  <a:pt x="829" y="281"/>
                  <a:pt x="829" y="281"/>
                  <a:pt x="829" y="281"/>
                </a:cubicBezTo>
                <a:cubicBezTo>
                  <a:pt x="829" y="282"/>
                  <a:pt x="829" y="282"/>
                  <a:pt x="829" y="282"/>
                </a:cubicBezTo>
                <a:cubicBezTo>
                  <a:pt x="830" y="283"/>
                  <a:pt x="830" y="283"/>
                  <a:pt x="830" y="283"/>
                </a:cubicBezTo>
                <a:cubicBezTo>
                  <a:pt x="833" y="283"/>
                  <a:pt x="833" y="283"/>
                  <a:pt x="833" y="283"/>
                </a:cubicBezTo>
                <a:cubicBezTo>
                  <a:pt x="835" y="283"/>
                  <a:pt x="835" y="283"/>
                  <a:pt x="835" y="283"/>
                </a:cubicBezTo>
                <a:cubicBezTo>
                  <a:pt x="833" y="284"/>
                  <a:pt x="833" y="284"/>
                  <a:pt x="833" y="284"/>
                </a:cubicBezTo>
                <a:cubicBezTo>
                  <a:pt x="832" y="287"/>
                  <a:pt x="832" y="287"/>
                  <a:pt x="832" y="287"/>
                </a:cubicBezTo>
                <a:cubicBezTo>
                  <a:pt x="832" y="288"/>
                  <a:pt x="832" y="288"/>
                  <a:pt x="832" y="288"/>
                </a:cubicBezTo>
                <a:cubicBezTo>
                  <a:pt x="834" y="288"/>
                  <a:pt x="834" y="288"/>
                  <a:pt x="834" y="288"/>
                </a:cubicBezTo>
                <a:cubicBezTo>
                  <a:pt x="833" y="289"/>
                  <a:pt x="833" y="289"/>
                  <a:pt x="833" y="289"/>
                </a:cubicBezTo>
                <a:cubicBezTo>
                  <a:pt x="831" y="290"/>
                  <a:pt x="831" y="290"/>
                  <a:pt x="831" y="290"/>
                </a:cubicBezTo>
                <a:cubicBezTo>
                  <a:pt x="832" y="292"/>
                  <a:pt x="832" y="292"/>
                  <a:pt x="832" y="292"/>
                </a:cubicBezTo>
                <a:cubicBezTo>
                  <a:pt x="833" y="293"/>
                  <a:pt x="833" y="293"/>
                  <a:pt x="833" y="293"/>
                </a:cubicBezTo>
                <a:cubicBezTo>
                  <a:pt x="831" y="295"/>
                  <a:pt x="831" y="295"/>
                  <a:pt x="831" y="295"/>
                </a:cubicBezTo>
                <a:cubicBezTo>
                  <a:pt x="831" y="296"/>
                  <a:pt x="831" y="296"/>
                  <a:pt x="831" y="296"/>
                </a:cubicBezTo>
                <a:cubicBezTo>
                  <a:pt x="834" y="296"/>
                  <a:pt x="834" y="296"/>
                  <a:pt x="834" y="296"/>
                </a:cubicBezTo>
                <a:cubicBezTo>
                  <a:pt x="834" y="297"/>
                  <a:pt x="834" y="297"/>
                  <a:pt x="834" y="297"/>
                </a:cubicBezTo>
                <a:cubicBezTo>
                  <a:pt x="832" y="301"/>
                  <a:pt x="832" y="301"/>
                  <a:pt x="832" y="301"/>
                </a:cubicBezTo>
                <a:cubicBezTo>
                  <a:pt x="830" y="302"/>
                  <a:pt x="830" y="302"/>
                  <a:pt x="830" y="302"/>
                </a:cubicBezTo>
                <a:cubicBezTo>
                  <a:pt x="830" y="304"/>
                  <a:pt x="830" y="304"/>
                  <a:pt x="830" y="304"/>
                </a:cubicBezTo>
                <a:cubicBezTo>
                  <a:pt x="831" y="305"/>
                  <a:pt x="831" y="305"/>
                  <a:pt x="831" y="305"/>
                </a:cubicBezTo>
                <a:cubicBezTo>
                  <a:pt x="829" y="305"/>
                  <a:pt x="829" y="305"/>
                  <a:pt x="829" y="305"/>
                </a:cubicBezTo>
                <a:cubicBezTo>
                  <a:pt x="828" y="302"/>
                  <a:pt x="828" y="302"/>
                  <a:pt x="828" y="302"/>
                </a:cubicBezTo>
                <a:cubicBezTo>
                  <a:pt x="827" y="302"/>
                  <a:pt x="827" y="302"/>
                  <a:pt x="827" y="302"/>
                </a:cubicBezTo>
                <a:cubicBezTo>
                  <a:pt x="825" y="305"/>
                  <a:pt x="825" y="305"/>
                  <a:pt x="825" y="305"/>
                </a:cubicBezTo>
                <a:cubicBezTo>
                  <a:pt x="825" y="306"/>
                  <a:pt x="825" y="306"/>
                  <a:pt x="825" y="306"/>
                </a:cubicBezTo>
                <a:cubicBezTo>
                  <a:pt x="826" y="306"/>
                  <a:pt x="826" y="306"/>
                  <a:pt x="826" y="306"/>
                </a:cubicBezTo>
                <a:cubicBezTo>
                  <a:pt x="826" y="308"/>
                  <a:pt x="826" y="308"/>
                  <a:pt x="826" y="308"/>
                </a:cubicBezTo>
                <a:cubicBezTo>
                  <a:pt x="824" y="309"/>
                  <a:pt x="824" y="309"/>
                  <a:pt x="824" y="309"/>
                </a:cubicBezTo>
                <a:cubicBezTo>
                  <a:pt x="823" y="309"/>
                  <a:pt x="823" y="309"/>
                  <a:pt x="823" y="309"/>
                </a:cubicBezTo>
                <a:cubicBezTo>
                  <a:pt x="817" y="315"/>
                  <a:pt x="817" y="315"/>
                  <a:pt x="817" y="315"/>
                </a:cubicBezTo>
                <a:cubicBezTo>
                  <a:pt x="816" y="316"/>
                  <a:pt x="816" y="316"/>
                  <a:pt x="816" y="316"/>
                </a:cubicBezTo>
                <a:cubicBezTo>
                  <a:pt x="814" y="320"/>
                  <a:pt x="814" y="320"/>
                  <a:pt x="814" y="320"/>
                </a:cubicBezTo>
                <a:cubicBezTo>
                  <a:pt x="815" y="321"/>
                  <a:pt x="815" y="321"/>
                  <a:pt x="815" y="321"/>
                </a:cubicBezTo>
                <a:cubicBezTo>
                  <a:pt x="817" y="322"/>
                  <a:pt x="817" y="322"/>
                  <a:pt x="817" y="322"/>
                </a:cubicBezTo>
                <a:cubicBezTo>
                  <a:pt x="818" y="324"/>
                  <a:pt x="818" y="324"/>
                  <a:pt x="818" y="324"/>
                </a:cubicBezTo>
                <a:cubicBezTo>
                  <a:pt x="820" y="326"/>
                  <a:pt x="820" y="326"/>
                  <a:pt x="820" y="326"/>
                </a:cubicBezTo>
                <a:cubicBezTo>
                  <a:pt x="823" y="330"/>
                  <a:pt x="823" y="330"/>
                  <a:pt x="823" y="330"/>
                </a:cubicBezTo>
                <a:cubicBezTo>
                  <a:pt x="823" y="336"/>
                  <a:pt x="823" y="336"/>
                  <a:pt x="823" y="336"/>
                </a:cubicBezTo>
                <a:cubicBezTo>
                  <a:pt x="823" y="342"/>
                  <a:pt x="823" y="342"/>
                  <a:pt x="823" y="342"/>
                </a:cubicBezTo>
                <a:cubicBezTo>
                  <a:pt x="825" y="345"/>
                  <a:pt x="825" y="345"/>
                  <a:pt x="825" y="345"/>
                </a:cubicBezTo>
                <a:cubicBezTo>
                  <a:pt x="824" y="347"/>
                  <a:pt x="824" y="347"/>
                  <a:pt x="824" y="347"/>
                </a:cubicBezTo>
                <a:cubicBezTo>
                  <a:pt x="824" y="351"/>
                  <a:pt x="824" y="351"/>
                  <a:pt x="824" y="351"/>
                </a:cubicBezTo>
                <a:cubicBezTo>
                  <a:pt x="824" y="352"/>
                  <a:pt x="824" y="352"/>
                  <a:pt x="824" y="352"/>
                </a:cubicBezTo>
                <a:cubicBezTo>
                  <a:pt x="822" y="357"/>
                  <a:pt x="822" y="357"/>
                  <a:pt x="822" y="357"/>
                </a:cubicBezTo>
                <a:cubicBezTo>
                  <a:pt x="821" y="359"/>
                  <a:pt x="821" y="359"/>
                  <a:pt x="821" y="359"/>
                </a:cubicBezTo>
                <a:cubicBezTo>
                  <a:pt x="822" y="359"/>
                  <a:pt x="822" y="359"/>
                  <a:pt x="822" y="359"/>
                </a:cubicBezTo>
                <a:cubicBezTo>
                  <a:pt x="823" y="357"/>
                  <a:pt x="823" y="357"/>
                  <a:pt x="823" y="357"/>
                </a:cubicBezTo>
                <a:cubicBezTo>
                  <a:pt x="824" y="356"/>
                  <a:pt x="824" y="356"/>
                  <a:pt x="824" y="356"/>
                </a:cubicBezTo>
                <a:cubicBezTo>
                  <a:pt x="824" y="358"/>
                  <a:pt x="824" y="358"/>
                  <a:pt x="824" y="358"/>
                </a:cubicBezTo>
                <a:cubicBezTo>
                  <a:pt x="826" y="361"/>
                  <a:pt x="826" y="361"/>
                  <a:pt x="826" y="361"/>
                </a:cubicBezTo>
                <a:cubicBezTo>
                  <a:pt x="824" y="362"/>
                  <a:pt x="824" y="362"/>
                  <a:pt x="824" y="362"/>
                </a:cubicBezTo>
                <a:cubicBezTo>
                  <a:pt x="822" y="363"/>
                  <a:pt x="822" y="363"/>
                  <a:pt x="822" y="363"/>
                </a:cubicBezTo>
                <a:cubicBezTo>
                  <a:pt x="821" y="362"/>
                  <a:pt x="821" y="362"/>
                  <a:pt x="821" y="362"/>
                </a:cubicBezTo>
                <a:cubicBezTo>
                  <a:pt x="820" y="361"/>
                  <a:pt x="820" y="361"/>
                  <a:pt x="820" y="361"/>
                </a:cubicBezTo>
                <a:cubicBezTo>
                  <a:pt x="817" y="366"/>
                  <a:pt x="817" y="366"/>
                  <a:pt x="817" y="366"/>
                </a:cubicBezTo>
                <a:cubicBezTo>
                  <a:pt x="815" y="367"/>
                  <a:pt x="815" y="367"/>
                  <a:pt x="815" y="367"/>
                </a:cubicBezTo>
                <a:cubicBezTo>
                  <a:pt x="815" y="369"/>
                  <a:pt x="815" y="369"/>
                  <a:pt x="815" y="369"/>
                </a:cubicBezTo>
                <a:cubicBezTo>
                  <a:pt x="810" y="371"/>
                  <a:pt x="810" y="371"/>
                  <a:pt x="810" y="371"/>
                </a:cubicBezTo>
                <a:cubicBezTo>
                  <a:pt x="809" y="372"/>
                  <a:pt x="809" y="372"/>
                  <a:pt x="809" y="372"/>
                </a:cubicBezTo>
                <a:cubicBezTo>
                  <a:pt x="808" y="373"/>
                  <a:pt x="808" y="373"/>
                  <a:pt x="808" y="373"/>
                </a:cubicBezTo>
                <a:cubicBezTo>
                  <a:pt x="802" y="375"/>
                  <a:pt x="802" y="375"/>
                  <a:pt x="802" y="375"/>
                </a:cubicBezTo>
                <a:cubicBezTo>
                  <a:pt x="798" y="377"/>
                  <a:pt x="798" y="377"/>
                  <a:pt x="798" y="377"/>
                </a:cubicBezTo>
                <a:cubicBezTo>
                  <a:pt x="797" y="378"/>
                  <a:pt x="797" y="378"/>
                  <a:pt x="797" y="378"/>
                </a:cubicBezTo>
                <a:cubicBezTo>
                  <a:pt x="795" y="378"/>
                  <a:pt x="795" y="378"/>
                  <a:pt x="795" y="378"/>
                </a:cubicBezTo>
                <a:cubicBezTo>
                  <a:pt x="793" y="379"/>
                  <a:pt x="793" y="379"/>
                  <a:pt x="793" y="379"/>
                </a:cubicBezTo>
                <a:cubicBezTo>
                  <a:pt x="789" y="380"/>
                  <a:pt x="789" y="380"/>
                  <a:pt x="789" y="380"/>
                </a:cubicBezTo>
                <a:cubicBezTo>
                  <a:pt x="786" y="381"/>
                  <a:pt x="786" y="381"/>
                  <a:pt x="786" y="381"/>
                </a:cubicBezTo>
                <a:cubicBezTo>
                  <a:pt x="787" y="382"/>
                  <a:pt x="787" y="382"/>
                  <a:pt x="787" y="382"/>
                </a:cubicBezTo>
                <a:cubicBezTo>
                  <a:pt x="787" y="384"/>
                  <a:pt x="787" y="384"/>
                  <a:pt x="787" y="384"/>
                </a:cubicBezTo>
                <a:cubicBezTo>
                  <a:pt x="788" y="386"/>
                  <a:pt x="788" y="386"/>
                  <a:pt x="788" y="386"/>
                </a:cubicBezTo>
                <a:cubicBezTo>
                  <a:pt x="788" y="388"/>
                  <a:pt x="788" y="388"/>
                  <a:pt x="788" y="388"/>
                </a:cubicBezTo>
                <a:cubicBezTo>
                  <a:pt x="789" y="389"/>
                  <a:pt x="789" y="389"/>
                  <a:pt x="789" y="389"/>
                </a:cubicBezTo>
                <a:cubicBezTo>
                  <a:pt x="788" y="390"/>
                  <a:pt x="788" y="390"/>
                  <a:pt x="788" y="390"/>
                </a:cubicBezTo>
                <a:cubicBezTo>
                  <a:pt x="788" y="391"/>
                  <a:pt x="788" y="391"/>
                  <a:pt x="788" y="391"/>
                </a:cubicBezTo>
                <a:cubicBezTo>
                  <a:pt x="789" y="391"/>
                  <a:pt x="789" y="391"/>
                  <a:pt x="789" y="391"/>
                </a:cubicBezTo>
                <a:cubicBezTo>
                  <a:pt x="788" y="392"/>
                  <a:pt x="788" y="392"/>
                  <a:pt x="788" y="392"/>
                </a:cubicBezTo>
                <a:cubicBezTo>
                  <a:pt x="789" y="394"/>
                  <a:pt x="789" y="394"/>
                  <a:pt x="789" y="394"/>
                </a:cubicBezTo>
                <a:cubicBezTo>
                  <a:pt x="788" y="395"/>
                  <a:pt x="788" y="395"/>
                  <a:pt x="788" y="395"/>
                </a:cubicBezTo>
                <a:cubicBezTo>
                  <a:pt x="788" y="397"/>
                  <a:pt x="788" y="397"/>
                  <a:pt x="788" y="397"/>
                </a:cubicBezTo>
                <a:cubicBezTo>
                  <a:pt x="787" y="398"/>
                  <a:pt x="787" y="398"/>
                  <a:pt x="787" y="398"/>
                </a:cubicBezTo>
                <a:cubicBezTo>
                  <a:pt x="787" y="401"/>
                  <a:pt x="787" y="401"/>
                  <a:pt x="787" y="401"/>
                </a:cubicBezTo>
                <a:cubicBezTo>
                  <a:pt x="787" y="403"/>
                  <a:pt x="787" y="403"/>
                  <a:pt x="787" y="403"/>
                </a:cubicBezTo>
                <a:cubicBezTo>
                  <a:pt x="786" y="408"/>
                  <a:pt x="786" y="408"/>
                  <a:pt x="786" y="408"/>
                </a:cubicBezTo>
                <a:cubicBezTo>
                  <a:pt x="786" y="409"/>
                  <a:pt x="786" y="409"/>
                  <a:pt x="786" y="409"/>
                </a:cubicBezTo>
                <a:cubicBezTo>
                  <a:pt x="787" y="410"/>
                  <a:pt x="787" y="410"/>
                  <a:pt x="787" y="410"/>
                </a:cubicBezTo>
                <a:cubicBezTo>
                  <a:pt x="787" y="411"/>
                  <a:pt x="787" y="411"/>
                  <a:pt x="787" y="411"/>
                </a:cubicBezTo>
                <a:cubicBezTo>
                  <a:pt x="788" y="412"/>
                  <a:pt x="788" y="412"/>
                  <a:pt x="788" y="412"/>
                </a:cubicBezTo>
                <a:cubicBezTo>
                  <a:pt x="786" y="414"/>
                  <a:pt x="786" y="414"/>
                  <a:pt x="786" y="414"/>
                </a:cubicBezTo>
                <a:cubicBezTo>
                  <a:pt x="786" y="416"/>
                  <a:pt x="786" y="416"/>
                  <a:pt x="786" y="416"/>
                </a:cubicBezTo>
                <a:cubicBezTo>
                  <a:pt x="787" y="417"/>
                  <a:pt x="787" y="417"/>
                  <a:pt x="787" y="417"/>
                </a:cubicBezTo>
                <a:cubicBezTo>
                  <a:pt x="787" y="420"/>
                  <a:pt x="787" y="420"/>
                  <a:pt x="787" y="420"/>
                </a:cubicBezTo>
                <a:cubicBezTo>
                  <a:pt x="788" y="421"/>
                  <a:pt x="788" y="421"/>
                  <a:pt x="788" y="421"/>
                </a:cubicBezTo>
                <a:cubicBezTo>
                  <a:pt x="786" y="423"/>
                  <a:pt x="786" y="423"/>
                  <a:pt x="786" y="423"/>
                </a:cubicBezTo>
                <a:cubicBezTo>
                  <a:pt x="785" y="426"/>
                  <a:pt x="785" y="426"/>
                  <a:pt x="785" y="426"/>
                </a:cubicBezTo>
                <a:cubicBezTo>
                  <a:pt x="784" y="426"/>
                  <a:pt x="784" y="426"/>
                  <a:pt x="784" y="426"/>
                </a:cubicBezTo>
                <a:cubicBezTo>
                  <a:pt x="783" y="426"/>
                  <a:pt x="783" y="426"/>
                  <a:pt x="783" y="426"/>
                </a:cubicBezTo>
                <a:cubicBezTo>
                  <a:pt x="783" y="428"/>
                  <a:pt x="783" y="428"/>
                  <a:pt x="783" y="428"/>
                </a:cubicBezTo>
                <a:cubicBezTo>
                  <a:pt x="784" y="429"/>
                  <a:pt x="784" y="429"/>
                  <a:pt x="784" y="429"/>
                </a:cubicBezTo>
                <a:cubicBezTo>
                  <a:pt x="783" y="431"/>
                  <a:pt x="783" y="431"/>
                  <a:pt x="783" y="431"/>
                </a:cubicBezTo>
                <a:cubicBezTo>
                  <a:pt x="782" y="434"/>
                  <a:pt x="782" y="434"/>
                  <a:pt x="782" y="434"/>
                </a:cubicBezTo>
                <a:cubicBezTo>
                  <a:pt x="783" y="436"/>
                  <a:pt x="783" y="436"/>
                  <a:pt x="783" y="436"/>
                </a:cubicBezTo>
                <a:cubicBezTo>
                  <a:pt x="785" y="438"/>
                  <a:pt x="785" y="438"/>
                  <a:pt x="785" y="438"/>
                </a:cubicBezTo>
                <a:cubicBezTo>
                  <a:pt x="787" y="439"/>
                  <a:pt x="787" y="439"/>
                  <a:pt x="787" y="439"/>
                </a:cubicBezTo>
                <a:cubicBezTo>
                  <a:pt x="783" y="439"/>
                  <a:pt x="783" y="439"/>
                  <a:pt x="783" y="439"/>
                </a:cubicBezTo>
                <a:cubicBezTo>
                  <a:pt x="781" y="437"/>
                  <a:pt x="781" y="437"/>
                  <a:pt x="781" y="437"/>
                </a:cubicBezTo>
                <a:cubicBezTo>
                  <a:pt x="781" y="434"/>
                  <a:pt x="781" y="434"/>
                  <a:pt x="781" y="434"/>
                </a:cubicBezTo>
                <a:cubicBezTo>
                  <a:pt x="781" y="431"/>
                  <a:pt x="781" y="431"/>
                  <a:pt x="781" y="431"/>
                </a:cubicBezTo>
                <a:cubicBezTo>
                  <a:pt x="779" y="430"/>
                  <a:pt x="779" y="430"/>
                  <a:pt x="779" y="430"/>
                </a:cubicBezTo>
                <a:cubicBezTo>
                  <a:pt x="779" y="429"/>
                  <a:pt x="779" y="429"/>
                  <a:pt x="779" y="429"/>
                </a:cubicBezTo>
                <a:cubicBezTo>
                  <a:pt x="779" y="428"/>
                  <a:pt x="779" y="428"/>
                  <a:pt x="779" y="428"/>
                </a:cubicBezTo>
                <a:cubicBezTo>
                  <a:pt x="779" y="428"/>
                  <a:pt x="779" y="428"/>
                  <a:pt x="779" y="428"/>
                </a:cubicBezTo>
                <a:cubicBezTo>
                  <a:pt x="775" y="432"/>
                  <a:pt x="775" y="432"/>
                  <a:pt x="775" y="432"/>
                </a:cubicBezTo>
                <a:cubicBezTo>
                  <a:pt x="775" y="434"/>
                  <a:pt x="775" y="434"/>
                  <a:pt x="775" y="434"/>
                </a:cubicBezTo>
                <a:cubicBezTo>
                  <a:pt x="775" y="435"/>
                  <a:pt x="775" y="435"/>
                  <a:pt x="775" y="435"/>
                </a:cubicBezTo>
                <a:cubicBezTo>
                  <a:pt x="773" y="435"/>
                  <a:pt x="773" y="435"/>
                  <a:pt x="773" y="435"/>
                </a:cubicBezTo>
                <a:cubicBezTo>
                  <a:pt x="771" y="433"/>
                  <a:pt x="771" y="433"/>
                  <a:pt x="771" y="433"/>
                </a:cubicBezTo>
                <a:cubicBezTo>
                  <a:pt x="769" y="433"/>
                  <a:pt x="769" y="433"/>
                  <a:pt x="769" y="433"/>
                </a:cubicBezTo>
                <a:cubicBezTo>
                  <a:pt x="766" y="434"/>
                  <a:pt x="766" y="434"/>
                  <a:pt x="766" y="434"/>
                </a:cubicBezTo>
                <a:cubicBezTo>
                  <a:pt x="763" y="436"/>
                  <a:pt x="763" y="436"/>
                  <a:pt x="763" y="436"/>
                </a:cubicBezTo>
                <a:cubicBezTo>
                  <a:pt x="767" y="432"/>
                  <a:pt x="767" y="432"/>
                  <a:pt x="767" y="432"/>
                </a:cubicBezTo>
                <a:cubicBezTo>
                  <a:pt x="768" y="430"/>
                  <a:pt x="768" y="430"/>
                  <a:pt x="768" y="430"/>
                </a:cubicBezTo>
                <a:cubicBezTo>
                  <a:pt x="767" y="428"/>
                  <a:pt x="767" y="428"/>
                  <a:pt x="767" y="428"/>
                </a:cubicBezTo>
                <a:cubicBezTo>
                  <a:pt x="767" y="425"/>
                  <a:pt x="767" y="425"/>
                  <a:pt x="767" y="425"/>
                </a:cubicBezTo>
                <a:cubicBezTo>
                  <a:pt x="766" y="423"/>
                  <a:pt x="766" y="423"/>
                  <a:pt x="766" y="423"/>
                </a:cubicBezTo>
                <a:cubicBezTo>
                  <a:pt x="765" y="422"/>
                  <a:pt x="765" y="422"/>
                  <a:pt x="765" y="422"/>
                </a:cubicBezTo>
                <a:cubicBezTo>
                  <a:pt x="765" y="422"/>
                  <a:pt x="765" y="422"/>
                  <a:pt x="765" y="422"/>
                </a:cubicBezTo>
                <a:cubicBezTo>
                  <a:pt x="763" y="421"/>
                  <a:pt x="763" y="421"/>
                  <a:pt x="763" y="421"/>
                </a:cubicBezTo>
                <a:cubicBezTo>
                  <a:pt x="761" y="420"/>
                  <a:pt x="761" y="420"/>
                  <a:pt x="761" y="420"/>
                </a:cubicBezTo>
                <a:cubicBezTo>
                  <a:pt x="761" y="419"/>
                  <a:pt x="761" y="419"/>
                  <a:pt x="761" y="419"/>
                </a:cubicBezTo>
                <a:cubicBezTo>
                  <a:pt x="760" y="418"/>
                  <a:pt x="760" y="418"/>
                  <a:pt x="760" y="418"/>
                </a:cubicBezTo>
                <a:cubicBezTo>
                  <a:pt x="761" y="416"/>
                  <a:pt x="761" y="416"/>
                  <a:pt x="761" y="416"/>
                </a:cubicBezTo>
                <a:cubicBezTo>
                  <a:pt x="760" y="414"/>
                  <a:pt x="760" y="414"/>
                  <a:pt x="760" y="414"/>
                </a:cubicBezTo>
                <a:cubicBezTo>
                  <a:pt x="758" y="413"/>
                  <a:pt x="758" y="413"/>
                  <a:pt x="758" y="413"/>
                </a:cubicBezTo>
                <a:cubicBezTo>
                  <a:pt x="758" y="411"/>
                  <a:pt x="758" y="411"/>
                  <a:pt x="758" y="411"/>
                </a:cubicBezTo>
                <a:cubicBezTo>
                  <a:pt x="756" y="409"/>
                  <a:pt x="756" y="409"/>
                  <a:pt x="756" y="409"/>
                </a:cubicBezTo>
                <a:cubicBezTo>
                  <a:pt x="755" y="408"/>
                  <a:pt x="755" y="408"/>
                  <a:pt x="755" y="408"/>
                </a:cubicBezTo>
                <a:cubicBezTo>
                  <a:pt x="756" y="404"/>
                  <a:pt x="756" y="404"/>
                  <a:pt x="756" y="404"/>
                </a:cubicBezTo>
                <a:cubicBezTo>
                  <a:pt x="758" y="402"/>
                  <a:pt x="758" y="402"/>
                  <a:pt x="758" y="402"/>
                </a:cubicBezTo>
                <a:cubicBezTo>
                  <a:pt x="759" y="399"/>
                  <a:pt x="759" y="399"/>
                  <a:pt x="759" y="399"/>
                </a:cubicBezTo>
                <a:cubicBezTo>
                  <a:pt x="759" y="398"/>
                  <a:pt x="759" y="398"/>
                  <a:pt x="759" y="398"/>
                </a:cubicBezTo>
                <a:cubicBezTo>
                  <a:pt x="762" y="394"/>
                  <a:pt x="762" y="394"/>
                  <a:pt x="762" y="394"/>
                </a:cubicBezTo>
                <a:cubicBezTo>
                  <a:pt x="762" y="389"/>
                  <a:pt x="762" y="389"/>
                  <a:pt x="762" y="389"/>
                </a:cubicBezTo>
                <a:cubicBezTo>
                  <a:pt x="761" y="389"/>
                  <a:pt x="761" y="389"/>
                  <a:pt x="761" y="389"/>
                </a:cubicBezTo>
                <a:cubicBezTo>
                  <a:pt x="761" y="386"/>
                  <a:pt x="761" y="386"/>
                  <a:pt x="761" y="386"/>
                </a:cubicBezTo>
                <a:cubicBezTo>
                  <a:pt x="762" y="384"/>
                  <a:pt x="762" y="384"/>
                  <a:pt x="762" y="384"/>
                </a:cubicBezTo>
                <a:cubicBezTo>
                  <a:pt x="763" y="382"/>
                  <a:pt x="763" y="382"/>
                  <a:pt x="763" y="382"/>
                </a:cubicBezTo>
                <a:cubicBezTo>
                  <a:pt x="764" y="380"/>
                  <a:pt x="764" y="380"/>
                  <a:pt x="764" y="380"/>
                </a:cubicBezTo>
                <a:cubicBezTo>
                  <a:pt x="766" y="375"/>
                  <a:pt x="766" y="375"/>
                  <a:pt x="766" y="375"/>
                </a:cubicBezTo>
                <a:cubicBezTo>
                  <a:pt x="766" y="372"/>
                  <a:pt x="766" y="372"/>
                  <a:pt x="766" y="372"/>
                </a:cubicBezTo>
                <a:cubicBezTo>
                  <a:pt x="765" y="372"/>
                  <a:pt x="765" y="372"/>
                  <a:pt x="765" y="372"/>
                </a:cubicBezTo>
                <a:cubicBezTo>
                  <a:pt x="764" y="372"/>
                  <a:pt x="764" y="372"/>
                  <a:pt x="764" y="372"/>
                </a:cubicBezTo>
                <a:cubicBezTo>
                  <a:pt x="764" y="372"/>
                  <a:pt x="764" y="372"/>
                  <a:pt x="764" y="372"/>
                </a:cubicBezTo>
                <a:cubicBezTo>
                  <a:pt x="763" y="372"/>
                  <a:pt x="763" y="372"/>
                  <a:pt x="763" y="372"/>
                </a:cubicBezTo>
                <a:cubicBezTo>
                  <a:pt x="760" y="373"/>
                  <a:pt x="760" y="373"/>
                  <a:pt x="760" y="373"/>
                </a:cubicBezTo>
                <a:cubicBezTo>
                  <a:pt x="757" y="372"/>
                  <a:pt x="757" y="372"/>
                  <a:pt x="757" y="372"/>
                </a:cubicBezTo>
                <a:cubicBezTo>
                  <a:pt x="754" y="371"/>
                  <a:pt x="754" y="371"/>
                  <a:pt x="754" y="371"/>
                </a:cubicBezTo>
                <a:cubicBezTo>
                  <a:pt x="753" y="371"/>
                  <a:pt x="753" y="371"/>
                  <a:pt x="753" y="371"/>
                </a:cubicBezTo>
                <a:cubicBezTo>
                  <a:pt x="752" y="370"/>
                  <a:pt x="752" y="370"/>
                  <a:pt x="752" y="370"/>
                </a:cubicBezTo>
                <a:cubicBezTo>
                  <a:pt x="748" y="370"/>
                  <a:pt x="748" y="370"/>
                  <a:pt x="748" y="370"/>
                </a:cubicBezTo>
                <a:cubicBezTo>
                  <a:pt x="745" y="370"/>
                  <a:pt x="745" y="370"/>
                  <a:pt x="745" y="370"/>
                </a:cubicBezTo>
                <a:cubicBezTo>
                  <a:pt x="744" y="370"/>
                  <a:pt x="744" y="370"/>
                  <a:pt x="744" y="370"/>
                </a:cubicBezTo>
                <a:cubicBezTo>
                  <a:pt x="741" y="370"/>
                  <a:pt x="741" y="370"/>
                  <a:pt x="741" y="370"/>
                </a:cubicBezTo>
                <a:cubicBezTo>
                  <a:pt x="741" y="369"/>
                  <a:pt x="741" y="369"/>
                  <a:pt x="741" y="369"/>
                </a:cubicBezTo>
                <a:cubicBezTo>
                  <a:pt x="741" y="368"/>
                  <a:pt x="741" y="368"/>
                  <a:pt x="741" y="368"/>
                </a:cubicBezTo>
                <a:cubicBezTo>
                  <a:pt x="738" y="366"/>
                  <a:pt x="738" y="366"/>
                  <a:pt x="738" y="366"/>
                </a:cubicBezTo>
                <a:cubicBezTo>
                  <a:pt x="738" y="364"/>
                  <a:pt x="738" y="364"/>
                  <a:pt x="738" y="364"/>
                </a:cubicBezTo>
                <a:cubicBezTo>
                  <a:pt x="735" y="361"/>
                  <a:pt x="735" y="361"/>
                  <a:pt x="735" y="361"/>
                </a:cubicBezTo>
                <a:cubicBezTo>
                  <a:pt x="733" y="361"/>
                  <a:pt x="733" y="361"/>
                  <a:pt x="733" y="361"/>
                </a:cubicBezTo>
                <a:cubicBezTo>
                  <a:pt x="730" y="359"/>
                  <a:pt x="730" y="359"/>
                  <a:pt x="730" y="359"/>
                </a:cubicBezTo>
                <a:cubicBezTo>
                  <a:pt x="729" y="358"/>
                  <a:pt x="729" y="358"/>
                  <a:pt x="729" y="358"/>
                </a:cubicBezTo>
                <a:cubicBezTo>
                  <a:pt x="724" y="356"/>
                  <a:pt x="724" y="356"/>
                  <a:pt x="724" y="356"/>
                </a:cubicBezTo>
                <a:cubicBezTo>
                  <a:pt x="723" y="354"/>
                  <a:pt x="723" y="354"/>
                  <a:pt x="723" y="354"/>
                </a:cubicBezTo>
                <a:cubicBezTo>
                  <a:pt x="722" y="355"/>
                  <a:pt x="722" y="355"/>
                  <a:pt x="722" y="355"/>
                </a:cubicBezTo>
                <a:cubicBezTo>
                  <a:pt x="722" y="354"/>
                  <a:pt x="722" y="354"/>
                  <a:pt x="722" y="354"/>
                </a:cubicBezTo>
                <a:cubicBezTo>
                  <a:pt x="721" y="351"/>
                  <a:pt x="721" y="351"/>
                  <a:pt x="721" y="351"/>
                </a:cubicBezTo>
                <a:cubicBezTo>
                  <a:pt x="719" y="349"/>
                  <a:pt x="719" y="349"/>
                  <a:pt x="719" y="349"/>
                </a:cubicBezTo>
                <a:cubicBezTo>
                  <a:pt x="719" y="347"/>
                  <a:pt x="719" y="347"/>
                  <a:pt x="719" y="347"/>
                </a:cubicBezTo>
                <a:cubicBezTo>
                  <a:pt x="718" y="346"/>
                  <a:pt x="718" y="346"/>
                  <a:pt x="718" y="346"/>
                </a:cubicBezTo>
                <a:cubicBezTo>
                  <a:pt x="716" y="343"/>
                  <a:pt x="716" y="343"/>
                  <a:pt x="716" y="343"/>
                </a:cubicBezTo>
                <a:cubicBezTo>
                  <a:pt x="715" y="343"/>
                  <a:pt x="715" y="343"/>
                  <a:pt x="715" y="343"/>
                </a:cubicBezTo>
                <a:cubicBezTo>
                  <a:pt x="711" y="339"/>
                  <a:pt x="711" y="339"/>
                  <a:pt x="711" y="339"/>
                </a:cubicBezTo>
                <a:cubicBezTo>
                  <a:pt x="709" y="339"/>
                  <a:pt x="709" y="339"/>
                  <a:pt x="709" y="339"/>
                </a:cubicBezTo>
                <a:cubicBezTo>
                  <a:pt x="708" y="338"/>
                  <a:pt x="708" y="338"/>
                  <a:pt x="708" y="338"/>
                </a:cubicBezTo>
                <a:cubicBezTo>
                  <a:pt x="704" y="337"/>
                  <a:pt x="704" y="337"/>
                  <a:pt x="704" y="337"/>
                </a:cubicBezTo>
                <a:cubicBezTo>
                  <a:pt x="701" y="334"/>
                  <a:pt x="701" y="334"/>
                  <a:pt x="701" y="334"/>
                </a:cubicBezTo>
                <a:cubicBezTo>
                  <a:pt x="696" y="331"/>
                  <a:pt x="696" y="331"/>
                  <a:pt x="696" y="331"/>
                </a:cubicBezTo>
                <a:cubicBezTo>
                  <a:pt x="693" y="331"/>
                  <a:pt x="693" y="331"/>
                  <a:pt x="693" y="331"/>
                </a:cubicBezTo>
                <a:cubicBezTo>
                  <a:pt x="685" y="334"/>
                  <a:pt x="685" y="334"/>
                  <a:pt x="685" y="334"/>
                </a:cubicBezTo>
                <a:cubicBezTo>
                  <a:pt x="678" y="336"/>
                  <a:pt x="678" y="336"/>
                  <a:pt x="678" y="336"/>
                </a:cubicBezTo>
                <a:cubicBezTo>
                  <a:pt x="675" y="336"/>
                  <a:pt x="675" y="336"/>
                  <a:pt x="675" y="336"/>
                </a:cubicBezTo>
                <a:cubicBezTo>
                  <a:pt x="673" y="335"/>
                  <a:pt x="673" y="335"/>
                  <a:pt x="673" y="335"/>
                </a:cubicBezTo>
                <a:cubicBezTo>
                  <a:pt x="675" y="335"/>
                  <a:pt x="675" y="335"/>
                  <a:pt x="675" y="335"/>
                </a:cubicBezTo>
                <a:cubicBezTo>
                  <a:pt x="678" y="334"/>
                  <a:pt x="678" y="334"/>
                  <a:pt x="678" y="334"/>
                </a:cubicBezTo>
                <a:cubicBezTo>
                  <a:pt x="684" y="328"/>
                  <a:pt x="684" y="328"/>
                  <a:pt x="684" y="328"/>
                </a:cubicBezTo>
                <a:cubicBezTo>
                  <a:pt x="685" y="326"/>
                  <a:pt x="685" y="326"/>
                  <a:pt x="685" y="326"/>
                </a:cubicBezTo>
                <a:cubicBezTo>
                  <a:pt x="684" y="322"/>
                  <a:pt x="684" y="322"/>
                  <a:pt x="684" y="322"/>
                </a:cubicBezTo>
                <a:cubicBezTo>
                  <a:pt x="683" y="321"/>
                  <a:pt x="683" y="321"/>
                  <a:pt x="683" y="321"/>
                </a:cubicBezTo>
                <a:cubicBezTo>
                  <a:pt x="685" y="317"/>
                  <a:pt x="685" y="317"/>
                  <a:pt x="685" y="317"/>
                </a:cubicBezTo>
                <a:cubicBezTo>
                  <a:pt x="685" y="313"/>
                  <a:pt x="685" y="313"/>
                  <a:pt x="685" y="313"/>
                </a:cubicBezTo>
                <a:cubicBezTo>
                  <a:pt x="684" y="310"/>
                  <a:pt x="684" y="310"/>
                  <a:pt x="684" y="310"/>
                </a:cubicBezTo>
                <a:cubicBezTo>
                  <a:pt x="684" y="308"/>
                  <a:pt x="684" y="308"/>
                  <a:pt x="684" y="308"/>
                </a:cubicBezTo>
                <a:cubicBezTo>
                  <a:pt x="684" y="305"/>
                  <a:pt x="684" y="305"/>
                  <a:pt x="684" y="305"/>
                </a:cubicBezTo>
                <a:cubicBezTo>
                  <a:pt x="684" y="303"/>
                  <a:pt x="684" y="303"/>
                  <a:pt x="684" y="303"/>
                </a:cubicBezTo>
                <a:cubicBezTo>
                  <a:pt x="683" y="303"/>
                  <a:pt x="683" y="303"/>
                  <a:pt x="683" y="303"/>
                </a:cubicBezTo>
                <a:cubicBezTo>
                  <a:pt x="677" y="303"/>
                  <a:pt x="677" y="303"/>
                  <a:pt x="677" y="303"/>
                </a:cubicBezTo>
                <a:cubicBezTo>
                  <a:pt x="674" y="308"/>
                  <a:pt x="674" y="308"/>
                  <a:pt x="674" y="308"/>
                </a:cubicBezTo>
                <a:cubicBezTo>
                  <a:pt x="671" y="312"/>
                  <a:pt x="671" y="312"/>
                  <a:pt x="671" y="312"/>
                </a:cubicBezTo>
                <a:cubicBezTo>
                  <a:pt x="666" y="313"/>
                  <a:pt x="666" y="313"/>
                  <a:pt x="666" y="313"/>
                </a:cubicBezTo>
                <a:cubicBezTo>
                  <a:pt x="663" y="315"/>
                  <a:pt x="663" y="315"/>
                  <a:pt x="663" y="315"/>
                </a:cubicBezTo>
                <a:cubicBezTo>
                  <a:pt x="664" y="313"/>
                  <a:pt x="664" y="313"/>
                  <a:pt x="664" y="313"/>
                </a:cubicBezTo>
                <a:cubicBezTo>
                  <a:pt x="670" y="312"/>
                  <a:pt x="670" y="312"/>
                  <a:pt x="670" y="312"/>
                </a:cubicBezTo>
                <a:cubicBezTo>
                  <a:pt x="672" y="309"/>
                  <a:pt x="672" y="309"/>
                  <a:pt x="672" y="309"/>
                </a:cubicBezTo>
                <a:cubicBezTo>
                  <a:pt x="674" y="304"/>
                  <a:pt x="674" y="304"/>
                  <a:pt x="674" y="304"/>
                </a:cubicBezTo>
                <a:cubicBezTo>
                  <a:pt x="673" y="304"/>
                  <a:pt x="673" y="304"/>
                  <a:pt x="673" y="304"/>
                </a:cubicBezTo>
                <a:cubicBezTo>
                  <a:pt x="673" y="301"/>
                  <a:pt x="673" y="301"/>
                  <a:pt x="673" y="301"/>
                </a:cubicBezTo>
                <a:cubicBezTo>
                  <a:pt x="672" y="300"/>
                  <a:pt x="672" y="300"/>
                  <a:pt x="672" y="300"/>
                </a:cubicBezTo>
                <a:cubicBezTo>
                  <a:pt x="673" y="298"/>
                  <a:pt x="673" y="298"/>
                  <a:pt x="673" y="298"/>
                </a:cubicBezTo>
                <a:cubicBezTo>
                  <a:pt x="672" y="297"/>
                  <a:pt x="672" y="297"/>
                  <a:pt x="672" y="297"/>
                </a:cubicBezTo>
                <a:cubicBezTo>
                  <a:pt x="670" y="296"/>
                  <a:pt x="670" y="296"/>
                  <a:pt x="670" y="296"/>
                </a:cubicBezTo>
                <a:cubicBezTo>
                  <a:pt x="671" y="295"/>
                  <a:pt x="671" y="295"/>
                  <a:pt x="671" y="295"/>
                </a:cubicBezTo>
                <a:cubicBezTo>
                  <a:pt x="673" y="295"/>
                  <a:pt x="673" y="295"/>
                  <a:pt x="673" y="295"/>
                </a:cubicBezTo>
                <a:cubicBezTo>
                  <a:pt x="674" y="293"/>
                  <a:pt x="674" y="293"/>
                  <a:pt x="674" y="293"/>
                </a:cubicBezTo>
                <a:cubicBezTo>
                  <a:pt x="676" y="290"/>
                  <a:pt x="676" y="290"/>
                  <a:pt x="676" y="290"/>
                </a:cubicBezTo>
                <a:cubicBezTo>
                  <a:pt x="676" y="287"/>
                  <a:pt x="676" y="287"/>
                  <a:pt x="676" y="287"/>
                </a:cubicBezTo>
                <a:cubicBezTo>
                  <a:pt x="675" y="286"/>
                  <a:pt x="675" y="286"/>
                  <a:pt x="675" y="286"/>
                </a:cubicBezTo>
                <a:cubicBezTo>
                  <a:pt x="676" y="282"/>
                  <a:pt x="676" y="282"/>
                  <a:pt x="676" y="282"/>
                </a:cubicBezTo>
                <a:cubicBezTo>
                  <a:pt x="678" y="281"/>
                  <a:pt x="678" y="281"/>
                  <a:pt x="678" y="281"/>
                </a:cubicBezTo>
                <a:cubicBezTo>
                  <a:pt x="679" y="279"/>
                  <a:pt x="679" y="279"/>
                  <a:pt x="679" y="279"/>
                </a:cubicBezTo>
                <a:cubicBezTo>
                  <a:pt x="680" y="277"/>
                  <a:pt x="680" y="277"/>
                  <a:pt x="680" y="277"/>
                </a:cubicBezTo>
                <a:cubicBezTo>
                  <a:pt x="681" y="273"/>
                  <a:pt x="681" y="273"/>
                  <a:pt x="681" y="273"/>
                </a:cubicBezTo>
                <a:cubicBezTo>
                  <a:pt x="682" y="271"/>
                  <a:pt x="682" y="271"/>
                  <a:pt x="682" y="271"/>
                </a:cubicBezTo>
                <a:cubicBezTo>
                  <a:pt x="681" y="269"/>
                  <a:pt x="681" y="269"/>
                  <a:pt x="681" y="269"/>
                </a:cubicBezTo>
                <a:cubicBezTo>
                  <a:pt x="682" y="268"/>
                  <a:pt x="682" y="268"/>
                  <a:pt x="682" y="268"/>
                </a:cubicBezTo>
                <a:cubicBezTo>
                  <a:pt x="684" y="269"/>
                  <a:pt x="684" y="269"/>
                  <a:pt x="684" y="269"/>
                </a:cubicBezTo>
                <a:cubicBezTo>
                  <a:pt x="686" y="267"/>
                  <a:pt x="686" y="267"/>
                  <a:pt x="686" y="267"/>
                </a:cubicBezTo>
                <a:cubicBezTo>
                  <a:pt x="686" y="265"/>
                  <a:pt x="686" y="265"/>
                  <a:pt x="686" y="265"/>
                </a:cubicBezTo>
                <a:cubicBezTo>
                  <a:pt x="688" y="265"/>
                  <a:pt x="688" y="265"/>
                  <a:pt x="688" y="265"/>
                </a:cubicBezTo>
                <a:cubicBezTo>
                  <a:pt x="691" y="262"/>
                  <a:pt x="691" y="262"/>
                  <a:pt x="691" y="262"/>
                </a:cubicBezTo>
                <a:cubicBezTo>
                  <a:pt x="693" y="261"/>
                  <a:pt x="693" y="261"/>
                  <a:pt x="693" y="261"/>
                </a:cubicBezTo>
                <a:cubicBezTo>
                  <a:pt x="693" y="259"/>
                  <a:pt x="693" y="259"/>
                  <a:pt x="693" y="259"/>
                </a:cubicBezTo>
                <a:cubicBezTo>
                  <a:pt x="694" y="258"/>
                  <a:pt x="694" y="258"/>
                  <a:pt x="694" y="258"/>
                </a:cubicBezTo>
                <a:cubicBezTo>
                  <a:pt x="695" y="258"/>
                  <a:pt x="695" y="258"/>
                  <a:pt x="695" y="258"/>
                </a:cubicBezTo>
                <a:cubicBezTo>
                  <a:pt x="696" y="256"/>
                  <a:pt x="696" y="256"/>
                  <a:pt x="696" y="256"/>
                </a:cubicBezTo>
                <a:cubicBezTo>
                  <a:pt x="694" y="255"/>
                  <a:pt x="694" y="255"/>
                  <a:pt x="694" y="255"/>
                </a:cubicBezTo>
                <a:cubicBezTo>
                  <a:pt x="697" y="254"/>
                  <a:pt x="697" y="254"/>
                  <a:pt x="697" y="254"/>
                </a:cubicBezTo>
                <a:cubicBezTo>
                  <a:pt x="699" y="251"/>
                  <a:pt x="699" y="251"/>
                  <a:pt x="699" y="251"/>
                </a:cubicBezTo>
                <a:cubicBezTo>
                  <a:pt x="701" y="251"/>
                  <a:pt x="701" y="251"/>
                  <a:pt x="701" y="251"/>
                </a:cubicBezTo>
                <a:cubicBezTo>
                  <a:pt x="701" y="250"/>
                  <a:pt x="701" y="250"/>
                  <a:pt x="701" y="250"/>
                </a:cubicBezTo>
                <a:cubicBezTo>
                  <a:pt x="701" y="249"/>
                  <a:pt x="701" y="249"/>
                  <a:pt x="701" y="249"/>
                </a:cubicBezTo>
                <a:cubicBezTo>
                  <a:pt x="699" y="247"/>
                  <a:pt x="699" y="247"/>
                  <a:pt x="699" y="247"/>
                </a:cubicBezTo>
                <a:cubicBezTo>
                  <a:pt x="700" y="247"/>
                  <a:pt x="700" y="247"/>
                  <a:pt x="700" y="247"/>
                </a:cubicBezTo>
                <a:cubicBezTo>
                  <a:pt x="700" y="245"/>
                  <a:pt x="700" y="245"/>
                  <a:pt x="700" y="245"/>
                </a:cubicBezTo>
                <a:cubicBezTo>
                  <a:pt x="702" y="246"/>
                  <a:pt x="702" y="246"/>
                  <a:pt x="702" y="246"/>
                </a:cubicBezTo>
                <a:cubicBezTo>
                  <a:pt x="704" y="247"/>
                  <a:pt x="704" y="247"/>
                  <a:pt x="704" y="247"/>
                </a:cubicBezTo>
                <a:cubicBezTo>
                  <a:pt x="704" y="248"/>
                  <a:pt x="704" y="248"/>
                  <a:pt x="704" y="248"/>
                </a:cubicBezTo>
                <a:cubicBezTo>
                  <a:pt x="705" y="248"/>
                  <a:pt x="705" y="248"/>
                  <a:pt x="705" y="248"/>
                </a:cubicBezTo>
                <a:cubicBezTo>
                  <a:pt x="705" y="246"/>
                  <a:pt x="705" y="246"/>
                  <a:pt x="705" y="246"/>
                </a:cubicBezTo>
                <a:cubicBezTo>
                  <a:pt x="703" y="245"/>
                  <a:pt x="703" y="245"/>
                  <a:pt x="703" y="245"/>
                </a:cubicBezTo>
                <a:cubicBezTo>
                  <a:pt x="706" y="244"/>
                  <a:pt x="706" y="244"/>
                  <a:pt x="706" y="244"/>
                </a:cubicBezTo>
                <a:cubicBezTo>
                  <a:pt x="707" y="243"/>
                  <a:pt x="707" y="243"/>
                  <a:pt x="707" y="243"/>
                </a:cubicBezTo>
                <a:cubicBezTo>
                  <a:pt x="710" y="243"/>
                  <a:pt x="710" y="243"/>
                  <a:pt x="710" y="243"/>
                </a:cubicBezTo>
                <a:cubicBezTo>
                  <a:pt x="710" y="244"/>
                  <a:pt x="710" y="244"/>
                  <a:pt x="710" y="244"/>
                </a:cubicBezTo>
                <a:cubicBezTo>
                  <a:pt x="711" y="242"/>
                  <a:pt x="711" y="242"/>
                  <a:pt x="711" y="242"/>
                </a:cubicBezTo>
                <a:cubicBezTo>
                  <a:pt x="710" y="241"/>
                  <a:pt x="710" y="241"/>
                  <a:pt x="710" y="241"/>
                </a:cubicBezTo>
                <a:cubicBezTo>
                  <a:pt x="711" y="242"/>
                  <a:pt x="711" y="242"/>
                  <a:pt x="711" y="242"/>
                </a:cubicBezTo>
                <a:cubicBezTo>
                  <a:pt x="712" y="244"/>
                  <a:pt x="712" y="244"/>
                  <a:pt x="712" y="244"/>
                </a:cubicBezTo>
                <a:cubicBezTo>
                  <a:pt x="713" y="242"/>
                  <a:pt x="713" y="242"/>
                  <a:pt x="713" y="242"/>
                </a:cubicBezTo>
                <a:cubicBezTo>
                  <a:pt x="713" y="240"/>
                  <a:pt x="713" y="240"/>
                  <a:pt x="713" y="240"/>
                </a:cubicBezTo>
                <a:cubicBezTo>
                  <a:pt x="712" y="239"/>
                  <a:pt x="712" y="239"/>
                  <a:pt x="712" y="239"/>
                </a:cubicBezTo>
                <a:cubicBezTo>
                  <a:pt x="712" y="238"/>
                  <a:pt x="712" y="238"/>
                  <a:pt x="712" y="238"/>
                </a:cubicBezTo>
                <a:cubicBezTo>
                  <a:pt x="713" y="238"/>
                  <a:pt x="713" y="238"/>
                  <a:pt x="713" y="238"/>
                </a:cubicBezTo>
                <a:cubicBezTo>
                  <a:pt x="717" y="239"/>
                  <a:pt x="717" y="239"/>
                  <a:pt x="717" y="239"/>
                </a:cubicBezTo>
                <a:cubicBezTo>
                  <a:pt x="716" y="238"/>
                  <a:pt x="716" y="238"/>
                  <a:pt x="716" y="238"/>
                </a:cubicBezTo>
                <a:cubicBezTo>
                  <a:pt x="714" y="237"/>
                  <a:pt x="714" y="237"/>
                  <a:pt x="714" y="237"/>
                </a:cubicBezTo>
                <a:cubicBezTo>
                  <a:pt x="714" y="236"/>
                  <a:pt x="714" y="236"/>
                  <a:pt x="714" y="236"/>
                </a:cubicBezTo>
                <a:cubicBezTo>
                  <a:pt x="714" y="235"/>
                  <a:pt x="714" y="235"/>
                  <a:pt x="714" y="235"/>
                </a:cubicBezTo>
                <a:cubicBezTo>
                  <a:pt x="715" y="234"/>
                  <a:pt x="715" y="234"/>
                  <a:pt x="715" y="234"/>
                </a:cubicBezTo>
                <a:cubicBezTo>
                  <a:pt x="715" y="237"/>
                  <a:pt x="715" y="237"/>
                  <a:pt x="715" y="237"/>
                </a:cubicBezTo>
                <a:cubicBezTo>
                  <a:pt x="717" y="236"/>
                  <a:pt x="717" y="236"/>
                  <a:pt x="717" y="236"/>
                </a:cubicBezTo>
                <a:cubicBezTo>
                  <a:pt x="719" y="237"/>
                  <a:pt x="719" y="237"/>
                  <a:pt x="719" y="237"/>
                </a:cubicBezTo>
                <a:cubicBezTo>
                  <a:pt x="720" y="236"/>
                  <a:pt x="720" y="236"/>
                  <a:pt x="720" y="236"/>
                </a:cubicBezTo>
                <a:cubicBezTo>
                  <a:pt x="718" y="232"/>
                  <a:pt x="718" y="232"/>
                  <a:pt x="718" y="232"/>
                </a:cubicBezTo>
                <a:cubicBezTo>
                  <a:pt x="716" y="228"/>
                  <a:pt x="716" y="228"/>
                  <a:pt x="716" y="228"/>
                </a:cubicBezTo>
                <a:cubicBezTo>
                  <a:pt x="714" y="226"/>
                  <a:pt x="714" y="226"/>
                  <a:pt x="714" y="226"/>
                </a:cubicBezTo>
                <a:cubicBezTo>
                  <a:pt x="715" y="224"/>
                  <a:pt x="715" y="224"/>
                  <a:pt x="715" y="224"/>
                </a:cubicBezTo>
                <a:cubicBezTo>
                  <a:pt x="714" y="223"/>
                  <a:pt x="714" y="223"/>
                  <a:pt x="714" y="223"/>
                </a:cubicBezTo>
                <a:cubicBezTo>
                  <a:pt x="715" y="222"/>
                  <a:pt x="715" y="222"/>
                  <a:pt x="715" y="222"/>
                </a:cubicBezTo>
                <a:cubicBezTo>
                  <a:pt x="716" y="223"/>
                  <a:pt x="716" y="223"/>
                  <a:pt x="716" y="223"/>
                </a:cubicBezTo>
                <a:cubicBezTo>
                  <a:pt x="717" y="227"/>
                  <a:pt x="717" y="227"/>
                  <a:pt x="717" y="227"/>
                </a:cubicBezTo>
                <a:cubicBezTo>
                  <a:pt x="720" y="230"/>
                  <a:pt x="720" y="230"/>
                  <a:pt x="720" y="230"/>
                </a:cubicBezTo>
                <a:cubicBezTo>
                  <a:pt x="724" y="231"/>
                  <a:pt x="724" y="231"/>
                  <a:pt x="724" y="231"/>
                </a:cubicBezTo>
                <a:cubicBezTo>
                  <a:pt x="726" y="232"/>
                  <a:pt x="726" y="232"/>
                  <a:pt x="726" y="232"/>
                </a:cubicBezTo>
                <a:cubicBezTo>
                  <a:pt x="728" y="232"/>
                  <a:pt x="728" y="232"/>
                  <a:pt x="728" y="232"/>
                </a:cubicBezTo>
                <a:cubicBezTo>
                  <a:pt x="729" y="231"/>
                  <a:pt x="729" y="231"/>
                  <a:pt x="729" y="231"/>
                </a:cubicBezTo>
                <a:cubicBezTo>
                  <a:pt x="731" y="231"/>
                  <a:pt x="731" y="231"/>
                  <a:pt x="731" y="231"/>
                </a:cubicBezTo>
                <a:cubicBezTo>
                  <a:pt x="734" y="228"/>
                  <a:pt x="734" y="228"/>
                  <a:pt x="734" y="228"/>
                </a:cubicBezTo>
                <a:cubicBezTo>
                  <a:pt x="734" y="224"/>
                  <a:pt x="734" y="224"/>
                  <a:pt x="734" y="224"/>
                </a:cubicBezTo>
                <a:cubicBezTo>
                  <a:pt x="730" y="219"/>
                  <a:pt x="730" y="219"/>
                  <a:pt x="730" y="219"/>
                </a:cubicBezTo>
                <a:cubicBezTo>
                  <a:pt x="730" y="217"/>
                  <a:pt x="730" y="217"/>
                  <a:pt x="730" y="217"/>
                </a:cubicBezTo>
                <a:cubicBezTo>
                  <a:pt x="729" y="215"/>
                  <a:pt x="729" y="215"/>
                  <a:pt x="729" y="215"/>
                </a:cubicBezTo>
                <a:cubicBezTo>
                  <a:pt x="728" y="216"/>
                  <a:pt x="728" y="216"/>
                  <a:pt x="728" y="216"/>
                </a:cubicBezTo>
                <a:cubicBezTo>
                  <a:pt x="726" y="218"/>
                  <a:pt x="726" y="218"/>
                  <a:pt x="726" y="218"/>
                </a:cubicBezTo>
                <a:cubicBezTo>
                  <a:pt x="722" y="218"/>
                  <a:pt x="722" y="218"/>
                  <a:pt x="722" y="218"/>
                </a:cubicBezTo>
                <a:cubicBezTo>
                  <a:pt x="721" y="219"/>
                  <a:pt x="721" y="219"/>
                  <a:pt x="721" y="219"/>
                </a:cubicBezTo>
                <a:cubicBezTo>
                  <a:pt x="721" y="218"/>
                  <a:pt x="721" y="218"/>
                  <a:pt x="721" y="218"/>
                </a:cubicBezTo>
                <a:cubicBezTo>
                  <a:pt x="720" y="217"/>
                  <a:pt x="720" y="217"/>
                  <a:pt x="720" y="217"/>
                </a:cubicBezTo>
                <a:cubicBezTo>
                  <a:pt x="722" y="217"/>
                  <a:pt x="722" y="217"/>
                  <a:pt x="722" y="217"/>
                </a:cubicBezTo>
                <a:cubicBezTo>
                  <a:pt x="724" y="217"/>
                  <a:pt x="724" y="217"/>
                  <a:pt x="724" y="217"/>
                </a:cubicBezTo>
                <a:cubicBezTo>
                  <a:pt x="726" y="215"/>
                  <a:pt x="726" y="215"/>
                  <a:pt x="726" y="215"/>
                </a:cubicBezTo>
                <a:cubicBezTo>
                  <a:pt x="726" y="214"/>
                  <a:pt x="726" y="214"/>
                  <a:pt x="726" y="214"/>
                </a:cubicBezTo>
                <a:cubicBezTo>
                  <a:pt x="722" y="212"/>
                  <a:pt x="722" y="212"/>
                  <a:pt x="722" y="212"/>
                </a:cubicBezTo>
                <a:cubicBezTo>
                  <a:pt x="718" y="208"/>
                  <a:pt x="718" y="208"/>
                  <a:pt x="718" y="208"/>
                </a:cubicBezTo>
                <a:cubicBezTo>
                  <a:pt x="717" y="208"/>
                  <a:pt x="717" y="208"/>
                  <a:pt x="717" y="208"/>
                </a:cubicBezTo>
                <a:cubicBezTo>
                  <a:pt x="717" y="208"/>
                  <a:pt x="717" y="208"/>
                  <a:pt x="717" y="208"/>
                </a:cubicBezTo>
                <a:cubicBezTo>
                  <a:pt x="718" y="210"/>
                  <a:pt x="718" y="210"/>
                  <a:pt x="718" y="210"/>
                </a:cubicBezTo>
                <a:cubicBezTo>
                  <a:pt x="717" y="211"/>
                  <a:pt x="717" y="211"/>
                  <a:pt x="717" y="211"/>
                </a:cubicBezTo>
                <a:cubicBezTo>
                  <a:pt x="715" y="209"/>
                  <a:pt x="715" y="209"/>
                  <a:pt x="715" y="209"/>
                </a:cubicBezTo>
                <a:cubicBezTo>
                  <a:pt x="714" y="206"/>
                  <a:pt x="714" y="206"/>
                  <a:pt x="714" y="206"/>
                </a:cubicBezTo>
                <a:cubicBezTo>
                  <a:pt x="716" y="207"/>
                  <a:pt x="716" y="207"/>
                  <a:pt x="716" y="207"/>
                </a:cubicBezTo>
                <a:cubicBezTo>
                  <a:pt x="716" y="204"/>
                  <a:pt x="716" y="204"/>
                  <a:pt x="716" y="204"/>
                </a:cubicBezTo>
                <a:cubicBezTo>
                  <a:pt x="717" y="205"/>
                  <a:pt x="717" y="205"/>
                  <a:pt x="717" y="205"/>
                </a:cubicBezTo>
                <a:cubicBezTo>
                  <a:pt x="720" y="207"/>
                  <a:pt x="720" y="207"/>
                  <a:pt x="720" y="207"/>
                </a:cubicBezTo>
                <a:cubicBezTo>
                  <a:pt x="722" y="208"/>
                  <a:pt x="722" y="208"/>
                  <a:pt x="722" y="208"/>
                </a:cubicBezTo>
                <a:cubicBezTo>
                  <a:pt x="723" y="211"/>
                  <a:pt x="723" y="211"/>
                  <a:pt x="723" y="211"/>
                </a:cubicBezTo>
                <a:cubicBezTo>
                  <a:pt x="727" y="213"/>
                  <a:pt x="727" y="213"/>
                  <a:pt x="727" y="213"/>
                </a:cubicBezTo>
                <a:cubicBezTo>
                  <a:pt x="731" y="215"/>
                  <a:pt x="731" y="215"/>
                  <a:pt x="731" y="215"/>
                </a:cubicBezTo>
                <a:cubicBezTo>
                  <a:pt x="733" y="217"/>
                  <a:pt x="733" y="217"/>
                  <a:pt x="733" y="217"/>
                </a:cubicBezTo>
                <a:cubicBezTo>
                  <a:pt x="734" y="218"/>
                  <a:pt x="734" y="218"/>
                  <a:pt x="734" y="218"/>
                </a:cubicBezTo>
                <a:cubicBezTo>
                  <a:pt x="735" y="220"/>
                  <a:pt x="735" y="220"/>
                  <a:pt x="735" y="220"/>
                </a:cubicBezTo>
                <a:cubicBezTo>
                  <a:pt x="737" y="221"/>
                  <a:pt x="737" y="221"/>
                  <a:pt x="737" y="221"/>
                </a:cubicBezTo>
                <a:cubicBezTo>
                  <a:pt x="737" y="221"/>
                  <a:pt x="737" y="221"/>
                  <a:pt x="737" y="221"/>
                </a:cubicBezTo>
                <a:cubicBezTo>
                  <a:pt x="738" y="219"/>
                  <a:pt x="738" y="219"/>
                  <a:pt x="738" y="219"/>
                </a:cubicBezTo>
                <a:cubicBezTo>
                  <a:pt x="740" y="218"/>
                  <a:pt x="740" y="218"/>
                  <a:pt x="740" y="218"/>
                </a:cubicBezTo>
                <a:cubicBezTo>
                  <a:pt x="738" y="217"/>
                  <a:pt x="738" y="217"/>
                  <a:pt x="738" y="217"/>
                </a:cubicBezTo>
                <a:cubicBezTo>
                  <a:pt x="739" y="215"/>
                  <a:pt x="739" y="215"/>
                  <a:pt x="739" y="215"/>
                </a:cubicBezTo>
                <a:cubicBezTo>
                  <a:pt x="740" y="218"/>
                  <a:pt x="740" y="218"/>
                  <a:pt x="740" y="218"/>
                </a:cubicBezTo>
                <a:cubicBezTo>
                  <a:pt x="741" y="219"/>
                  <a:pt x="741" y="219"/>
                  <a:pt x="741" y="219"/>
                </a:cubicBezTo>
                <a:cubicBezTo>
                  <a:pt x="742" y="219"/>
                  <a:pt x="742" y="219"/>
                  <a:pt x="742" y="219"/>
                </a:cubicBezTo>
                <a:cubicBezTo>
                  <a:pt x="744" y="216"/>
                  <a:pt x="744" y="216"/>
                  <a:pt x="744" y="216"/>
                </a:cubicBezTo>
                <a:cubicBezTo>
                  <a:pt x="745" y="212"/>
                  <a:pt x="745" y="212"/>
                  <a:pt x="745" y="212"/>
                </a:cubicBezTo>
                <a:cubicBezTo>
                  <a:pt x="744" y="211"/>
                  <a:pt x="744" y="211"/>
                  <a:pt x="744" y="211"/>
                </a:cubicBezTo>
                <a:cubicBezTo>
                  <a:pt x="745" y="208"/>
                  <a:pt x="745" y="208"/>
                  <a:pt x="745" y="208"/>
                </a:cubicBezTo>
                <a:cubicBezTo>
                  <a:pt x="746" y="211"/>
                  <a:pt x="746" y="211"/>
                  <a:pt x="746" y="211"/>
                </a:cubicBezTo>
                <a:cubicBezTo>
                  <a:pt x="746" y="213"/>
                  <a:pt x="746" y="213"/>
                  <a:pt x="746" y="213"/>
                </a:cubicBezTo>
                <a:cubicBezTo>
                  <a:pt x="747" y="209"/>
                  <a:pt x="747" y="209"/>
                  <a:pt x="747" y="209"/>
                </a:cubicBezTo>
                <a:cubicBezTo>
                  <a:pt x="749" y="208"/>
                  <a:pt x="749" y="208"/>
                  <a:pt x="749" y="208"/>
                </a:cubicBezTo>
                <a:cubicBezTo>
                  <a:pt x="750" y="209"/>
                  <a:pt x="750" y="209"/>
                  <a:pt x="750" y="209"/>
                </a:cubicBezTo>
                <a:cubicBezTo>
                  <a:pt x="750" y="209"/>
                  <a:pt x="750" y="209"/>
                  <a:pt x="750" y="209"/>
                </a:cubicBezTo>
                <a:cubicBezTo>
                  <a:pt x="749" y="211"/>
                  <a:pt x="749" y="211"/>
                  <a:pt x="749" y="211"/>
                </a:cubicBezTo>
                <a:cubicBezTo>
                  <a:pt x="750" y="212"/>
                  <a:pt x="750" y="212"/>
                  <a:pt x="750" y="212"/>
                </a:cubicBezTo>
                <a:cubicBezTo>
                  <a:pt x="750" y="213"/>
                  <a:pt x="750" y="213"/>
                  <a:pt x="750" y="213"/>
                </a:cubicBezTo>
                <a:cubicBezTo>
                  <a:pt x="751" y="212"/>
                  <a:pt x="751" y="212"/>
                  <a:pt x="751" y="212"/>
                </a:cubicBezTo>
                <a:cubicBezTo>
                  <a:pt x="753" y="212"/>
                  <a:pt x="753" y="212"/>
                  <a:pt x="753" y="212"/>
                </a:cubicBezTo>
                <a:cubicBezTo>
                  <a:pt x="755" y="215"/>
                  <a:pt x="755" y="215"/>
                  <a:pt x="755" y="215"/>
                </a:cubicBezTo>
                <a:cubicBezTo>
                  <a:pt x="756" y="214"/>
                  <a:pt x="756" y="214"/>
                  <a:pt x="756" y="214"/>
                </a:cubicBezTo>
                <a:cubicBezTo>
                  <a:pt x="757" y="214"/>
                  <a:pt x="757" y="214"/>
                  <a:pt x="757" y="214"/>
                </a:cubicBezTo>
                <a:cubicBezTo>
                  <a:pt x="758" y="215"/>
                  <a:pt x="758" y="215"/>
                  <a:pt x="758" y="215"/>
                </a:cubicBezTo>
                <a:cubicBezTo>
                  <a:pt x="760" y="214"/>
                  <a:pt x="760" y="214"/>
                  <a:pt x="760" y="214"/>
                </a:cubicBezTo>
                <a:cubicBezTo>
                  <a:pt x="761" y="211"/>
                  <a:pt x="761" y="211"/>
                  <a:pt x="761" y="211"/>
                </a:cubicBezTo>
                <a:cubicBezTo>
                  <a:pt x="764" y="210"/>
                  <a:pt x="764" y="210"/>
                  <a:pt x="764" y="210"/>
                </a:cubicBezTo>
                <a:cubicBezTo>
                  <a:pt x="771" y="204"/>
                  <a:pt x="771" y="204"/>
                  <a:pt x="771" y="204"/>
                </a:cubicBezTo>
                <a:cubicBezTo>
                  <a:pt x="771" y="202"/>
                  <a:pt x="771" y="202"/>
                  <a:pt x="771" y="202"/>
                </a:cubicBezTo>
                <a:cubicBezTo>
                  <a:pt x="772" y="202"/>
                  <a:pt x="772" y="202"/>
                  <a:pt x="772" y="202"/>
                </a:cubicBezTo>
                <a:cubicBezTo>
                  <a:pt x="772" y="202"/>
                  <a:pt x="772" y="202"/>
                  <a:pt x="772" y="202"/>
                </a:cubicBezTo>
                <a:cubicBezTo>
                  <a:pt x="775" y="199"/>
                  <a:pt x="775" y="199"/>
                  <a:pt x="775" y="199"/>
                </a:cubicBezTo>
                <a:cubicBezTo>
                  <a:pt x="777" y="198"/>
                  <a:pt x="777" y="198"/>
                  <a:pt x="777" y="198"/>
                </a:cubicBezTo>
                <a:cubicBezTo>
                  <a:pt x="779" y="196"/>
                  <a:pt x="779" y="196"/>
                  <a:pt x="779" y="196"/>
                </a:cubicBezTo>
                <a:cubicBezTo>
                  <a:pt x="780" y="195"/>
                  <a:pt x="780" y="195"/>
                  <a:pt x="780" y="195"/>
                </a:cubicBezTo>
                <a:cubicBezTo>
                  <a:pt x="780" y="193"/>
                  <a:pt x="780" y="193"/>
                  <a:pt x="780" y="193"/>
                </a:cubicBezTo>
                <a:cubicBezTo>
                  <a:pt x="772" y="191"/>
                  <a:pt x="772" y="191"/>
                  <a:pt x="772" y="191"/>
                </a:cubicBezTo>
                <a:cubicBezTo>
                  <a:pt x="769" y="190"/>
                  <a:pt x="769" y="190"/>
                  <a:pt x="769" y="190"/>
                </a:cubicBezTo>
                <a:cubicBezTo>
                  <a:pt x="765" y="189"/>
                  <a:pt x="765" y="189"/>
                  <a:pt x="765" y="189"/>
                </a:cubicBezTo>
                <a:cubicBezTo>
                  <a:pt x="764" y="186"/>
                  <a:pt x="764" y="186"/>
                  <a:pt x="764" y="186"/>
                </a:cubicBezTo>
                <a:cubicBezTo>
                  <a:pt x="761" y="182"/>
                  <a:pt x="761" y="182"/>
                  <a:pt x="761" y="182"/>
                </a:cubicBezTo>
                <a:cubicBezTo>
                  <a:pt x="760" y="182"/>
                  <a:pt x="760" y="182"/>
                  <a:pt x="760" y="182"/>
                </a:cubicBezTo>
                <a:cubicBezTo>
                  <a:pt x="760" y="178"/>
                  <a:pt x="760" y="178"/>
                  <a:pt x="760" y="178"/>
                </a:cubicBezTo>
                <a:cubicBezTo>
                  <a:pt x="760" y="178"/>
                  <a:pt x="760" y="178"/>
                  <a:pt x="760" y="178"/>
                </a:cubicBezTo>
                <a:cubicBezTo>
                  <a:pt x="760" y="177"/>
                  <a:pt x="760" y="177"/>
                  <a:pt x="760" y="177"/>
                </a:cubicBezTo>
                <a:cubicBezTo>
                  <a:pt x="761" y="177"/>
                  <a:pt x="761" y="177"/>
                  <a:pt x="761" y="177"/>
                </a:cubicBezTo>
                <a:cubicBezTo>
                  <a:pt x="761" y="176"/>
                  <a:pt x="761" y="176"/>
                  <a:pt x="761" y="176"/>
                </a:cubicBezTo>
                <a:cubicBezTo>
                  <a:pt x="760" y="175"/>
                  <a:pt x="760" y="175"/>
                  <a:pt x="760" y="175"/>
                </a:cubicBezTo>
                <a:cubicBezTo>
                  <a:pt x="756" y="175"/>
                  <a:pt x="756" y="175"/>
                  <a:pt x="756" y="175"/>
                </a:cubicBezTo>
                <a:cubicBezTo>
                  <a:pt x="751" y="173"/>
                  <a:pt x="751" y="173"/>
                  <a:pt x="751" y="173"/>
                </a:cubicBezTo>
                <a:cubicBezTo>
                  <a:pt x="750" y="174"/>
                  <a:pt x="750" y="174"/>
                  <a:pt x="750" y="174"/>
                </a:cubicBezTo>
                <a:cubicBezTo>
                  <a:pt x="750" y="175"/>
                  <a:pt x="750" y="175"/>
                  <a:pt x="750" y="175"/>
                </a:cubicBezTo>
                <a:cubicBezTo>
                  <a:pt x="748" y="173"/>
                  <a:pt x="748" y="173"/>
                  <a:pt x="748" y="173"/>
                </a:cubicBezTo>
                <a:cubicBezTo>
                  <a:pt x="748" y="172"/>
                  <a:pt x="748" y="172"/>
                  <a:pt x="748" y="172"/>
                </a:cubicBezTo>
                <a:cubicBezTo>
                  <a:pt x="750" y="172"/>
                  <a:pt x="750" y="172"/>
                  <a:pt x="750" y="172"/>
                </a:cubicBezTo>
                <a:cubicBezTo>
                  <a:pt x="755" y="173"/>
                  <a:pt x="755" y="173"/>
                  <a:pt x="755" y="173"/>
                </a:cubicBezTo>
                <a:cubicBezTo>
                  <a:pt x="758" y="174"/>
                  <a:pt x="758" y="174"/>
                  <a:pt x="758" y="174"/>
                </a:cubicBezTo>
                <a:cubicBezTo>
                  <a:pt x="762" y="174"/>
                  <a:pt x="762" y="174"/>
                  <a:pt x="762" y="174"/>
                </a:cubicBezTo>
                <a:cubicBezTo>
                  <a:pt x="764" y="176"/>
                  <a:pt x="764" y="176"/>
                  <a:pt x="764" y="176"/>
                </a:cubicBezTo>
                <a:cubicBezTo>
                  <a:pt x="766" y="180"/>
                  <a:pt x="766" y="180"/>
                  <a:pt x="766" y="180"/>
                </a:cubicBezTo>
                <a:cubicBezTo>
                  <a:pt x="768" y="181"/>
                  <a:pt x="768" y="181"/>
                  <a:pt x="768" y="181"/>
                </a:cubicBezTo>
                <a:cubicBezTo>
                  <a:pt x="769" y="182"/>
                  <a:pt x="769" y="182"/>
                  <a:pt x="769" y="182"/>
                </a:cubicBezTo>
                <a:cubicBezTo>
                  <a:pt x="769" y="183"/>
                  <a:pt x="769" y="183"/>
                  <a:pt x="769" y="183"/>
                </a:cubicBezTo>
                <a:cubicBezTo>
                  <a:pt x="768" y="183"/>
                  <a:pt x="768" y="183"/>
                  <a:pt x="768" y="183"/>
                </a:cubicBezTo>
                <a:cubicBezTo>
                  <a:pt x="767" y="184"/>
                  <a:pt x="767" y="184"/>
                  <a:pt x="767" y="184"/>
                </a:cubicBezTo>
                <a:cubicBezTo>
                  <a:pt x="771" y="185"/>
                  <a:pt x="771" y="185"/>
                  <a:pt x="771" y="185"/>
                </a:cubicBezTo>
                <a:cubicBezTo>
                  <a:pt x="771" y="187"/>
                  <a:pt x="771" y="187"/>
                  <a:pt x="771" y="187"/>
                </a:cubicBezTo>
                <a:cubicBezTo>
                  <a:pt x="773" y="189"/>
                  <a:pt x="773" y="189"/>
                  <a:pt x="773" y="189"/>
                </a:cubicBezTo>
                <a:cubicBezTo>
                  <a:pt x="779" y="191"/>
                  <a:pt x="779" y="191"/>
                  <a:pt x="779" y="191"/>
                </a:cubicBezTo>
                <a:cubicBezTo>
                  <a:pt x="781" y="190"/>
                  <a:pt x="781" y="190"/>
                  <a:pt x="781" y="190"/>
                </a:cubicBezTo>
                <a:cubicBezTo>
                  <a:pt x="782" y="187"/>
                  <a:pt x="782" y="187"/>
                  <a:pt x="782" y="187"/>
                </a:cubicBezTo>
                <a:cubicBezTo>
                  <a:pt x="783" y="186"/>
                  <a:pt x="783" y="186"/>
                  <a:pt x="783" y="186"/>
                </a:cubicBezTo>
                <a:cubicBezTo>
                  <a:pt x="785" y="187"/>
                  <a:pt x="785" y="187"/>
                  <a:pt x="785" y="187"/>
                </a:cubicBezTo>
                <a:cubicBezTo>
                  <a:pt x="787" y="184"/>
                  <a:pt x="787" y="184"/>
                  <a:pt x="787" y="184"/>
                </a:cubicBezTo>
                <a:cubicBezTo>
                  <a:pt x="789" y="181"/>
                  <a:pt x="789" y="181"/>
                  <a:pt x="789" y="181"/>
                </a:cubicBezTo>
                <a:cubicBezTo>
                  <a:pt x="794" y="178"/>
                  <a:pt x="794" y="178"/>
                  <a:pt x="794" y="178"/>
                </a:cubicBezTo>
                <a:cubicBezTo>
                  <a:pt x="795" y="178"/>
                  <a:pt x="795" y="178"/>
                  <a:pt x="795" y="178"/>
                </a:cubicBezTo>
                <a:cubicBezTo>
                  <a:pt x="797" y="175"/>
                  <a:pt x="797" y="175"/>
                  <a:pt x="797" y="175"/>
                </a:cubicBezTo>
                <a:cubicBezTo>
                  <a:pt x="796" y="173"/>
                  <a:pt x="796" y="173"/>
                  <a:pt x="796" y="173"/>
                </a:cubicBezTo>
                <a:cubicBezTo>
                  <a:pt x="793" y="173"/>
                  <a:pt x="793" y="173"/>
                  <a:pt x="793" y="173"/>
                </a:cubicBezTo>
                <a:cubicBezTo>
                  <a:pt x="792" y="171"/>
                  <a:pt x="792" y="171"/>
                  <a:pt x="792" y="171"/>
                </a:cubicBezTo>
                <a:cubicBezTo>
                  <a:pt x="792" y="169"/>
                  <a:pt x="792" y="169"/>
                  <a:pt x="792" y="169"/>
                </a:cubicBezTo>
                <a:cubicBezTo>
                  <a:pt x="793" y="169"/>
                  <a:pt x="793" y="169"/>
                  <a:pt x="793" y="169"/>
                </a:cubicBezTo>
                <a:cubicBezTo>
                  <a:pt x="793" y="167"/>
                  <a:pt x="793" y="167"/>
                  <a:pt x="793" y="167"/>
                </a:cubicBezTo>
                <a:cubicBezTo>
                  <a:pt x="793" y="166"/>
                  <a:pt x="793" y="166"/>
                  <a:pt x="793" y="166"/>
                </a:cubicBezTo>
                <a:cubicBezTo>
                  <a:pt x="795" y="167"/>
                  <a:pt x="795" y="167"/>
                  <a:pt x="795" y="167"/>
                </a:cubicBezTo>
                <a:cubicBezTo>
                  <a:pt x="797" y="167"/>
                  <a:pt x="797" y="167"/>
                  <a:pt x="797" y="167"/>
                </a:cubicBezTo>
                <a:cubicBezTo>
                  <a:pt x="798" y="168"/>
                  <a:pt x="798" y="168"/>
                  <a:pt x="798" y="168"/>
                </a:cubicBezTo>
                <a:cubicBezTo>
                  <a:pt x="801" y="168"/>
                  <a:pt x="801" y="168"/>
                  <a:pt x="801" y="168"/>
                </a:cubicBezTo>
                <a:cubicBezTo>
                  <a:pt x="804" y="167"/>
                  <a:pt x="804" y="167"/>
                  <a:pt x="804" y="167"/>
                </a:cubicBezTo>
                <a:cubicBezTo>
                  <a:pt x="804" y="168"/>
                  <a:pt x="804" y="168"/>
                  <a:pt x="804" y="168"/>
                </a:cubicBezTo>
                <a:cubicBezTo>
                  <a:pt x="805" y="168"/>
                  <a:pt x="805" y="168"/>
                  <a:pt x="805" y="168"/>
                </a:cubicBezTo>
                <a:cubicBezTo>
                  <a:pt x="804" y="169"/>
                  <a:pt x="804" y="169"/>
                  <a:pt x="804" y="169"/>
                </a:cubicBezTo>
                <a:cubicBezTo>
                  <a:pt x="803" y="172"/>
                  <a:pt x="803" y="172"/>
                  <a:pt x="803" y="172"/>
                </a:cubicBezTo>
                <a:cubicBezTo>
                  <a:pt x="804" y="173"/>
                  <a:pt x="804" y="173"/>
                  <a:pt x="804" y="173"/>
                </a:cubicBezTo>
                <a:cubicBezTo>
                  <a:pt x="805" y="173"/>
                  <a:pt x="805" y="173"/>
                  <a:pt x="805" y="173"/>
                </a:cubicBezTo>
                <a:cubicBezTo>
                  <a:pt x="805" y="174"/>
                  <a:pt x="805" y="174"/>
                  <a:pt x="805" y="174"/>
                </a:cubicBezTo>
                <a:cubicBezTo>
                  <a:pt x="807" y="174"/>
                  <a:pt x="807" y="174"/>
                  <a:pt x="807" y="174"/>
                </a:cubicBezTo>
                <a:cubicBezTo>
                  <a:pt x="809" y="175"/>
                  <a:pt x="809" y="175"/>
                  <a:pt x="809" y="175"/>
                </a:cubicBezTo>
                <a:cubicBezTo>
                  <a:pt x="810" y="174"/>
                  <a:pt x="810" y="174"/>
                  <a:pt x="810" y="174"/>
                </a:cubicBezTo>
                <a:cubicBezTo>
                  <a:pt x="808" y="172"/>
                  <a:pt x="808" y="172"/>
                  <a:pt x="808" y="172"/>
                </a:cubicBezTo>
                <a:cubicBezTo>
                  <a:pt x="809" y="170"/>
                  <a:pt x="809" y="170"/>
                  <a:pt x="809" y="170"/>
                </a:cubicBezTo>
                <a:cubicBezTo>
                  <a:pt x="809" y="172"/>
                  <a:pt x="809" y="172"/>
                  <a:pt x="809" y="172"/>
                </a:cubicBezTo>
                <a:cubicBezTo>
                  <a:pt x="811" y="172"/>
                  <a:pt x="811" y="172"/>
                  <a:pt x="811" y="172"/>
                </a:cubicBezTo>
                <a:cubicBezTo>
                  <a:pt x="811" y="174"/>
                  <a:pt x="811" y="174"/>
                  <a:pt x="811" y="174"/>
                </a:cubicBezTo>
                <a:cubicBezTo>
                  <a:pt x="814" y="177"/>
                  <a:pt x="814" y="177"/>
                  <a:pt x="814" y="177"/>
                </a:cubicBezTo>
                <a:cubicBezTo>
                  <a:pt x="815" y="177"/>
                  <a:pt x="815" y="177"/>
                  <a:pt x="815" y="177"/>
                </a:cubicBezTo>
                <a:cubicBezTo>
                  <a:pt x="815" y="175"/>
                  <a:pt x="815" y="175"/>
                  <a:pt x="815" y="175"/>
                </a:cubicBezTo>
                <a:cubicBezTo>
                  <a:pt x="815" y="174"/>
                  <a:pt x="815" y="174"/>
                  <a:pt x="815" y="174"/>
                </a:cubicBezTo>
                <a:cubicBezTo>
                  <a:pt x="816" y="173"/>
                  <a:pt x="816" y="173"/>
                  <a:pt x="816" y="173"/>
                </a:cubicBezTo>
                <a:cubicBezTo>
                  <a:pt x="815" y="170"/>
                  <a:pt x="815" y="170"/>
                  <a:pt x="815" y="170"/>
                </a:cubicBezTo>
                <a:cubicBezTo>
                  <a:pt x="814" y="170"/>
                  <a:pt x="814" y="170"/>
                  <a:pt x="814" y="170"/>
                </a:cubicBezTo>
                <a:cubicBezTo>
                  <a:pt x="815" y="167"/>
                  <a:pt x="815" y="167"/>
                  <a:pt x="815" y="167"/>
                </a:cubicBezTo>
                <a:cubicBezTo>
                  <a:pt x="813" y="164"/>
                  <a:pt x="813" y="164"/>
                  <a:pt x="813" y="164"/>
                </a:cubicBezTo>
                <a:cubicBezTo>
                  <a:pt x="812" y="163"/>
                  <a:pt x="812" y="163"/>
                  <a:pt x="812" y="163"/>
                </a:cubicBezTo>
                <a:cubicBezTo>
                  <a:pt x="812" y="161"/>
                  <a:pt x="812" y="161"/>
                  <a:pt x="812" y="161"/>
                </a:cubicBezTo>
                <a:cubicBezTo>
                  <a:pt x="811" y="161"/>
                  <a:pt x="811" y="161"/>
                  <a:pt x="811" y="161"/>
                </a:cubicBezTo>
                <a:cubicBezTo>
                  <a:pt x="808" y="162"/>
                  <a:pt x="808" y="162"/>
                  <a:pt x="808" y="162"/>
                </a:cubicBezTo>
                <a:cubicBezTo>
                  <a:pt x="807" y="162"/>
                  <a:pt x="807" y="162"/>
                  <a:pt x="807" y="162"/>
                </a:cubicBezTo>
                <a:cubicBezTo>
                  <a:pt x="809" y="159"/>
                  <a:pt x="809" y="159"/>
                  <a:pt x="809" y="159"/>
                </a:cubicBezTo>
                <a:cubicBezTo>
                  <a:pt x="811" y="159"/>
                  <a:pt x="811" y="159"/>
                  <a:pt x="811" y="159"/>
                </a:cubicBezTo>
                <a:cubicBezTo>
                  <a:pt x="811" y="160"/>
                  <a:pt x="811" y="160"/>
                  <a:pt x="811" y="160"/>
                </a:cubicBezTo>
                <a:cubicBezTo>
                  <a:pt x="813" y="159"/>
                  <a:pt x="813" y="159"/>
                  <a:pt x="813" y="159"/>
                </a:cubicBezTo>
                <a:cubicBezTo>
                  <a:pt x="814" y="161"/>
                  <a:pt x="814" y="161"/>
                  <a:pt x="814" y="161"/>
                </a:cubicBezTo>
                <a:cubicBezTo>
                  <a:pt x="815" y="161"/>
                  <a:pt x="815" y="161"/>
                  <a:pt x="815" y="161"/>
                </a:cubicBezTo>
                <a:cubicBezTo>
                  <a:pt x="816" y="165"/>
                  <a:pt x="816" y="165"/>
                  <a:pt x="816" y="165"/>
                </a:cubicBezTo>
                <a:cubicBezTo>
                  <a:pt x="816" y="165"/>
                  <a:pt x="816" y="165"/>
                  <a:pt x="816" y="165"/>
                </a:cubicBezTo>
                <a:cubicBezTo>
                  <a:pt x="818" y="163"/>
                  <a:pt x="818" y="163"/>
                  <a:pt x="818" y="163"/>
                </a:cubicBezTo>
                <a:cubicBezTo>
                  <a:pt x="817" y="166"/>
                  <a:pt x="817" y="166"/>
                  <a:pt x="817" y="166"/>
                </a:cubicBezTo>
                <a:cubicBezTo>
                  <a:pt x="817" y="167"/>
                  <a:pt x="817" y="167"/>
                  <a:pt x="817" y="167"/>
                </a:cubicBezTo>
                <a:cubicBezTo>
                  <a:pt x="816" y="168"/>
                  <a:pt x="816" y="168"/>
                  <a:pt x="816" y="168"/>
                </a:cubicBezTo>
                <a:cubicBezTo>
                  <a:pt x="816" y="169"/>
                  <a:pt x="816" y="169"/>
                  <a:pt x="816" y="169"/>
                </a:cubicBezTo>
                <a:cubicBezTo>
                  <a:pt x="817" y="170"/>
                  <a:pt x="817" y="170"/>
                  <a:pt x="817" y="170"/>
                </a:cubicBezTo>
                <a:cubicBezTo>
                  <a:pt x="818" y="173"/>
                  <a:pt x="818" y="173"/>
                  <a:pt x="818" y="173"/>
                </a:cubicBezTo>
                <a:cubicBezTo>
                  <a:pt x="817" y="174"/>
                  <a:pt x="817" y="174"/>
                  <a:pt x="817" y="174"/>
                </a:cubicBezTo>
                <a:cubicBezTo>
                  <a:pt x="818" y="175"/>
                  <a:pt x="818" y="175"/>
                  <a:pt x="818" y="175"/>
                </a:cubicBezTo>
                <a:cubicBezTo>
                  <a:pt x="823" y="174"/>
                  <a:pt x="823" y="174"/>
                  <a:pt x="823" y="174"/>
                </a:cubicBezTo>
                <a:cubicBezTo>
                  <a:pt x="824" y="172"/>
                  <a:pt x="824" y="172"/>
                  <a:pt x="824" y="172"/>
                </a:cubicBezTo>
                <a:cubicBezTo>
                  <a:pt x="825" y="172"/>
                  <a:pt x="825" y="172"/>
                  <a:pt x="825" y="172"/>
                </a:cubicBezTo>
                <a:cubicBezTo>
                  <a:pt x="827" y="172"/>
                  <a:pt x="827" y="172"/>
                  <a:pt x="827" y="172"/>
                </a:cubicBezTo>
                <a:cubicBezTo>
                  <a:pt x="829" y="169"/>
                  <a:pt x="829" y="169"/>
                  <a:pt x="829" y="169"/>
                </a:cubicBezTo>
                <a:cubicBezTo>
                  <a:pt x="831" y="169"/>
                  <a:pt x="831" y="169"/>
                  <a:pt x="831" y="169"/>
                </a:cubicBezTo>
                <a:cubicBezTo>
                  <a:pt x="832" y="168"/>
                  <a:pt x="832" y="168"/>
                  <a:pt x="832" y="168"/>
                </a:cubicBezTo>
                <a:cubicBezTo>
                  <a:pt x="834" y="166"/>
                  <a:pt x="834" y="166"/>
                  <a:pt x="834" y="166"/>
                </a:cubicBezTo>
                <a:cubicBezTo>
                  <a:pt x="834" y="164"/>
                  <a:pt x="834" y="164"/>
                  <a:pt x="834" y="164"/>
                </a:cubicBezTo>
                <a:cubicBezTo>
                  <a:pt x="836" y="163"/>
                  <a:pt x="836" y="163"/>
                  <a:pt x="836" y="163"/>
                </a:cubicBezTo>
                <a:cubicBezTo>
                  <a:pt x="839" y="163"/>
                  <a:pt x="839" y="163"/>
                  <a:pt x="839" y="163"/>
                </a:cubicBezTo>
                <a:cubicBezTo>
                  <a:pt x="841" y="164"/>
                  <a:pt x="841" y="164"/>
                  <a:pt x="841" y="164"/>
                </a:cubicBezTo>
                <a:cubicBezTo>
                  <a:pt x="842" y="162"/>
                  <a:pt x="842" y="162"/>
                  <a:pt x="842" y="162"/>
                </a:cubicBezTo>
                <a:cubicBezTo>
                  <a:pt x="841" y="161"/>
                  <a:pt x="841" y="161"/>
                  <a:pt x="841" y="161"/>
                </a:cubicBezTo>
                <a:cubicBezTo>
                  <a:pt x="844" y="158"/>
                  <a:pt x="844" y="158"/>
                  <a:pt x="844" y="158"/>
                </a:cubicBezTo>
                <a:cubicBezTo>
                  <a:pt x="844" y="157"/>
                  <a:pt x="844" y="157"/>
                  <a:pt x="844" y="157"/>
                </a:cubicBezTo>
                <a:cubicBezTo>
                  <a:pt x="845" y="156"/>
                  <a:pt x="845" y="156"/>
                  <a:pt x="845" y="156"/>
                </a:cubicBezTo>
                <a:cubicBezTo>
                  <a:pt x="845" y="154"/>
                  <a:pt x="845" y="154"/>
                  <a:pt x="845" y="154"/>
                </a:cubicBezTo>
                <a:cubicBezTo>
                  <a:pt x="843" y="149"/>
                  <a:pt x="843" y="149"/>
                  <a:pt x="843" y="149"/>
                </a:cubicBezTo>
                <a:cubicBezTo>
                  <a:pt x="843" y="148"/>
                  <a:pt x="843" y="148"/>
                  <a:pt x="843" y="148"/>
                </a:cubicBezTo>
                <a:cubicBezTo>
                  <a:pt x="841" y="146"/>
                  <a:pt x="841" y="146"/>
                  <a:pt x="841" y="146"/>
                </a:cubicBezTo>
                <a:cubicBezTo>
                  <a:pt x="841" y="144"/>
                  <a:pt x="841" y="144"/>
                  <a:pt x="841" y="144"/>
                </a:cubicBezTo>
                <a:cubicBezTo>
                  <a:pt x="841" y="142"/>
                  <a:pt x="841" y="142"/>
                  <a:pt x="841" y="142"/>
                </a:cubicBezTo>
                <a:cubicBezTo>
                  <a:pt x="844" y="141"/>
                  <a:pt x="844" y="141"/>
                  <a:pt x="844" y="141"/>
                </a:cubicBezTo>
                <a:cubicBezTo>
                  <a:pt x="844" y="140"/>
                  <a:pt x="844" y="140"/>
                  <a:pt x="844" y="140"/>
                </a:cubicBezTo>
                <a:cubicBezTo>
                  <a:pt x="844" y="140"/>
                  <a:pt x="844" y="140"/>
                  <a:pt x="844" y="140"/>
                </a:cubicBezTo>
                <a:cubicBezTo>
                  <a:pt x="842" y="141"/>
                  <a:pt x="842" y="141"/>
                  <a:pt x="842" y="141"/>
                </a:cubicBezTo>
                <a:cubicBezTo>
                  <a:pt x="842" y="141"/>
                  <a:pt x="842" y="141"/>
                  <a:pt x="842" y="141"/>
                </a:cubicBezTo>
                <a:cubicBezTo>
                  <a:pt x="842" y="140"/>
                  <a:pt x="842" y="140"/>
                  <a:pt x="842" y="140"/>
                </a:cubicBezTo>
                <a:cubicBezTo>
                  <a:pt x="843" y="138"/>
                  <a:pt x="843" y="138"/>
                  <a:pt x="843" y="138"/>
                </a:cubicBezTo>
                <a:cubicBezTo>
                  <a:pt x="841" y="138"/>
                  <a:pt x="841" y="138"/>
                  <a:pt x="841" y="138"/>
                </a:cubicBezTo>
                <a:cubicBezTo>
                  <a:pt x="842" y="137"/>
                  <a:pt x="842" y="137"/>
                  <a:pt x="842" y="137"/>
                </a:cubicBezTo>
                <a:cubicBezTo>
                  <a:pt x="843" y="135"/>
                  <a:pt x="843" y="135"/>
                  <a:pt x="843" y="135"/>
                </a:cubicBezTo>
                <a:cubicBezTo>
                  <a:pt x="842" y="134"/>
                  <a:pt x="842" y="134"/>
                  <a:pt x="842" y="134"/>
                </a:cubicBezTo>
                <a:cubicBezTo>
                  <a:pt x="840" y="134"/>
                  <a:pt x="840" y="134"/>
                  <a:pt x="840" y="134"/>
                </a:cubicBezTo>
                <a:cubicBezTo>
                  <a:pt x="841" y="133"/>
                  <a:pt x="841" y="133"/>
                  <a:pt x="841" y="133"/>
                </a:cubicBezTo>
                <a:cubicBezTo>
                  <a:pt x="841" y="132"/>
                  <a:pt x="841" y="132"/>
                  <a:pt x="841" y="132"/>
                </a:cubicBezTo>
                <a:cubicBezTo>
                  <a:pt x="842" y="131"/>
                  <a:pt x="842" y="131"/>
                  <a:pt x="842" y="131"/>
                </a:cubicBezTo>
                <a:cubicBezTo>
                  <a:pt x="843" y="133"/>
                  <a:pt x="843" y="133"/>
                  <a:pt x="843" y="133"/>
                </a:cubicBezTo>
                <a:cubicBezTo>
                  <a:pt x="845" y="133"/>
                  <a:pt x="845" y="133"/>
                  <a:pt x="845" y="133"/>
                </a:cubicBezTo>
                <a:cubicBezTo>
                  <a:pt x="846" y="134"/>
                  <a:pt x="846" y="134"/>
                  <a:pt x="846" y="134"/>
                </a:cubicBezTo>
                <a:cubicBezTo>
                  <a:pt x="848" y="135"/>
                  <a:pt x="848" y="135"/>
                  <a:pt x="848" y="135"/>
                </a:cubicBezTo>
                <a:cubicBezTo>
                  <a:pt x="849" y="134"/>
                  <a:pt x="849" y="134"/>
                  <a:pt x="849" y="134"/>
                </a:cubicBezTo>
                <a:cubicBezTo>
                  <a:pt x="850" y="134"/>
                  <a:pt x="850" y="134"/>
                  <a:pt x="850" y="134"/>
                </a:cubicBezTo>
                <a:cubicBezTo>
                  <a:pt x="853" y="133"/>
                  <a:pt x="853" y="133"/>
                  <a:pt x="853" y="133"/>
                </a:cubicBezTo>
                <a:cubicBezTo>
                  <a:pt x="855" y="131"/>
                  <a:pt x="855" y="131"/>
                  <a:pt x="855" y="131"/>
                </a:cubicBezTo>
                <a:cubicBezTo>
                  <a:pt x="855" y="131"/>
                  <a:pt x="855" y="131"/>
                  <a:pt x="855" y="131"/>
                </a:cubicBezTo>
                <a:cubicBezTo>
                  <a:pt x="856" y="129"/>
                  <a:pt x="856" y="129"/>
                  <a:pt x="856" y="129"/>
                </a:cubicBezTo>
                <a:cubicBezTo>
                  <a:pt x="855" y="128"/>
                  <a:pt x="855" y="128"/>
                  <a:pt x="855" y="128"/>
                </a:cubicBezTo>
                <a:cubicBezTo>
                  <a:pt x="854" y="128"/>
                  <a:pt x="854" y="128"/>
                  <a:pt x="854" y="128"/>
                </a:cubicBezTo>
                <a:cubicBezTo>
                  <a:pt x="854" y="127"/>
                  <a:pt x="854" y="127"/>
                  <a:pt x="854" y="127"/>
                </a:cubicBezTo>
                <a:cubicBezTo>
                  <a:pt x="853" y="126"/>
                  <a:pt x="853" y="126"/>
                  <a:pt x="853" y="126"/>
                </a:cubicBezTo>
                <a:cubicBezTo>
                  <a:pt x="851" y="126"/>
                  <a:pt x="851" y="126"/>
                  <a:pt x="851" y="126"/>
                </a:cubicBezTo>
                <a:cubicBezTo>
                  <a:pt x="852" y="125"/>
                  <a:pt x="852" y="125"/>
                  <a:pt x="852" y="125"/>
                </a:cubicBezTo>
                <a:cubicBezTo>
                  <a:pt x="854" y="125"/>
                  <a:pt x="854" y="125"/>
                  <a:pt x="854" y="125"/>
                </a:cubicBezTo>
                <a:cubicBezTo>
                  <a:pt x="857" y="123"/>
                  <a:pt x="857" y="123"/>
                  <a:pt x="857" y="123"/>
                </a:cubicBezTo>
                <a:cubicBezTo>
                  <a:pt x="858" y="121"/>
                  <a:pt x="858" y="121"/>
                  <a:pt x="858" y="121"/>
                </a:cubicBezTo>
                <a:cubicBezTo>
                  <a:pt x="858" y="120"/>
                  <a:pt x="858" y="120"/>
                  <a:pt x="858" y="120"/>
                </a:cubicBezTo>
                <a:cubicBezTo>
                  <a:pt x="857" y="119"/>
                  <a:pt x="857" y="119"/>
                  <a:pt x="857" y="119"/>
                </a:cubicBezTo>
                <a:cubicBezTo>
                  <a:pt x="856" y="118"/>
                  <a:pt x="856" y="118"/>
                  <a:pt x="856" y="118"/>
                </a:cubicBezTo>
                <a:cubicBezTo>
                  <a:pt x="853" y="117"/>
                  <a:pt x="853" y="117"/>
                  <a:pt x="853" y="117"/>
                </a:cubicBezTo>
                <a:cubicBezTo>
                  <a:pt x="851" y="118"/>
                  <a:pt x="851" y="118"/>
                  <a:pt x="851" y="118"/>
                </a:cubicBezTo>
                <a:cubicBezTo>
                  <a:pt x="850" y="117"/>
                  <a:pt x="850" y="117"/>
                  <a:pt x="850" y="117"/>
                </a:cubicBezTo>
                <a:cubicBezTo>
                  <a:pt x="852" y="117"/>
                  <a:pt x="852" y="117"/>
                  <a:pt x="852" y="117"/>
                </a:cubicBezTo>
                <a:cubicBezTo>
                  <a:pt x="852" y="115"/>
                  <a:pt x="852" y="115"/>
                  <a:pt x="852" y="115"/>
                </a:cubicBezTo>
                <a:cubicBezTo>
                  <a:pt x="848" y="112"/>
                  <a:pt x="848" y="112"/>
                  <a:pt x="848" y="112"/>
                </a:cubicBezTo>
                <a:cubicBezTo>
                  <a:pt x="847" y="111"/>
                  <a:pt x="847" y="111"/>
                  <a:pt x="847" y="111"/>
                </a:cubicBezTo>
                <a:cubicBezTo>
                  <a:pt x="849" y="111"/>
                  <a:pt x="849" y="111"/>
                  <a:pt x="849" y="111"/>
                </a:cubicBezTo>
                <a:cubicBezTo>
                  <a:pt x="850" y="112"/>
                  <a:pt x="850" y="112"/>
                  <a:pt x="850" y="112"/>
                </a:cubicBezTo>
                <a:cubicBezTo>
                  <a:pt x="851" y="112"/>
                  <a:pt x="851" y="112"/>
                  <a:pt x="851" y="112"/>
                </a:cubicBezTo>
                <a:cubicBezTo>
                  <a:pt x="850" y="110"/>
                  <a:pt x="850" y="110"/>
                  <a:pt x="850" y="110"/>
                </a:cubicBezTo>
                <a:cubicBezTo>
                  <a:pt x="851" y="110"/>
                  <a:pt x="851" y="110"/>
                  <a:pt x="851" y="110"/>
                </a:cubicBezTo>
                <a:cubicBezTo>
                  <a:pt x="851" y="109"/>
                  <a:pt x="851" y="109"/>
                  <a:pt x="851" y="109"/>
                </a:cubicBezTo>
                <a:cubicBezTo>
                  <a:pt x="849" y="108"/>
                  <a:pt x="849" y="108"/>
                  <a:pt x="849" y="108"/>
                </a:cubicBezTo>
                <a:cubicBezTo>
                  <a:pt x="847" y="106"/>
                  <a:pt x="847" y="106"/>
                  <a:pt x="847" y="106"/>
                </a:cubicBezTo>
                <a:cubicBezTo>
                  <a:pt x="845" y="107"/>
                  <a:pt x="845" y="107"/>
                  <a:pt x="845" y="107"/>
                </a:cubicBezTo>
                <a:cubicBezTo>
                  <a:pt x="841" y="105"/>
                  <a:pt x="841" y="105"/>
                  <a:pt x="841" y="105"/>
                </a:cubicBezTo>
                <a:cubicBezTo>
                  <a:pt x="840" y="104"/>
                  <a:pt x="840" y="104"/>
                  <a:pt x="840" y="104"/>
                </a:cubicBezTo>
                <a:cubicBezTo>
                  <a:pt x="840" y="103"/>
                  <a:pt x="840" y="103"/>
                  <a:pt x="840" y="103"/>
                </a:cubicBezTo>
                <a:cubicBezTo>
                  <a:pt x="837" y="101"/>
                  <a:pt x="837" y="101"/>
                  <a:pt x="837" y="101"/>
                </a:cubicBezTo>
                <a:cubicBezTo>
                  <a:pt x="834" y="101"/>
                  <a:pt x="834" y="101"/>
                  <a:pt x="834" y="101"/>
                </a:cubicBezTo>
                <a:cubicBezTo>
                  <a:pt x="833" y="102"/>
                  <a:pt x="833" y="102"/>
                  <a:pt x="833" y="102"/>
                </a:cubicBezTo>
                <a:cubicBezTo>
                  <a:pt x="831" y="102"/>
                  <a:pt x="831" y="102"/>
                  <a:pt x="831" y="102"/>
                </a:cubicBezTo>
                <a:cubicBezTo>
                  <a:pt x="831" y="100"/>
                  <a:pt x="831" y="100"/>
                  <a:pt x="831" y="100"/>
                </a:cubicBezTo>
                <a:cubicBezTo>
                  <a:pt x="828" y="100"/>
                  <a:pt x="828" y="100"/>
                  <a:pt x="828" y="100"/>
                </a:cubicBezTo>
                <a:cubicBezTo>
                  <a:pt x="829" y="101"/>
                  <a:pt x="829" y="101"/>
                  <a:pt x="829" y="101"/>
                </a:cubicBezTo>
                <a:cubicBezTo>
                  <a:pt x="831" y="102"/>
                  <a:pt x="831" y="102"/>
                  <a:pt x="831" y="102"/>
                </a:cubicBezTo>
                <a:cubicBezTo>
                  <a:pt x="830" y="104"/>
                  <a:pt x="830" y="104"/>
                  <a:pt x="830" y="104"/>
                </a:cubicBezTo>
                <a:cubicBezTo>
                  <a:pt x="828" y="104"/>
                  <a:pt x="828" y="104"/>
                  <a:pt x="828" y="104"/>
                </a:cubicBezTo>
                <a:cubicBezTo>
                  <a:pt x="828" y="104"/>
                  <a:pt x="828" y="104"/>
                  <a:pt x="828" y="104"/>
                </a:cubicBezTo>
                <a:cubicBezTo>
                  <a:pt x="829" y="105"/>
                  <a:pt x="829" y="105"/>
                  <a:pt x="829" y="105"/>
                </a:cubicBezTo>
                <a:cubicBezTo>
                  <a:pt x="827" y="106"/>
                  <a:pt x="827" y="106"/>
                  <a:pt x="827" y="106"/>
                </a:cubicBezTo>
                <a:cubicBezTo>
                  <a:pt x="827" y="108"/>
                  <a:pt x="827" y="108"/>
                  <a:pt x="827" y="108"/>
                </a:cubicBezTo>
                <a:cubicBezTo>
                  <a:pt x="828" y="109"/>
                  <a:pt x="828" y="109"/>
                  <a:pt x="828" y="109"/>
                </a:cubicBezTo>
                <a:cubicBezTo>
                  <a:pt x="827" y="109"/>
                  <a:pt x="827" y="109"/>
                  <a:pt x="827" y="109"/>
                </a:cubicBezTo>
                <a:cubicBezTo>
                  <a:pt x="826" y="111"/>
                  <a:pt x="826" y="111"/>
                  <a:pt x="826" y="111"/>
                </a:cubicBezTo>
                <a:cubicBezTo>
                  <a:pt x="825" y="113"/>
                  <a:pt x="825" y="113"/>
                  <a:pt x="825" y="113"/>
                </a:cubicBezTo>
                <a:cubicBezTo>
                  <a:pt x="825" y="116"/>
                  <a:pt x="825" y="116"/>
                  <a:pt x="825" y="116"/>
                </a:cubicBezTo>
                <a:cubicBezTo>
                  <a:pt x="826" y="116"/>
                  <a:pt x="826" y="116"/>
                  <a:pt x="826" y="116"/>
                </a:cubicBezTo>
                <a:cubicBezTo>
                  <a:pt x="827" y="117"/>
                  <a:pt x="827" y="117"/>
                  <a:pt x="827" y="117"/>
                </a:cubicBezTo>
                <a:cubicBezTo>
                  <a:pt x="828" y="118"/>
                  <a:pt x="828" y="118"/>
                  <a:pt x="828" y="118"/>
                </a:cubicBezTo>
                <a:cubicBezTo>
                  <a:pt x="829" y="119"/>
                  <a:pt x="829" y="119"/>
                  <a:pt x="829" y="119"/>
                </a:cubicBezTo>
                <a:cubicBezTo>
                  <a:pt x="828" y="120"/>
                  <a:pt x="828" y="120"/>
                  <a:pt x="828" y="120"/>
                </a:cubicBezTo>
                <a:cubicBezTo>
                  <a:pt x="827" y="120"/>
                  <a:pt x="827" y="120"/>
                  <a:pt x="827" y="120"/>
                </a:cubicBezTo>
                <a:cubicBezTo>
                  <a:pt x="826" y="121"/>
                  <a:pt x="826" y="121"/>
                  <a:pt x="826" y="121"/>
                </a:cubicBezTo>
                <a:cubicBezTo>
                  <a:pt x="825" y="120"/>
                  <a:pt x="825" y="120"/>
                  <a:pt x="825" y="120"/>
                </a:cubicBezTo>
                <a:cubicBezTo>
                  <a:pt x="823" y="120"/>
                  <a:pt x="823" y="120"/>
                  <a:pt x="823" y="120"/>
                </a:cubicBezTo>
                <a:cubicBezTo>
                  <a:pt x="822" y="121"/>
                  <a:pt x="822" y="121"/>
                  <a:pt x="822" y="121"/>
                </a:cubicBezTo>
                <a:cubicBezTo>
                  <a:pt x="824" y="123"/>
                  <a:pt x="824" y="123"/>
                  <a:pt x="824" y="123"/>
                </a:cubicBezTo>
                <a:cubicBezTo>
                  <a:pt x="825" y="123"/>
                  <a:pt x="825" y="123"/>
                  <a:pt x="825" y="123"/>
                </a:cubicBezTo>
                <a:cubicBezTo>
                  <a:pt x="825" y="124"/>
                  <a:pt x="825" y="124"/>
                  <a:pt x="825" y="124"/>
                </a:cubicBezTo>
                <a:cubicBezTo>
                  <a:pt x="823" y="124"/>
                  <a:pt x="823" y="124"/>
                  <a:pt x="823" y="124"/>
                </a:cubicBezTo>
                <a:cubicBezTo>
                  <a:pt x="822" y="124"/>
                  <a:pt x="822" y="124"/>
                  <a:pt x="822" y="124"/>
                </a:cubicBezTo>
                <a:cubicBezTo>
                  <a:pt x="820" y="125"/>
                  <a:pt x="820" y="125"/>
                  <a:pt x="820" y="125"/>
                </a:cubicBezTo>
                <a:cubicBezTo>
                  <a:pt x="819" y="123"/>
                  <a:pt x="819" y="123"/>
                  <a:pt x="819" y="123"/>
                </a:cubicBezTo>
                <a:cubicBezTo>
                  <a:pt x="817" y="124"/>
                  <a:pt x="817" y="124"/>
                  <a:pt x="817" y="124"/>
                </a:cubicBezTo>
                <a:cubicBezTo>
                  <a:pt x="815" y="128"/>
                  <a:pt x="815" y="128"/>
                  <a:pt x="815" y="128"/>
                </a:cubicBezTo>
                <a:cubicBezTo>
                  <a:pt x="814" y="132"/>
                  <a:pt x="814" y="132"/>
                  <a:pt x="814" y="132"/>
                </a:cubicBezTo>
                <a:cubicBezTo>
                  <a:pt x="811" y="136"/>
                  <a:pt x="811" y="136"/>
                  <a:pt x="811" y="136"/>
                </a:cubicBezTo>
                <a:cubicBezTo>
                  <a:pt x="808" y="139"/>
                  <a:pt x="808" y="139"/>
                  <a:pt x="808" y="139"/>
                </a:cubicBezTo>
                <a:cubicBezTo>
                  <a:pt x="806" y="140"/>
                  <a:pt x="806" y="140"/>
                  <a:pt x="806" y="140"/>
                </a:cubicBezTo>
                <a:cubicBezTo>
                  <a:pt x="806" y="140"/>
                  <a:pt x="806" y="140"/>
                  <a:pt x="806" y="140"/>
                </a:cubicBezTo>
                <a:cubicBezTo>
                  <a:pt x="804" y="143"/>
                  <a:pt x="804" y="143"/>
                  <a:pt x="804" y="143"/>
                </a:cubicBezTo>
                <a:cubicBezTo>
                  <a:pt x="802" y="144"/>
                  <a:pt x="802" y="144"/>
                  <a:pt x="802" y="144"/>
                </a:cubicBezTo>
                <a:cubicBezTo>
                  <a:pt x="802" y="147"/>
                  <a:pt x="802" y="147"/>
                  <a:pt x="802" y="147"/>
                </a:cubicBezTo>
                <a:cubicBezTo>
                  <a:pt x="800" y="149"/>
                  <a:pt x="800" y="149"/>
                  <a:pt x="800" y="149"/>
                </a:cubicBezTo>
                <a:cubicBezTo>
                  <a:pt x="800" y="151"/>
                  <a:pt x="800" y="151"/>
                  <a:pt x="800" y="151"/>
                </a:cubicBezTo>
                <a:cubicBezTo>
                  <a:pt x="799" y="151"/>
                  <a:pt x="799" y="151"/>
                  <a:pt x="799" y="151"/>
                </a:cubicBezTo>
                <a:cubicBezTo>
                  <a:pt x="798" y="149"/>
                  <a:pt x="798" y="149"/>
                  <a:pt x="798" y="149"/>
                </a:cubicBezTo>
                <a:cubicBezTo>
                  <a:pt x="797" y="149"/>
                  <a:pt x="797" y="149"/>
                  <a:pt x="797" y="149"/>
                </a:cubicBezTo>
                <a:cubicBezTo>
                  <a:pt x="795" y="150"/>
                  <a:pt x="795" y="150"/>
                  <a:pt x="795" y="150"/>
                </a:cubicBezTo>
                <a:cubicBezTo>
                  <a:pt x="796" y="151"/>
                  <a:pt x="796" y="151"/>
                  <a:pt x="796" y="151"/>
                </a:cubicBezTo>
                <a:cubicBezTo>
                  <a:pt x="796" y="153"/>
                  <a:pt x="796" y="153"/>
                  <a:pt x="796" y="153"/>
                </a:cubicBezTo>
                <a:cubicBezTo>
                  <a:pt x="795" y="153"/>
                  <a:pt x="795" y="153"/>
                  <a:pt x="795" y="153"/>
                </a:cubicBezTo>
                <a:cubicBezTo>
                  <a:pt x="793" y="152"/>
                  <a:pt x="793" y="152"/>
                  <a:pt x="793" y="152"/>
                </a:cubicBezTo>
                <a:cubicBezTo>
                  <a:pt x="794" y="150"/>
                  <a:pt x="794" y="150"/>
                  <a:pt x="794" y="150"/>
                </a:cubicBezTo>
                <a:cubicBezTo>
                  <a:pt x="792" y="147"/>
                  <a:pt x="792" y="147"/>
                  <a:pt x="792" y="147"/>
                </a:cubicBezTo>
                <a:cubicBezTo>
                  <a:pt x="791" y="140"/>
                  <a:pt x="791" y="140"/>
                  <a:pt x="791" y="140"/>
                </a:cubicBezTo>
                <a:cubicBezTo>
                  <a:pt x="791" y="137"/>
                  <a:pt x="791" y="137"/>
                  <a:pt x="791" y="137"/>
                </a:cubicBezTo>
                <a:cubicBezTo>
                  <a:pt x="790" y="135"/>
                  <a:pt x="790" y="135"/>
                  <a:pt x="790" y="135"/>
                </a:cubicBezTo>
                <a:cubicBezTo>
                  <a:pt x="791" y="133"/>
                  <a:pt x="791" y="133"/>
                  <a:pt x="791" y="133"/>
                </a:cubicBezTo>
                <a:cubicBezTo>
                  <a:pt x="792" y="131"/>
                  <a:pt x="792" y="131"/>
                  <a:pt x="792" y="131"/>
                </a:cubicBezTo>
                <a:cubicBezTo>
                  <a:pt x="792" y="129"/>
                  <a:pt x="792" y="129"/>
                  <a:pt x="792" y="129"/>
                </a:cubicBezTo>
                <a:cubicBezTo>
                  <a:pt x="793" y="127"/>
                  <a:pt x="793" y="127"/>
                  <a:pt x="793" y="127"/>
                </a:cubicBezTo>
                <a:cubicBezTo>
                  <a:pt x="794" y="126"/>
                  <a:pt x="794" y="126"/>
                  <a:pt x="794" y="126"/>
                </a:cubicBezTo>
                <a:cubicBezTo>
                  <a:pt x="795" y="127"/>
                  <a:pt x="795" y="127"/>
                  <a:pt x="795" y="127"/>
                </a:cubicBezTo>
                <a:cubicBezTo>
                  <a:pt x="797" y="127"/>
                  <a:pt x="797" y="127"/>
                  <a:pt x="797" y="127"/>
                </a:cubicBezTo>
                <a:cubicBezTo>
                  <a:pt x="798" y="124"/>
                  <a:pt x="798" y="124"/>
                  <a:pt x="798" y="124"/>
                </a:cubicBezTo>
                <a:cubicBezTo>
                  <a:pt x="797" y="120"/>
                  <a:pt x="797" y="120"/>
                  <a:pt x="797" y="120"/>
                </a:cubicBezTo>
                <a:cubicBezTo>
                  <a:pt x="798" y="119"/>
                  <a:pt x="798" y="119"/>
                  <a:pt x="798" y="119"/>
                </a:cubicBezTo>
                <a:cubicBezTo>
                  <a:pt x="798" y="116"/>
                  <a:pt x="798" y="116"/>
                  <a:pt x="798" y="116"/>
                </a:cubicBezTo>
                <a:cubicBezTo>
                  <a:pt x="796" y="114"/>
                  <a:pt x="796" y="114"/>
                  <a:pt x="796" y="114"/>
                </a:cubicBezTo>
                <a:cubicBezTo>
                  <a:pt x="796" y="111"/>
                  <a:pt x="796" y="111"/>
                  <a:pt x="796" y="111"/>
                </a:cubicBezTo>
                <a:cubicBezTo>
                  <a:pt x="794" y="108"/>
                  <a:pt x="794" y="108"/>
                  <a:pt x="794" y="108"/>
                </a:cubicBezTo>
                <a:cubicBezTo>
                  <a:pt x="794" y="106"/>
                  <a:pt x="794" y="106"/>
                  <a:pt x="794" y="106"/>
                </a:cubicBezTo>
                <a:cubicBezTo>
                  <a:pt x="793" y="105"/>
                  <a:pt x="793" y="105"/>
                  <a:pt x="793" y="105"/>
                </a:cubicBezTo>
                <a:cubicBezTo>
                  <a:pt x="792" y="105"/>
                  <a:pt x="792" y="105"/>
                  <a:pt x="792" y="105"/>
                </a:cubicBezTo>
                <a:cubicBezTo>
                  <a:pt x="791" y="107"/>
                  <a:pt x="791" y="107"/>
                  <a:pt x="791" y="107"/>
                </a:cubicBezTo>
                <a:cubicBezTo>
                  <a:pt x="789" y="111"/>
                  <a:pt x="789" y="111"/>
                  <a:pt x="789" y="111"/>
                </a:cubicBezTo>
                <a:cubicBezTo>
                  <a:pt x="786" y="113"/>
                  <a:pt x="786" y="113"/>
                  <a:pt x="786" y="113"/>
                </a:cubicBezTo>
                <a:cubicBezTo>
                  <a:pt x="786" y="115"/>
                  <a:pt x="786" y="115"/>
                  <a:pt x="786" y="115"/>
                </a:cubicBezTo>
                <a:cubicBezTo>
                  <a:pt x="786" y="119"/>
                  <a:pt x="786" y="119"/>
                  <a:pt x="786" y="119"/>
                </a:cubicBezTo>
                <a:cubicBezTo>
                  <a:pt x="785" y="120"/>
                  <a:pt x="785" y="120"/>
                  <a:pt x="785" y="120"/>
                </a:cubicBezTo>
                <a:cubicBezTo>
                  <a:pt x="784" y="119"/>
                  <a:pt x="784" y="119"/>
                  <a:pt x="784" y="119"/>
                </a:cubicBezTo>
                <a:cubicBezTo>
                  <a:pt x="783" y="120"/>
                  <a:pt x="783" y="120"/>
                  <a:pt x="783" y="120"/>
                </a:cubicBezTo>
                <a:cubicBezTo>
                  <a:pt x="783" y="121"/>
                  <a:pt x="783" y="121"/>
                  <a:pt x="783" y="121"/>
                </a:cubicBezTo>
                <a:cubicBezTo>
                  <a:pt x="783" y="121"/>
                  <a:pt x="783" y="121"/>
                  <a:pt x="783" y="121"/>
                </a:cubicBezTo>
                <a:cubicBezTo>
                  <a:pt x="780" y="123"/>
                  <a:pt x="780" y="123"/>
                  <a:pt x="780" y="123"/>
                </a:cubicBezTo>
                <a:cubicBezTo>
                  <a:pt x="779" y="124"/>
                  <a:pt x="779" y="124"/>
                  <a:pt x="779" y="124"/>
                </a:cubicBezTo>
                <a:cubicBezTo>
                  <a:pt x="778" y="126"/>
                  <a:pt x="778" y="126"/>
                  <a:pt x="778" y="126"/>
                </a:cubicBezTo>
                <a:cubicBezTo>
                  <a:pt x="777" y="126"/>
                  <a:pt x="777" y="126"/>
                  <a:pt x="777" y="126"/>
                </a:cubicBezTo>
                <a:cubicBezTo>
                  <a:pt x="776" y="125"/>
                  <a:pt x="776" y="125"/>
                  <a:pt x="776" y="125"/>
                </a:cubicBezTo>
                <a:cubicBezTo>
                  <a:pt x="778" y="124"/>
                  <a:pt x="778" y="124"/>
                  <a:pt x="778" y="124"/>
                </a:cubicBezTo>
                <a:cubicBezTo>
                  <a:pt x="777" y="122"/>
                  <a:pt x="777" y="122"/>
                  <a:pt x="777" y="122"/>
                </a:cubicBezTo>
                <a:cubicBezTo>
                  <a:pt x="777" y="121"/>
                  <a:pt x="777" y="121"/>
                  <a:pt x="777" y="121"/>
                </a:cubicBezTo>
                <a:cubicBezTo>
                  <a:pt x="779" y="118"/>
                  <a:pt x="779" y="118"/>
                  <a:pt x="779" y="118"/>
                </a:cubicBezTo>
                <a:cubicBezTo>
                  <a:pt x="779" y="116"/>
                  <a:pt x="779" y="116"/>
                  <a:pt x="779" y="116"/>
                </a:cubicBezTo>
                <a:cubicBezTo>
                  <a:pt x="779" y="114"/>
                  <a:pt x="779" y="114"/>
                  <a:pt x="779" y="114"/>
                </a:cubicBezTo>
                <a:cubicBezTo>
                  <a:pt x="781" y="114"/>
                  <a:pt x="781" y="114"/>
                  <a:pt x="781" y="114"/>
                </a:cubicBezTo>
                <a:cubicBezTo>
                  <a:pt x="781" y="112"/>
                  <a:pt x="781" y="112"/>
                  <a:pt x="781" y="112"/>
                </a:cubicBezTo>
                <a:cubicBezTo>
                  <a:pt x="781" y="111"/>
                  <a:pt x="781" y="111"/>
                  <a:pt x="781" y="111"/>
                </a:cubicBezTo>
                <a:cubicBezTo>
                  <a:pt x="781" y="109"/>
                  <a:pt x="781" y="109"/>
                  <a:pt x="781" y="109"/>
                </a:cubicBezTo>
                <a:cubicBezTo>
                  <a:pt x="779" y="106"/>
                  <a:pt x="779" y="106"/>
                  <a:pt x="779" y="106"/>
                </a:cubicBezTo>
                <a:cubicBezTo>
                  <a:pt x="779" y="104"/>
                  <a:pt x="779" y="104"/>
                  <a:pt x="779" y="104"/>
                </a:cubicBezTo>
                <a:cubicBezTo>
                  <a:pt x="778" y="102"/>
                  <a:pt x="778" y="102"/>
                  <a:pt x="778" y="102"/>
                </a:cubicBezTo>
                <a:cubicBezTo>
                  <a:pt x="778" y="101"/>
                  <a:pt x="778" y="101"/>
                  <a:pt x="778" y="101"/>
                </a:cubicBezTo>
                <a:cubicBezTo>
                  <a:pt x="779" y="102"/>
                  <a:pt x="779" y="102"/>
                  <a:pt x="779" y="102"/>
                </a:cubicBezTo>
                <a:cubicBezTo>
                  <a:pt x="780" y="102"/>
                  <a:pt x="780" y="102"/>
                  <a:pt x="780" y="102"/>
                </a:cubicBezTo>
                <a:cubicBezTo>
                  <a:pt x="780" y="104"/>
                  <a:pt x="780" y="104"/>
                  <a:pt x="780" y="104"/>
                </a:cubicBezTo>
                <a:cubicBezTo>
                  <a:pt x="781" y="104"/>
                  <a:pt x="781" y="104"/>
                  <a:pt x="781" y="104"/>
                </a:cubicBezTo>
                <a:cubicBezTo>
                  <a:pt x="783" y="101"/>
                  <a:pt x="783" y="101"/>
                  <a:pt x="783" y="101"/>
                </a:cubicBezTo>
                <a:cubicBezTo>
                  <a:pt x="785" y="101"/>
                  <a:pt x="785" y="101"/>
                  <a:pt x="785" y="101"/>
                </a:cubicBezTo>
                <a:cubicBezTo>
                  <a:pt x="786" y="100"/>
                  <a:pt x="786" y="100"/>
                  <a:pt x="786" y="100"/>
                </a:cubicBezTo>
                <a:cubicBezTo>
                  <a:pt x="785" y="99"/>
                  <a:pt x="785" y="99"/>
                  <a:pt x="785" y="99"/>
                </a:cubicBezTo>
                <a:cubicBezTo>
                  <a:pt x="783" y="100"/>
                  <a:pt x="783" y="100"/>
                  <a:pt x="783" y="100"/>
                </a:cubicBezTo>
                <a:cubicBezTo>
                  <a:pt x="782" y="99"/>
                  <a:pt x="782" y="99"/>
                  <a:pt x="782" y="99"/>
                </a:cubicBezTo>
                <a:cubicBezTo>
                  <a:pt x="780" y="98"/>
                  <a:pt x="780" y="98"/>
                  <a:pt x="780" y="98"/>
                </a:cubicBezTo>
                <a:cubicBezTo>
                  <a:pt x="780" y="98"/>
                  <a:pt x="780" y="98"/>
                  <a:pt x="780" y="98"/>
                </a:cubicBezTo>
                <a:cubicBezTo>
                  <a:pt x="781" y="97"/>
                  <a:pt x="781" y="97"/>
                  <a:pt x="781" y="97"/>
                </a:cubicBezTo>
                <a:cubicBezTo>
                  <a:pt x="780" y="96"/>
                  <a:pt x="780" y="96"/>
                  <a:pt x="780" y="96"/>
                </a:cubicBezTo>
                <a:cubicBezTo>
                  <a:pt x="779" y="96"/>
                  <a:pt x="779" y="96"/>
                  <a:pt x="779" y="96"/>
                </a:cubicBezTo>
                <a:cubicBezTo>
                  <a:pt x="778" y="98"/>
                  <a:pt x="778" y="98"/>
                  <a:pt x="778" y="98"/>
                </a:cubicBezTo>
                <a:cubicBezTo>
                  <a:pt x="776" y="99"/>
                  <a:pt x="776" y="99"/>
                  <a:pt x="776" y="99"/>
                </a:cubicBezTo>
                <a:cubicBezTo>
                  <a:pt x="774" y="97"/>
                  <a:pt x="774" y="97"/>
                  <a:pt x="774" y="97"/>
                </a:cubicBezTo>
                <a:cubicBezTo>
                  <a:pt x="774" y="95"/>
                  <a:pt x="774" y="95"/>
                  <a:pt x="774" y="95"/>
                </a:cubicBezTo>
                <a:cubicBezTo>
                  <a:pt x="772" y="95"/>
                  <a:pt x="772" y="95"/>
                  <a:pt x="772" y="95"/>
                </a:cubicBezTo>
                <a:cubicBezTo>
                  <a:pt x="770" y="95"/>
                  <a:pt x="770" y="95"/>
                  <a:pt x="770" y="95"/>
                </a:cubicBezTo>
                <a:cubicBezTo>
                  <a:pt x="769" y="94"/>
                  <a:pt x="769" y="94"/>
                  <a:pt x="769" y="94"/>
                </a:cubicBezTo>
                <a:cubicBezTo>
                  <a:pt x="770" y="92"/>
                  <a:pt x="770" y="92"/>
                  <a:pt x="770" y="92"/>
                </a:cubicBezTo>
                <a:cubicBezTo>
                  <a:pt x="771" y="92"/>
                  <a:pt x="771" y="92"/>
                  <a:pt x="771" y="92"/>
                </a:cubicBezTo>
                <a:cubicBezTo>
                  <a:pt x="771" y="90"/>
                  <a:pt x="771" y="90"/>
                  <a:pt x="771" y="90"/>
                </a:cubicBezTo>
                <a:cubicBezTo>
                  <a:pt x="773" y="90"/>
                  <a:pt x="773" y="90"/>
                  <a:pt x="773" y="90"/>
                </a:cubicBezTo>
                <a:cubicBezTo>
                  <a:pt x="778" y="86"/>
                  <a:pt x="778" y="86"/>
                  <a:pt x="778" y="86"/>
                </a:cubicBezTo>
                <a:cubicBezTo>
                  <a:pt x="779" y="85"/>
                  <a:pt x="779" y="85"/>
                  <a:pt x="779" y="85"/>
                </a:cubicBezTo>
                <a:cubicBezTo>
                  <a:pt x="777" y="84"/>
                  <a:pt x="777" y="84"/>
                  <a:pt x="777" y="84"/>
                </a:cubicBezTo>
                <a:cubicBezTo>
                  <a:pt x="775" y="85"/>
                  <a:pt x="775" y="85"/>
                  <a:pt x="775" y="85"/>
                </a:cubicBezTo>
                <a:cubicBezTo>
                  <a:pt x="775" y="84"/>
                  <a:pt x="775" y="84"/>
                  <a:pt x="775" y="84"/>
                </a:cubicBezTo>
                <a:cubicBezTo>
                  <a:pt x="776" y="83"/>
                  <a:pt x="776" y="83"/>
                  <a:pt x="776" y="83"/>
                </a:cubicBezTo>
                <a:cubicBezTo>
                  <a:pt x="777" y="81"/>
                  <a:pt x="777" y="81"/>
                  <a:pt x="777" y="81"/>
                </a:cubicBezTo>
                <a:cubicBezTo>
                  <a:pt x="780" y="80"/>
                  <a:pt x="780" y="80"/>
                  <a:pt x="780" y="80"/>
                </a:cubicBezTo>
                <a:cubicBezTo>
                  <a:pt x="779" y="82"/>
                  <a:pt x="779" y="82"/>
                  <a:pt x="779" y="82"/>
                </a:cubicBezTo>
                <a:cubicBezTo>
                  <a:pt x="780" y="84"/>
                  <a:pt x="780" y="84"/>
                  <a:pt x="780" y="84"/>
                </a:cubicBezTo>
                <a:cubicBezTo>
                  <a:pt x="782" y="84"/>
                  <a:pt x="782" y="84"/>
                  <a:pt x="782" y="84"/>
                </a:cubicBezTo>
                <a:cubicBezTo>
                  <a:pt x="783" y="84"/>
                  <a:pt x="783" y="84"/>
                  <a:pt x="783" y="84"/>
                </a:cubicBezTo>
                <a:cubicBezTo>
                  <a:pt x="785" y="83"/>
                  <a:pt x="785" y="83"/>
                  <a:pt x="785" y="83"/>
                </a:cubicBezTo>
                <a:cubicBezTo>
                  <a:pt x="785" y="81"/>
                  <a:pt x="785" y="81"/>
                  <a:pt x="785" y="81"/>
                </a:cubicBezTo>
                <a:cubicBezTo>
                  <a:pt x="783" y="80"/>
                  <a:pt x="783" y="80"/>
                  <a:pt x="783" y="80"/>
                </a:cubicBezTo>
                <a:cubicBezTo>
                  <a:pt x="782" y="79"/>
                  <a:pt x="782" y="79"/>
                  <a:pt x="782" y="79"/>
                </a:cubicBezTo>
                <a:cubicBezTo>
                  <a:pt x="782" y="78"/>
                  <a:pt x="782" y="78"/>
                  <a:pt x="782" y="78"/>
                </a:cubicBezTo>
                <a:cubicBezTo>
                  <a:pt x="783" y="76"/>
                  <a:pt x="783" y="76"/>
                  <a:pt x="783" y="76"/>
                </a:cubicBezTo>
                <a:cubicBezTo>
                  <a:pt x="782" y="74"/>
                  <a:pt x="782" y="74"/>
                  <a:pt x="782" y="74"/>
                </a:cubicBezTo>
                <a:cubicBezTo>
                  <a:pt x="783" y="74"/>
                  <a:pt x="783" y="74"/>
                  <a:pt x="783" y="74"/>
                </a:cubicBezTo>
                <a:cubicBezTo>
                  <a:pt x="783" y="72"/>
                  <a:pt x="783" y="72"/>
                  <a:pt x="783" y="72"/>
                </a:cubicBezTo>
                <a:cubicBezTo>
                  <a:pt x="781" y="70"/>
                  <a:pt x="781" y="70"/>
                  <a:pt x="781" y="70"/>
                </a:cubicBezTo>
                <a:cubicBezTo>
                  <a:pt x="781" y="68"/>
                  <a:pt x="781" y="68"/>
                  <a:pt x="781" y="68"/>
                </a:cubicBezTo>
                <a:cubicBezTo>
                  <a:pt x="780" y="66"/>
                  <a:pt x="780" y="66"/>
                  <a:pt x="780" y="66"/>
                </a:cubicBezTo>
                <a:cubicBezTo>
                  <a:pt x="781" y="65"/>
                  <a:pt x="781" y="65"/>
                  <a:pt x="781" y="65"/>
                </a:cubicBezTo>
                <a:cubicBezTo>
                  <a:pt x="782" y="63"/>
                  <a:pt x="782" y="63"/>
                  <a:pt x="782" y="63"/>
                </a:cubicBezTo>
                <a:cubicBezTo>
                  <a:pt x="783" y="60"/>
                  <a:pt x="783" y="60"/>
                  <a:pt x="783" y="60"/>
                </a:cubicBezTo>
                <a:cubicBezTo>
                  <a:pt x="783" y="59"/>
                  <a:pt x="783" y="59"/>
                  <a:pt x="783" y="59"/>
                </a:cubicBezTo>
                <a:cubicBezTo>
                  <a:pt x="785" y="57"/>
                  <a:pt x="785" y="57"/>
                  <a:pt x="785" y="57"/>
                </a:cubicBezTo>
                <a:cubicBezTo>
                  <a:pt x="785" y="56"/>
                  <a:pt x="785" y="56"/>
                  <a:pt x="785" y="56"/>
                </a:cubicBezTo>
                <a:cubicBezTo>
                  <a:pt x="783" y="55"/>
                  <a:pt x="783" y="55"/>
                  <a:pt x="783" y="55"/>
                </a:cubicBezTo>
                <a:cubicBezTo>
                  <a:pt x="784" y="51"/>
                  <a:pt x="784" y="51"/>
                  <a:pt x="784" y="51"/>
                </a:cubicBezTo>
                <a:cubicBezTo>
                  <a:pt x="783" y="50"/>
                  <a:pt x="783" y="50"/>
                  <a:pt x="783" y="50"/>
                </a:cubicBezTo>
                <a:cubicBezTo>
                  <a:pt x="781" y="48"/>
                  <a:pt x="781" y="48"/>
                  <a:pt x="781" y="48"/>
                </a:cubicBezTo>
                <a:cubicBezTo>
                  <a:pt x="782" y="47"/>
                  <a:pt x="782" y="47"/>
                  <a:pt x="782" y="47"/>
                </a:cubicBezTo>
                <a:cubicBezTo>
                  <a:pt x="781" y="45"/>
                  <a:pt x="781" y="45"/>
                  <a:pt x="781" y="45"/>
                </a:cubicBezTo>
                <a:cubicBezTo>
                  <a:pt x="782" y="44"/>
                  <a:pt x="782" y="44"/>
                  <a:pt x="782" y="44"/>
                </a:cubicBezTo>
                <a:cubicBezTo>
                  <a:pt x="783" y="42"/>
                  <a:pt x="783" y="42"/>
                  <a:pt x="783" y="42"/>
                </a:cubicBezTo>
                <a:cubicBezTo>
                  <a:pt x="782" y="41"/>
                  <a:pt x="782" y="41"/>
                  <a:pt x="782" y="41"/>
                </a:cubicBezTo>
                <a:cubicBezTo>
                  <a:pt x="780" y="40"/>
                  <a:pt x="780" y="40"/>
                  <a:pt x="780" y="40"/>
                </a:cubicBezTo>
                <a:cubicBezTo>
                  <a:pt x="779" y="39"/>
                  <a:pt x="779" y="39"/>
                  <a:pt x="779" y="39"/>
                </a:cubicBezTo>
                <a:cubicBezTo>
                  <a:pt x="779" y="38"/>
                  <a:pt x="779" y="38"/>
                  <a:pt x="779" y="38"/>
                </a:cubicBezTo>
                <a:cubicBezTo>
                  <a:pt x="779" y="37"/>
                  <a:pt x="779" y="37"/>
                  <a:pt x="779" y="37"/>
                </a:cubicBezTo>
                <a:cubicBezTo>
                  <a:pt x="776" y="36"/>
                  <a:pt x="776" y="36"/>
                  <a:pt x="776" y="36"/>
                </a:cubicBezTo>
                <a:cubicBezTo>
                  <a:pt x="773" y="35"/>
                  <a:pt x="773" y="35"/>
                  <a:pt x="773" y="35"/>
                </a:cubicBezTo>
                <a:cubicBezTo>
                  <a:pt x="772" y="36"/>
                  <a:pt x="772" y="36"/>
                  <a:pt x="772" y="36"/>
                </a:cubicBezTo>
                <a:cubicBezTo>
                  <a:pt x="772" y="37"/>
                  <a:pt x="772" y="37"/>
                  <a:pt x="772" y="37"/>
                </a:cubicBezTo>
                <a:cubicBezTo>
                  <a:pt x="769" y="39"/>
                  <a:pt x="769" y="39"/>
                  <a:pt x="769" y="39"/>
                </a:cubicBezTo>
                <a:cubicBezTo>
                  <a:pt x="768" y="40"/>
                  <a:pt x="768" y="40"/>
                  <a:pt x="768" y="40"/>
                </a:cubicBezTo>
                <a:cubicBezTo>
                  <a:pt x="766" y="40"/>
                  <a:pt x="766" y="40"/>
                  <a:pt x="766" y="40"/>
                </a:cubicBezTo>
                <a:cubicBezTo>
                  <a:pt x="764" y="42"/>
                  <a:pt x="764" y="42"/>
                  <a:pt x="764" y="42"/>
                </a:cubicBezTo>
                <a:cubicBezTo>
                  <a:pt x="765" y="44"/>
                  <a:pt x="765" y="44"/>
                  <a:pt x="765" y="44"/>
                </a:cubicBezTo>
                <a:cubicBezTo>
                  <a:pt x="767" y="45"/>
                  <a:pt x="767" y="45"/>
                  <a:pt x="767" y="45"/>
                </a:cubicBezTo>
                <a:cubicBezTo>
                  <a:pt x="769" y="45"/>
                  <a:pt x="769" y="45"/>
                  <a:pt x="769" y="45"/>
                </a:cubicBezTo>
                <a:cubicBezTo>
                  <a:pt x="769" y="46"/>
                  <a:pt x="769" y="46"/>
                  <a:pt x="769" y="46"/>
                </a:cubicBezTo>
                <a:cubicBezTo>
                  <a:pt x="766" y="49"/>
                  <a:pt x="766" y="49"/>
                  <a:pt x="766" y="49"/>
                </a:cubicBezTo>
                <a:cubicBezTo>
                  <a:pt x="766" y="50"/>
                  <a:pt x="766" y="50"/>
                  <a:pt x="766" y="50"/>
                </a:cubicBezTo>
                <a:cubicBezTo>
                  <a:pt x="764" y="52"/>
                  <a:pt x="764" y="52"/>
                  <a:pt x="764" y="52"/>
                </a:cubicBezTo>
                <a:cubicBezTo>
                  <a:pt x="764" y="50"/>
                  <a:pt x="764" y="50"/>
                  <a:pt x="764" y="50"/>
                </a:cubicBezTo>
                <a:cubicBezTo>
                  <a:pt x="763" y="49"/>
                  <a:pt x="763" y="49"/>
                  <a:pt x="763" y="49"/>
                </a:cubicBezTo>
                <a:cubicBezTo>
                  <a:pt x="764" y="47"/>
                  <a:pt x="764" y="47"/>
                  <a:pt x="764" y="47"/>
                </a:cubicBezTo>
                <a:cubicBezTo>
                  <a:pt x="763" y="46"/>
                  <a:pt x="763" y="46"/>
                  <a:pt x="763" y="46"/>
                </a:cubicBezTo>
                <a:cubicBezTo>
                  <a:pt x="760" y="47"/>
                  <a:pt x="760" y="47"/>
                  <a:pt x="760" y="47"/>
                </a:cubicBezTo>
                <a:cubicBezTo>
                  <a:pt x="759" y="49"/>
                  <a:pt x="759" y="49"/>
                  <a:pt x="759" y="49"/>
                </a:cubicBezTo>
                <a:cubicBezTo>
                  <a:pt x="757" y="49"/>
                  <a:pt x="757" y="49"/>
                  <a:pt x="757" y="49"/>
                </a:cubicBezTo>
                <a:cubicBezTo>
                  <a:pt x="756" y="52"/>
                  <a:pt x="756" y="52"/>
                  <a:pt x="756" y="52"/>
                </a:cubicBezTo>
                <a:cubicBezTo>
                  <a:pt x="755" y="52"/>
                  <a:pt x="755" y="52"/>
                  <a:pt x="755" y="52"/>
                </a:cubicBezTo>
                <a:cubicBezTo>
                  <a:pt x="753" y="56"/>
                  <a:pt x="753" y="56"/>
                  <a:pt x="753" y="56"/>
                </a:cubicBezTo>
                <a:cubicBezTo>
                  <a:pt x="751" y="59"/>
                  <a:pt x="751" y="59"/>
                  <a:pt x="751" y="59"/>
                </a:cubicBezTo>
                <a:cubicBezTo>
                  <a:pt x="750" y="61"/>
                  <a:pt x="750" y="61"/>
                  <a:pt x="750" y="61"/>
                </a:cubicBezTo>
                <a:cubicBezTo>
                  <a:pt x="751" y="63"/>
                  <a:pt x="751" y="63"/>
                  <a:pt x="751" y="63"/>
                </a:cubicBezTo>
                <a:cubicBezTo>
                  <a:pt x="751" y="64"/>
                  <a:pt x="751" y="64"/>
                  <a:pt x="751" y="64"/>
                </a:cubicBezTo>
                <a:cubicBezTo>
                  <a:pt x="752" y="65"/>
                  <a:pt x="752" y="65"/>
                  <a:pt x="752" y="65"/>
                </a:cubicBezTo>
                <a:cubicBezTo>
                  <a:pt x="754" y="63"/>
                  <a:pt x="754" y="63"/>
                  <a:pt x="754" y="63"/>
                </a:cubicBezTo>
                <a:cubicBezTo>
                  <a:pt x="755" y="63"/>
                  <a:pt x="755" y="63"/>
                  <a:pt x="755" y="63"/>
                </a:cubicBezTo>
                <a:cubicBezTo>
                  <a:pt x="755" y="65"/>
                  <a:pt x="755" y="65"/>
                  <a:pt x="755" y="65"/>
                </a:cubicBezTo>
                <a:cubicBezTo>
                  <a:pt x="753" y="66"/>
                  <a:pt x="753" y="66"/>
                  <a:pt x="753" y="66"/>
                </a:cubicBezTo>
                <a:cubicBezTo>
                  <a:pt x="753" y="67"/>
                  <a:pt x="753" y="67"/>
                  <a:pt x="753" y="67"/>
                </a:cubicBezTo>
                <a:cubicBezTo>
                  <a:pt x="751" y="67"/>
                  <a:pt x="751" y="67"/>
                  <a:pt x="751" y="67"/>
                </a:cubicBezTo>
                <a:cubicBezTo>
                  <a:pt x="749" y="67"/>
                  <a:pt x="749" y="67"/>
                  <a:pt x="749" y="67"/>
                </a:cubicBezTo>
                <a:cubicBezTo>
                  <a:pt x="746" y="70"/>
                  <a:pt x="746" y="70"/>
                  <a:pt x="746" y="70"/>
                </a:cubicBezTo>
                <a:cubicBezTo>
                  <a:pt x="744" y="72"/>
                  <a:pt x="744" y="72"/>
                  <a:pt x="744" y="72"/>
                </a:cubicBezTo>
                <a:cubicBezTo>
                  <a:pt x="744" y="77"/>
                  <a:pt x="744" y="77"/>
                  <a:pt x="744" y="77"/>
                </a:cubicBezTo>
                <a:cubicBezTo>
                  <a:pt x="745" y="79"/>
                  <a:pt x="745" y="79"/>
                  <a:pt x="745" y="79"/>
                </a:cubicBezTo>
                <a:cubicBezTo>
                  <a:pt x="745" y="80"/>
                  <a:pt x="745" y="80"/>
                  <a:pt x="745" y="80"/>
                </a:cubicBezTo>
                <a:cubicBezTo>
                  <a:pt x="744" y="82"/>
                  <a:pt x="744" y="82"/>
                  <a:pt x="744" y="82"/>
                </a:cubicBezTo>
                <a:cubicBezTo>
                  <a:pt x="745" y="83"/>
                  <a:pt x="745" y="83"/>
                  <a:pt x="745" y="83"/>
                </a:cubicBezTo>
                <a:cubicBezTo>
                  <a:pt x="745" y="85"/>
                  <a:pt x="745" y="85"/>
                  <a:pt x="745" y="85"/>
                </a:cubicBezTo>
                <a:cubicBezTo>
                  <a:pt x="747" y="84"/>
                  <a:pt x="747" y="84"/>
                  <a:pt x="747" y="84"/>
                </a:cubicBezTo>
                <a:cubicBezTo>
                  <a:pt x="748" y="85"/>
                  <a:pt x="748" y="85"/>
                  <a:pt x="748" y="85"/>
                </a:cubicBezTo>
                <a:cubicBezTo>
                  <a:pt x="748" y="87"/>
                  <a:pt x="748" y="87"/>
                  <a:pt x="748" y="87"/>
                </a:cubicBezTo>
                <a:cubicBezTo>
                  <a:pt x="750" y="88"/>
                  <a:pt x="750" y="88"/>
                  <a:pt x="750" y="88"/>
                </a:cubicBezTo>
                <a:cubicBezTo>
                  <a:pt x="751" y="90"/>
                  <a:pt x="751" y="90"/>
                  <a:pt x="751" y="90"/>
                </a:cubicBezTo>
                <a:cubicBezTo>
                  <a:pt x="752" y="90"/>
                  <a:pt x="752" y="90"/>
                  <a:pt x="752" y="90"/>
                </a:cubicBezTo>
                <a:cubicBezTo>
                  <a:pt x="753" y="88"/>
                  <a:pt x="753" y="88"/>
                  <a:pt x="753" y="88"/>
                </a:cubicBezTo>
                <a:cubicBezTo>
                  <a:pt x="753" y="90"/>
                  <a:pt x="753" y="90"/>
                  <a:pt x="753" y="90"/>
                </a:cubicBezTo>
                <a:cubicBezTo>
                  <a:pt x="754" y="93"/>
                  <a:pt x="754" y="93"/>
                  <a:pt x="754" y="93"/>
                </a:cubicBezTo>
                <a:cubicBezTo>
                  <a:pt x="757" y="94"/>
                  <a:pt x="757" y="94"/>
                  <a:pt x="757" y="94"/>
                </a:cubicBezTo>
                <a:cubicBezTo>
                  <a:pt x="758" y="95"/>
                  <a:pt x="758" y="95"/>
                  <a:pt x="758" y="95"/>
                </a:cubicBezTo>
                <a:cubicBezTo>
                  <a:pt x="760" y="95"/>
                  <a:pt x="760" y="95"/>
                  <a:pt x="760" y="95"/>
                </a:cubicBezTo>
                <a:cubicBezTo>
                  <a:pt x="762" y="95"/>
                  <a:pt x="762" y="95"/>
                  <a:pt x="762" y="95"/>
                </a:cubicBezTo>
                <a:cubicBezTo>
                  <a:pt x="762" y="97"/>
                  <a:pt x="762" y="97"/>
                  <a:pt x="762" y="97"/>
                </a:cubicBezTo>
                <a:cubicBezTo>
                  <a:pt x="760" y="100"/>
                  <a:pt x="760" y="100"/>
                  <a:pt x="760" y="100"/>
                </a:cubicBezTo>
                <a:cubicBezTo>
                  <a:pt x="758" y="101"/>
                  <a:pt x="758" y="101"/>
                  <a:pt x="758" y="101"/>
                </a:cubicBezTo>
                <a:cubicBezTo>
                  <a:pt x="757" y="101"/>
                  <a:pt x="757" y="101"/>
                  <a:pt x="757" y="101"/>
                </a:cubicBezTo>
                <a:cubicBezTo>
                  <a:pt x="758" y="99"/>
                  <a:pt x="758" y="99"/>
                  <a:pt x="758" y="99"/>
                </a:cubicBezTo>
                <a:cubicBezTo>
                  <a:pt x="759" y="98"/>
                  <a:pt x="759" y="98"/>
                  <a:pt x="759" y="98"/>
                </a:cubicBezTo>
                <a:cubicBezTo>
                  <a:pt x="757" y="97"/>
                  <a:pt x="757" y="97"/>
                  <a:pt x="757" y="97"/>
                </a:cubicBezTo>
                <a:cubicBezTo>
                  <a:pt x="755" y="98"/>
                  <a:pt x="755" y="98"/>
                  <a:pt x="755" y="98"/>
                </a:cubicBezTo>
                <a:cubicBezTo>
                  <a:pt x="753" y="100"/>
                  <a:pt x="753" y="100"/>
                  <a:pt x="753" y="100"/>
                </a:cubicBezTo>
                <a:cubicBezTo>
                  <a:pt x="754" y="101"/>
                  <a:pt x="754" y="101"/>
                  <a:pt x="754" y="101"/>
                </a:cubicBezTo>
                <a:cubicBezTo>
                  <a:pt x="754" y="102"/>
                  <a:pt x="754" y="102"/>
                  <a:pt x="754" y="102"/>
                </a:cubicBezTo>
                <a:cubicBezTo>
                  <a:pt x="751" y="103"/>
                  <a:pt x="751" y="103"/>
                  <a:pt x="751" y="103"/>
                </a:cubicBezTo>
                <a:cubicBezTo>
                  <a:pt x="750" y="105"/>
                  <a:pt x="750" y="105"/>
                  <a:pt x="750" y="105"/>
                </a:cubicBezTo>
                <a:cubicBezTo>
                  <a:pt x="749" y="105"/>
                  <a:pt x="749" y="105"/>
                  <a:pt x="749" y="105"/>
                </a:cubicBezTo>
                <a:cubicBezTo>
                  <a:pt x="748" y="107"/>
                  <a:pt x="748" y="107"/>
                  <a:pt x="748" y="107"/>
                </a:cubicBezTo>
                <a:cubicBezTo>
                  <a:pt x="748" y="108"/>
                  <a:pt x="748" y="108"/>
                  <a:pt x="748" y="108"/>
                </a:cubicBezTo>
                <a:cubicBezTo>
                  <a:pt x="749" y="108"/>
                  <a:pt x="749" y="108"/>
                  <a:pt x="749" y="108"/>
                </a:cubicBezTo>
                <a:cubicBezTo>
                  <a:pt x="750" y="109"/>
                  <a:pt x="750" y="109"/>
                  <a:pt x="750" y="109"/>
                </a:cubicBezTo>
                <a:cubicBezTo>
                  <a:pt x="752" y="109"/>
                  <a:pt x="752" y="109"/>
                  <a:pt x="752" y="109"/>
                </a:cubicBezTo>
                <a:cubicBezTo>
                  <a:pt x="753" y="107"/>
                  <a:pt x="753" y="107"/>
                  <a:pt x="753" y="107"/>
                </a:cubicBezTo>
                <a:cubicBezTo>
                  <a:pt x="753" y="106"/>
                  <a:pt x="753" y="106"/>
                  <a:pt x="753" y="106"/>
                </a:cubicBezTo>
                <a:cubicBezTo>
                  <a:pt x="755" y="106"/>
                  <a:pt x="755" y="106"/>
                  <a:pt x="755" y="106"/>
                </a:cubicBezTo>
                <a:cubicBezTo>
                  <a:pt x="756" y="105"/>
                  <a:pt x="756" y="105"/>
                  <a:pt x="756" y="105"/>
                </a:cubicBezTo>
                <a:cubicBezTo>
                  <a:pt x="756" y="106"/>
                  <a:pt x="756" y="106"/>
                  <a:pt x="756" y="106"/>
                </a:cubicBezTo>
                <a:cubicBezTo>
                  <a:pt x="756" y="108"/>
                  <a:pt x="756" y="108"/>
                  <a:pt x="756" y="108"/>
                </a:cubicBezTo>
                <a:cubicBezTo>
                  <a:pt x="755" y="110"/>
                  <a:pt x="755" y="110"/>
                  <a:pt x="755" y="110"/>
                </a:cubicBezTo>
                <a:cubicBezTo>
                  <a:pt x="754" y="113"/>
                  <a:pt x="754" y="113"/>
                  <a:pt x="754" y="113"/>
                </a:cubicBezTo>
                <a:cubicBezTo>
                  <a:pt x="754" y="114"/>
                  <a:pt x="754" y="114"/>
                  <a:pt x="754" y="114"/>
                </a:cubicBezTo>
                <a:cubicBezTo>
                  <a:pt x="753" y="116"/>
                  <a:pt x="753" y="116"/>
                  <a:pt x="753" y="116"/>
                </a:cubicBezTo>
                <a:cubicBezTo>
                  <a:pt x="750" y="116"/>
                  <a:pt x="750" y="116"/>
                  <a:pt x="750" y="116"/>
                </a:cubicBezTo>
                <a:cubicBezTo>
                  <a:pt x="748" y="118"/>
                  <a:pt x="748" y="118"/>
                  <a:pt x="748" y="118"/>
                </a:cubicBezTo>
                <a:cubicBezTo>
                  <a:pt x="747" y="118"/>
                  <a:pt x="747" y="118"/>
                  <a:pt x="747" y="118"/>
                </a:cubicBezTo>
                <a:cubicBezTo>
                  <a:pt x="747" y="119"/>
                  <a:pt x="747" y="119"/>
                  <a:pt x="747" y="119"/>
                </a:cubicBezTo>
                <a:cubicBezTo>
                  <a:pt x="746" y="121"/>
                  <a:pt x="746" y="121"/>
                  <a:pt x="746" y="121"/>
                </a:cubicBezTo>
                <a:cubicBezTo>
                  <a:pt x="742" y="123"/>
                  <a:pt x="742" y="123"/>
                  <a:pt x="742" y="123"/>
                </a:cubicBezTo>
                <a:cubicBezTo>
                  <a:pt x="740" y="125"/>
                  <a:pt x="740" y="125"/>
                  <a:pt x="740" y="125"/>
                </a:cubicBezTo>
                <a:cubicBezTo>
                  <a:pt x="739" y="125"/>
                  <a:pt x="739" y="125"/>
                  <a:pt x="739" y="125"/>
                </a:cubicBezTo>
                <a:cubicBezTo>
                  <a:pt x="738" y="124"/>
                  <a:pt x="738" y="124"/>
                  <a:pt x="738" y="124"/>
                </a:cubicBezTo>
                <a:cubicBezTo>
                  <a:pt x="737" y="124"/>
                  <a:pt x="737" y="124"/>
                  <a:pt x="737" y="124"/>
                </a:cubicBezTo>
                <a:cubicBezTo>
                  <a:pt x="737" y="123"/>
                  <a:pt x="737" y="123"/>
                  <a:pt x="737" y="123"/>
                </a:cubicBezTo>
                <a:cubicBezTo>
                  <a:pt x="736" y="124"/>
                  <a:pt x="736" y="124"/>
                  <a:pt x="736" y="124"/>
                </a:cubicBezTo>
                <a:cubicBezTo>
                  <a:pt x="734" y="125"/>
                  <a:pt x="734" y="125"/>
                  <a:pt x="734" y="125"/>
                </a:cubicBezTo>
                <a:cubicBezTo>
                  <a:pt x="735" y="124"/>
                  <a:pt x="735" y="124"/>
                  <a:pt x="735" y="124"/>
                </a:cubicBezTo>
                <a:cubicBezTo>
                  <a:pt x="734" y="123"/>
                  <a:pt x="734" y="123"/>
                  <a:pt x="734" y="123"/>
                </a:cubicBezTo>
                <a:cubicBezTo>
                  <a:pt x="732" y="125"/>
                  <a:pt x="732" y="125"/>
                  <a:pt x="732" y="125"/>
                </a:cubicBezTo>
                <a:cubicBezTo>
                  <a:pt x="732" y="127"/>
                  <a:pt x="732" y="127"/>
                  <a:pt x="732" y="127"/>
                </a:cubicBezTo>
                <a:cubicBezTo>
                  <a:pt x="730" y="130"/>
                  <a:pt x="730" y="130"/>
                  <a:pt x="730" y="130"/>
                </a:cubicBezTo>
                <a:cubicBezTo>
                  <a:pt x="729" y="131"/>
                  <a:pt x="729" y="131"/>
                  <a:pt x="729" y="131"/>
                </a:cubicBezTo>
                <a:cubicBezTo>
                  <a:pt x="730" y="132"/>
                  <a:pt x="730" y="132"/>
                  <a:pt x="730" y="132"/>
                </a:cubicBezTo>
                <a:cubicBezTo>
                  <a:pt x="730" y="133"/>
                  <a:pt x="730" y="133"/>
                  <a:pt x="730" y="133"/>
                </a:cubicBezTo>
                <a:cubicBezTo>
                  <a:pt x="729" y="136"/>
                  <a:pt x="729" y="136"/>
                  <a:pt x="729" y="136"/>
                </a:cubicBezTo>
                <a:cubicBezTo>
                  <a:pt x="729" y="138"/>
                  <a:pt x="729" y="138"/>
                  <a:pt x="729" y="138"/>
                </a:cubicBezTo>
                <a:cubicBezTo>
                  <a:pt x="730" y="139"/>
                  <a:pt x="730" y="139"/>
                  <a:pt x="730" y="139"/>
                </a:cubicBezTo>
                <a:cubicBezTo>
                  <a:pt x="729" y="140"/>
                  <a:pt x="729" y="140"/>
                  <a:pt x="729" y="140"/>
                </a:cubicBezTo>
                <a:cubicBezTo>
                  <a:pt x="728" y="142"/>
                  <a:pt x="728" y="142"/>
                  <a:pt x="728" y="142"/>
                </a:cubicBezTo>
                <a:cubicBezTo>
                  <a:pt x="728" y="142"/>
                  <a:pt x="728" y="142"/>
                  <a:pt x="728" y="142"/>
                </a:cubicBezTo>
                <a:cubicBezTo>
                  <a:pt x="730" y="142"/>
                  <a:pt x="730" y="142"/>
                  <a:pt x="730" y="142"/>
                </a:cubicBezTo>
                <a:cubicBezTo>
                  <a:pt x="731" y="140"/>
                  <a:pt x="731" y="140"/>
                  <a:pt x="731" y="140"/>
                </a:cubicBezTo>
                <a:cubicBezTo>
                  <a:pt x="733" y="141"/>
                  <a:pt x="733" y="141"/>
                  <a:pt x="733" y="141"/>
                </a:cubicBezTo>
                <a:cubicBezTo>
                  <a:pt x="734" y="139"/>
                  <a:pt x="734" y="139"/>
                  <a:pt x="734" y="139"/>
                </a:cubicBezTo>
                <a:cubicBezTo>
                  <a:pt x="733" y="141"/>
                  <a:pt x="733" y="141"/>
                  <a:pt x="733" y="141"/>
                </a:cubicBezTo>
                <a:cubicBezTo>
                  <a:pt x="731" y="141"/>
                  <a:pt x="731" y="141"/>
                  <a:pt x="731" y="141"/>
                </a:cubicBezTo>
                <a:cubicBezTo>
                  <a:pt x="729" y="143"/>
                  <a:pt x="729" y="143"/>
                  <a:pt x="729" y="143"/>
                </a:cubicBezTo>
                <a:cubicBezTo>
                  <a:pt x="726" y="144"/>
                  <a:pt x="726" y="144"/>
                  <a:pt x="726" y="144"/>
                </a:cubicBezTo>
                <a:cubicBezTo>
                  <a:pt x="726" y="146"/>
                  <a:pt x="726" y="146"/>
                  <a:pt x="726" y="146"/>
                </a:cubicBezTo>
                <a:cubicBezTo>
                  <a:pt x="725" y="147"/>
                  <a:pt x="725" y="147"/>
                  <a:pt x="725" y="147"/>
                </a:cubicBezTo>
                <a:cubicBezTo>
                  <a:pt x="723" y="146"/>
                  <a:pt x="723" y="146"/>
                  <a:pt x="723" y="146"/>
                </a:cubicBezTo>
                <a:cubicBezTo>
                  <a:pt x="721" y="146"/>
                  <a:pt x="721" y="146"/>
                  <a:pt x="721" y="146"/>
                </a:cubicBezTo>
                <a:cubicBezTo>
                  <a:pt x="720" y="145"/>
                  <a:pt x="720" y="145"/>
                  <a:pt x="720" y="145"/>
                </a:cubicBezTo>
                <a:cubicBezTo>
                  <a:pt x="719" y="146"/>
                  <a:pt x="719" y="146"/>
                  <a:pt x="719" y="146"/>
                </a:cubicBezTo>
                <a:cubicBezTo>
                  <a:pt x="719" y="149"/>
                  <a:pt x="719" y="149"/>
                  <a:pt x="719" y="149"/>
                </a:cubicBezTo>
                <a:cubicBezTo>
                  <a:pt x="717" y="153"/>
                  <a:pt x="717" y="153"/>
                  <a:pt x="717" y="153"/>
                </a:cubicBezTo>
                <a:cubicBezTo>
                  <a:pt x="718" y="149"/>
                  <a:pt x="718" y="149"/>
                  <a:pt x="718" y="149"/>
                </a:cubicBezTo>
                <a:cubicBezTo>
                  <a:pt x="717" y="146"/>
                  <a:pt x="717" y="146"/>
                  <a:pt x="717" y="146"/>
                </a:cubicBezTo>
                <a:cubicBezTo>
                  <a:pt x="716" y="144"/>
                  <a:pt x="716" y="144"/>
                  <a:pt x="716" y="144"/>
                </a:cubicBezTo>
                <a:cubicBezTo>
                  <a:pt x="717" y="141"/>
                  <a:pt x="717" y="141"/>
                  <a:pt x="717" y="141"/>
                </a:cubicBezTo>
                <a:cubicBezTo>
                  <a:pt x="717" y="141"/>
                  <a:pt x="717" y="141"/>
                  <a:pt x="717" y="141"/>
                </a:cubicBezTo>
                <a:cubicBezTo>
                  <a:pt x="718" y="144"/>
                  <a:pt x="718" y="144"/>
                  <a:pt x="718" y="144"/>
                </a:cubicBezTo>
                <a:cubicBezTo>
                  <a:pt x="721" y="143"/>
                  <a:pt x="721" y="143"/>
                  <a:pt x="721" y="143"/>
                </a:cubicBezTo>
                <a:cubicBezTo>
                  <a:pt x="722" y="145"/>
                  <a:pt x="722" y="145"/>
                  <a:pt x="722" y="145"/>
                </a:cubicBezTo>
                <a:cubicBezTo>
                  <a:pt x="724" y="146"/>
                  <a:pt x="724" y="146"/>
                  <a:pt x="724" y="146"/>
                </a:cubicBezTo>
                <a:cubicBezTo>
                  <a:pt x="725" y="144"/>
                  <a:pt x="725" y="144"/>
                  <a:pt x="725" y="144"/>
                </a:cubicBezTo>
                <a:cubicBezTo>
                  <a:pt x="725" y="143"/>
                  <a:pt x="725" y="143"/>
                  <a:pt x="725" y="143"/>
                </a:cubicBezTo>
                <a:cubicBezTo>
                  <a:pt x="726" y="140"/>
                  <a:pt x="726" y="140"/>
                  <a:pt x="726" y="140"/>
                </a:cubicBezTo>
                <a:cubicBezTo>
                  <a:pt x="725" y="141"/>
                  <a:pt x="725" y="141"/>
                  <a:pt x="725" y="141"/>
                </a:cubicBezTo>
                <a:cubicBezTo>
                  <a:pt x="723" y="141"/>
                  <a:pt x="723" y="141"/>
                  <a:pt x="723" y="141"/>
                </a:cubicBezTo>
                <a:cubicBezTo>
                  <a:pt x="725" y="139"/>
                  <a:pt x="725" y="139"/>
                  <a:pt x="725" y="139"/>
                </a:cubicBezTo>
                <a:cubicBezTo>
                  <a:pt x="726" y="137"/>
                  <a:pt x="726" y="137"/>
                  <a:pt x="726" y="137"/>
                </a:cubicBezTo>
                <a:cubicBezTo>
                  <a:pt x="725" y="137"/>
                  <a:pt x="725" y="137"/>
                  <a:pt x="725" y="137"/>
                </a:cubicBezTo>
                <a:cubicBezTo>
                  <a:pt x="723" y="139"/>
                  <a:pt x="723" y="139"/>
                  <a:pt x="723" y="139"/>
                </a:cubicBezTo>
                <a:cubicBezTo>
                  <a:pt x="721" y="139"/>
                  <a:pt x="721" y="139"/>
                  <a:pt x="721" y="139"/>
                </a:cubicBezTo>
                <a:cubicBezTo>
                  <a:pt x="721" y="138"/>
                  <a:pt x="721" y="138"/>
                  <a:pt x="721" y="138"/>
                </a:cubicBezTo>
                <a:cubicBezTo>
                  <a:pt x="723" y="137"/>
                  <a:pt x="723" y="137"/>
                  <a:pt x="723" y="137"/>
                </a:cubicBezTo>
                <a:cubicBezTo>
                  <a:pt x="723" y="135"/>
                  <a:pt x="723" y="135"/>
                  <a:pt x="723" y="135"/>
                </a:cubicBezTo>
                <a:cubicBezTo>
                  <a:pt x="722" y="135"/>
                  <a:pt x="722" y="135"/>
                  <a:pt x="722" y="135"/>
                </a:cubicBezTo>
                <a:cubicBezTo>
                  <a:pt x="720" y="136"/>
                  <a:pt x="720" y="136"/>
                  <a:pt x="720" y="136"/>
                </a:cubicBezTo>
                <a:cubicBezTo>
                  <a:pt x="720" y="135"/>
                  <a:pt x="720" y="135"/>
                  <a:pt x="720" y="135"/>
                </a:cubicBezTo>
                <a:cubicBezTo>
                  <a:pt x="721" y="131"/>
                  <a:pt x="721" y="131"/>
                  <a:pt x="721" y="131"/>
                </a:cubicBezTo>
                <a:cubicBezTo>
                  <a:pt x="722" y="129"/>
                  <a:pt x="722" y="129"/>
                  <a:pt x="722" y="129"/>
                </a:cubicBezTo>
                <a:cubicBezTo>
                  <a:pt x="722" y="131"/>
                  <a:pt x="722" y="131"/>
                  <a:pt x="722" y="131"/>
                </a:cubicBezTo>
                <a:cubicBezTo>
                  <a:pt x="723" y="130"/>
                  <a:pt x="723" y="130"/>
                  <a:pt x="723" y="130"/>
                </a:cubicBezTo>
                <a:cubicBezTo>
                  <a:pt x="723" y="129"/>
                  <a:pt x="723" y="129"/>
                  <a:pt x="723" y="129"/>
                </a:cubicBezTo>
                <a:cubicBezTo>
                  <a:pt x="726" y="126"/>
                  <a:pt x="726" y="126"/>
                  <a:pt x="726" y="126"/>
                </a:cubicBezTo>
                <a:cubicBezTo>
                  <a:pt x="726" y="125"/>
                  <a:pt x="726" y="125"/>
                  <a:pt x="726" y="125"/>
                </a:cubicBezTo>
                <a:cubicBezTo>
                  <a:pt x="729" y="123"/>
                  <a:pt x="729" y="123"/>
                  <a:pt x="729" y="123"/>
                </a:cubicBezTo>
                <a:cubicBezTo>
                  <a:pt x="730" y="121"/>
                  <a:pt x="730" y="121"/>
                  <a:pt x="730" y="121"/>
                </a:cubicBezTo>
                <a:cubicBezTo>
                  <a:pt x="731" y="119"/>
                  <a:pt x="731" y="119"/>
                  <a:pt x="731" y="119"/>
                </a:cubicBezTo>
                <a:cubicBezTo>
                  <a:pt x="732" y="119"/>
                  <a:pt x="732" y="119"/>
                  <a:pt x="732" y="119"/>
                </a:cubicBezTo>
                <a:cubicBezTo>
                  <a:pt x="732" y="118"/>
                  <a:pt x="732" y="118"/>
                  <a:pt x="732" y="118"/>
                </a:cubicBezTo>
                <a:cubicBezTo>
                  <a:pt x="730" y="118"/>
                  <a:pt x="730" y="118"/>
                  <a:pt x="730" y="118"/>
                </a:cubicBezTo>
                <a:cubicBezTo>
                  <a:pt x="728" y="119"/>
                  <a:pt x="728" y="119"/>
                  <a:pt x="728" y="119"/>
                </a:cubicBezTo>
                <a:cubicBezTo>
                  <a:pt x="727" y="121"/>
                  <a:pt x="727" y="121"/>
                  <a:pt x="727" y="121"/>
                </a:cubicBezTo>
                <a:cubicBezTo>
                  <a:pt x="724" y="122"/>
                  <a:pt x="724" y="122"/>
                  <a:pt x="724" y="122"/>
                </a:cubicBezTo>
                <a:cubicBezTo>
                  <a:pt x="723" y="122"/>
                  <a:pt x="723" y="122"/>
                  <a:pt x="723" y="122"/>
                </a:cubicBezTo>
                <a:cubicBezTo>
                  <a:pt x="723" y="121"/>
                  <a:pt x="723" y="121"/>
                  <a:pt x="723" y="121"/>
                </a:cubicBezTo>
                <a:cubicBezTo>
                  <a:pt x="726" y="120"/>
                  <a:pt x="726" y="120"/>
                  <a:pt x="726" y="120"/>
                </a:cubicBezTo>
                <a:cubicBezTo>
                  <a:pt x="726" y="118"/>
                  <a:pt x="726" y="118"/>
                  <a:pt x="726" y="118"/>
                </a:cubicBezTo>
                <a:cubicBezTo>
                  <a:pt x="725" y="118"/>
                  <a:pt x="725" y="118"/>
                  <a:pt x="725" y="118"/>
                </a:cubicBezTo>
                <a:cubicBezTo>
                  <a:pt x="723" y="118"/>
                  <a:pt x="723" y="118"/>
                  <a:pt x="723" y="118"/>
                </a:cubicBezTo>
                <a:cubicBezTo>
                  <a:pt x="722" y="117"/>
                  <a:pt x="722" y="117"/>
                  <a:pt x="722" y="117"/>
                </a:cubicBezTo>
                <a:cubicBezTo>
                  <a:pt x="723" y="115"/>
                  <a:pt x="723" y="115"/>
                  <a:pt x="723" y="115"/>
                </a:cubicBezTo>
                <a:cubicBezTo>
                  <a:pt x="723" y="113"/>
                  <a:pt x="723" y="113"/>
                  <a:pt x="723" y="113"/>
                </a:cubicBezTo>
                <a:cubicBezTo>
                  <a:pt x="721" y="112"/>
                  <a:pt x="721" y="112"/>
                  <a:pt x="721" y="112"/>
                </a:cubicBezTo>
                <a:cubicBezTo>
                  <a:pt x="720" y="112"/>
                  <a:pt x="720" y="112"/>
                  <a:pt x="720" y="112"/>
                </a:cubicBezTo>
                <a:cubicBezTo>
                  <a:pt x="720" y="113"/>
                  <a:pt x="720" y="113"/>
                  <a:pt x="720" y="113"/>
                </a:cubicBezTo>
                <a:cubicBezTo>
                  <a:pt x="720" y="112"/>
                  <a:pt x="720" y="112"/>
                  <a:pt x="720" y="112"/>
                </a:cubicBezTo>
                <a:cubicBezTo>
                  <a:pt x="721" y="111"/>
                  <a:pt x="721" y="111"/>
                  <a:pt x="721" y="111"/>
                </a:cubicBezTo>
                <a:cubicBezTo>
                  <a:pt x="720" y="109"/>
                  <a:pt x="720" y="109"/>
                  <a:pt x="720" y="109"/>
                </a:cubicBezTo>
                <a:cubicBezTo>
                  <a:pt x="718" y="109"/>
                  <a:pt x="718" y="109"/>
                  <a:pt x="718" y="109"/>
                </a:cubicBezTo>
                <a:cubicBezTo>
                  <a:pt x="717" y="111"/>
                  <a:pt x="717" y="111"/>
                  <a:pt x="717" y="111"/>
                </a:cubicBezTo>
                <a:cubicBezTo>
                  <a:pt x="715" y="113"/>
                  <a:pt x="715" y="113"/>
                  <a:pt x="715" y="113"/>
                </a:cubicBezTo>
                <a:cubicBezTo>
                  <a:pt x="715" y="113"/>
                  <a:pt x="715" y="113"/>
                  <a:pt x="715" y="113"/>
                </a:cubicBezTo>
                <a:cubicBezTo>
                  <a:pt x="714" y="113"/>
                  <a:pt x="714" y="113"/>
                  <a:pt x="714" y="113"/>
                </a:cubicBezTo>
                <a:cubicBezTo>
                  <a:pt x="714" y="112"/>
                  <a:pt x="714" y="112"/>
                  <a:pt x="714" y="112"/>
                </a:cubicBezTo>
                <a:cubicBezTo>
                  <a:pt x="713" y="110"/>
                  <a:pt x="713" y="110"/>
                  <a:pt x="713" y="110"/>
                </a:cubicBezTo>
                <a:cubicBezTo>
                  <a:pt x="711" y="110"/>
                  <a:pt x="711" y="110"/>
                  <a:pt x="711" y="110"/>
                </a:cubicBezTo>
                <a:cubicBezTo>
                  <a:pt x="711" y="111"/>
                  <a:pt x="711" y="111"/>
                  <a:pt x="711" y="111"/>
                </a:cubicBezTo>
                <a:cubicBezTo>
                  <a:pt x="712" y="112"/>
                  <a:pt x="712" y="112"/>
                  <a:pt x="712" y="112"/>
                </a:cubicBezTo>
                <a:cubicBezTo>
                  <a:pt x="711" y="113"/>
                  <a:pt x="711" y="113"/>
                  <a:pt x="711" y="113"/>
                </a:cubicBezTo>
                <a:cubicBezTo>
                  <a:pt x="712" y="115"/>
                  <a:pt x="712" y="115"/>
                  <a:pt x="712" y="115"/>
                </a:cubicBezTo>
                <a:cubicBezTo>
                  <a:pt x="712" y="116"/>
                  <a:pt x="712" y="116"/>
                  <a:pt x="712" y="116"/>
                </a:cubicBezTo>
                <a:cubicBezTo>
                  <a:pt x="711" y="117"/>
                  <a:pt x="711" y="117"/>
                  <a:pt x="711" y="117"/>
                </a:cubicBezTo>
                <a:cubicBezTo>
                  <a:pt x="710" y="116"/>
                  <a:pt x="710" y="116"/>
                  <a:pt x="710" y="116"/>
                </a:cubicBezTo>
                <a:cubicBezTo>
                  <a:pt x="710" y="115"/>
                  <a:pt x="710" y="115"/>
                  <a:pt x="710" y="115"/>
                </a:cubicBezTo>
                <a:cubicBezTo>
                  <a:pt x="709" y="115"/>
                  <a:pt x="709" y="115"/>
                  <a:pt x="709" y="115"/>
                </a:cubicBezTo>
                <a:cubicBezTo>
                  <a:pt x="708" y="116"/>
                  <a:pt x="708" y="116"/>
                  <a:pt x="708" y="116"/>
                </a:cubicBezTo>
                <a:cubicBezTo>
                  <a:pt x="709" y="120"/>
                  <a:pt x="709" y="120"/>
                  <a:pt x="709" y="120"/>
                </a:cubicBezTo>
                <a:cubicBezTo>
                  <a:pt x="710" y="123"/>
                  <a:pt x="710" y="123"/>
                  <a:pt x="710" y="123"/>
                </a:cubicBezTo>
                <a:cubicBezTo>
                  <a:pt x="713" y="124"/>
                  <a:pt x="713" y="124"/>
                  <a:pt x="713" y="124"/>
                </a:cubicBezTo>
                <a:cubicBezTo>
                  <a:pt x="714" y="126"/>
                  <a:pt x="714" y="126"/>
                  <a:pt x="714" y="126"/>
                </a:cubicBezTo>
                <a:cubicBezTo>
                  <a:pt x="714" y="130"/>
                  <a:pt x="714" y="130"/>
                  <a:pt x="714" y="130"/>
                </a:cubicBezTo>
                <a:cubicBezTo>
                  <a:pt x="713" y="128"/>
                  <a:pt x="713" y="128"/>
                  <a:pt x="713" y="128"/>
                </a:cubicBezTo>
                <a:cubicBezTo>
                  <a:pt x="712" y="127"/>
                  <a:pt x="712" y="127"/>
                  <a:pt x="712" y="127"/>
                </a:cubicBezTo>
                <a:cubicBezTo>
                  <a:pt x="709" y="123"/>
                  <a:pt x="709" y="123"/>
                  <a:pt x="709" y="123"/>
                </a:cubicBezTo>
                <a:cubicBezTo>
                  <a:pt x="708" y="121"/>
                  <a:pt x="708" y="121"/>
                  <a:pt x="708" y="121"/>
                </a:cubicBezTo>
                <a:cubicBezTo>
                  <a:pt x="707" y="117"/>
                  <a:pt x="707" y="117"/>
                  <a:pt x="707" y="117"/>
                </a:cubicBezTo>
                <a:cubicBezTo>
                  <a:pt x="706" y="117"/>
                  <a:pt x="706" y="117"/>
                  <a:pt x="706" y="117"/>
                </a:cubicBezTo>
                <a:cubicBezTo>
                  <a:pt x="705" y="118"/>
                  <a:pt x="705" y="118"/>
                  <a:pt x="705" y="118"/>
                </a:cubicBezTo>
                <a:cubicBezTo>
                  <a:pt x="706" y="121"/>
                  <a:pt x="706" y="121"/>
                  <a:pt x="706" y="121"/>
                </a:cubicBezTo>
                <a:cubicBezTo>
                  <a:pt x="708" y="123"/>
                  <a:pt x="708" y="123"/>
                  <a:pt x="708" y="123"/>
                </a:cubicBezTo>
                <a:cubicBezTo>
                  <a:pt x="708" y="125"/>
                  <a:pt x="708" y="125"/>
                  <a:pt x="708" y="125"/>
                </a:cubicBezTo>
                <a:cubicBezTo>
                  <a:pt x="707" y="125"/>
                  <a:pt x="707" y="125"/>
                  <a:pt x="707" y="125"/>
                </a:cubicBezTo>
                <a:cubicBezTo>
                  <a:pt x="706" y="124"/>
                  <a:pt x="706" y="124"/>
                  <a:pt x="706" y="124"/>
                </a:cubicBezTo>
                <a:cubicBezTo>
                  <a:pt x="702" y="124"/>
                  <a:pt x="702" y="124"/>
                  <a:pt x="702" y="124"/>
                </a:cubicBezTo>
                <a:cubicBezTo>
                  <a:pt x="701" y="125"/>
                  <a:pt x="701" y="125"/>
                  <a:pt x="701" y="125"/>
                </a:cubicBezTo>
                <a:cubicBezTo>
                  <a:pt x="700" y="124"/>
                  <a:pt x="700" y="124"/>
                  <a:pt x="700" y="124"/>
                </a:cubicBezTo>
                <a:cubicBezTo>
                  <a:pt x="698" y="123"/>
                  <a:pt x="698" y="123"/>
                  <a:pt x="698" y="123"/>
                </a:cubicBezTo>
                <a:cubicBezTo>
                  <a:pt x="695" y="121"/>
                  <a:pt x="695" y="121"/>
                  <a:pt x="695" y="121"/>
                </a:cubicBezTo>
                <a:cubicBezTo>
                  <a:pt x="691" y="121"/>
                  <a:pt x="691" y="121"/>
                  <a:pt x="691" y="121"/>
                </a:cubicBezTo>
                <a:cubicBezTo>
                  <a:pt x="690" y="120"/>
                  <a:pt x="690" y="120"/>
                  <a:pt x="690" y="120"/>
                </a:cubicBezTo>
                <a:cubicBezTo>
                  <a:pt x="690" y="120"/>
                  <a:pt x="690" y="120"/>
                  <a:pt x="690" y="120"/>
                </a:cubicBezTo>
                <a:cubicBezTo>
                  <a:pt x="687" y="121"/>
                  <a:pt x="687" y="121"/>
                  <a:pt x="687" y="121"/>
                </a:cubicBezTo>
                <a:cubicBezTo>
                  <a:pt x="686" y="123"/>
                  <a:pt x="686" y="123"/>
                  <a:pt x="686" y="123"/>
                </a:cubicBezTo>
                <a:cubicBezTo>
                  <a:pt x="682" y="123"/>
                  <a:pt x="682" y="123"/>
                  <a:pt x="682" y="123"/>
                </a:cubicBezTo>
                <a:cubicBezTo>
                  <a:pt x="680" y="124"/>
                  <a:pt x="680" y="124"/>
                  <a:pt x="680" y="124"/>
                </a:cubicBezTo>
                <a:cubicBezTo>
                  <a:pt x="678" y="122"/>
                  <a:pt x="678" y="122"/>
                  <a:pt x="678" y="122"/>
                </a:cubicBezTo>
                <a:cubicBezTo>
                  <a:pt x="678" y="122"/>
                  <a:pt x="678" y="122"/>
                  <a:pt x="678" y="122"/>
                </a:cubicBezTo>
                <a:cubicBezTo>
                  <a:pt x="677" y="120"/>
                  <a:pt x="677" y="120"/>
                  <a:pt x="677" y="120"/>
                </a:cubicBezTo>
                <a:cubicBezTo>
                  <a:pt x="677" y="119"/>
                  <a:pt x="677" y="119"/>
                  <a:pt x="677" y="119"/>
                </a:cubicBezTo>
                <a:cubicBezTo>
                  <a:pt x="674" y="121"/>
                  <a:pt x="674" y="121"/>
                  <a:pt x="674" y="121"/>
                </a:cubicBezTo>
                <a:cubicBezTo>
                  <a:pt x="674" y="120"/>
                  <a:pt x="674" y="120"/>
                  <a:pt x="674" y="120"/>
                </a:cubicBezTo>
                <a:cubicBezTo>
                  <a:pt x="672" y="117"/>
                  <a:pt x="672" y="117"/>
                  <a:pt x="672" y="117"/>
                </a:cubicBezTo>
                <a:cubicBezTo>
                  <a:pt x="671" y="116"/>
                  <a:pt x="671" y="116"/>
                  <a:pt x="671" y="116"/>
                </a:cubicBezTo>
                <a:cubicBezTo>
                  <a:pt x="670" y="115"/>
                  <a:pt x="670" y="115"/>
                  <a:pt x="670" y="115"/>
                </a:cubicBezTo>
                <a:cubicBezTo>
                  <a:pt x="670" y="114"/>
                  <a:pt x="670" y="114"/>
                  <a:pt x="670" y="114"/>
                </a:cubicBezTo>
                <a:cubicBezTo>
                  <a:pt x="671" y="113"/>
                  <a:pt x="671" y="113"/>
                  <a:pt x="671" y="113"/>
                </a:cubicBezTo>
                <a:cubicBezTo>
                  <a:pt x="670" y="112"/>
                  <a:pt x="670" y="112"/>
                  <a:pt x="670" y="112"/>
                </a:cubicBezTo>
                <a:cubicBezTo>
                  <a:pt x="669" y="112"/>
                  <a:pt x="669" y="112"/>
                  <a:pt x="669" y="112"/>
                </a:cubicBezTo>
                <a:cubicBezTo>
                  <a:pt x="668" y="112"/>
                  <a:pt x="668" y="112"/>
                  <a:pt x="668" y="112"/>
                </a:cubicBezTo>
                <a:cubicBezTo>
                  <a:pt x="669" y="110"/>
                  <a:pt x="669" y="110"/>
                  <a:pt x="669" y="110"/>
                </a:cubicBezTo>
                <a:cubicBezTo>
                  <a:pt x="668" y="110"/>
                  <a:pt x="668" y="110"/>
                  <a:pt x="668" y="110"/>
                </a:cubicBezTo>
                <a:cubicBezTo>
                  <a:pt x="666" y="111"/>
                  <a:pt x="666" y="111"/>
                  <a:pt x="666" y="111"/>
                </a:cubicBezTo>
                <a:cubicBezTo>
                  <a:pt x="664" y="111"/>
                  <a:pt x="664" y="111"/>
                  <a:pt x="664" y="111"/>
                </a:cubicBezTo>
                <a:cubicBezTo>
                  <a:pt x="663" y="109"/>
                  <a:pt x="663" y="109"/>
                  <a:pt x="663" y="109"/>
                </a:cubicBezTo>
                <a:cubicBezTo>
                  <a:pt x="662" y="109"/>
                  <a:pt x="662" y="109"/>
                  <a:pt x="662" y="109"/>
                </a:cubicBezTo>
                <a:cubicBezTo>
                  <a:pt x="661" y="109"/>
                  <a:pt x="661" y="109"/>
                  <a:pt x="661" y="109"/>
                </a:cubicBezTo>
                <a:cubicBezTo>
                  <a:pt x="660" y="108"/>
                  <a:pt x="660" y="108"/>
                  <a:pt x="660" y="108"/>
                </a:cubicBezTo>
                <a:cubicBezTo>
                  <a:pt x="658" y="108"/>
                  <a:pt x="658" y="108"/>
                  <a:pt x="658" y="108"/>
                </a:cubicBezTo>
                <a:cubicBezTo>
                  <a:pt x="658" y="107"/>
                  <a:pt x="658" y="107"/>
                  <a:pt x="658" y="107"/>
                </a:cubicBezTo>
                <a:cubicBezTo>
                  <a:pt x="659" y="105"/>
                  <a:pt x="659" y="105"/>
                  <a:pt x="659" y="105"/>
                </a:cubicBezTo>
                <a:cubicBezTo>
                  <a:pt x="660" y="104"/>
                  <a:pt x="660" y="104"/>
                  <a:pt x="660" y="104"/>
                </a:cubicBezTo>
                <a:cubicBezTo>
                  <a:pt x="660" y="103"/>
                  <a:pt x="660" y="103"/>
                  <a:pt x="660" y="103"/>
                </a:cubicBezTo>
                <a:cubicBezTo>
                  <a:pt x="659" y="102"/>
                  <a:pt x="659" y="102"/>
                  <a:pt x="659" y="102"/>
                </a:cubicBezTo>
                <a:cubicBezTo>
                  <a:pt x="657" y="102"/>
                  <a:pt x="657" y="102"/>
                  <a:pt x="657" y="102"/>
                </a:cubicBezTo>
                <a:cubicBezTo>
                  <a:pt x="657" y="98"/>
                  <a:pt x="657" y="98"/>
                  <a:pt x="657" y="98"/>
                </a:cubicBezTo>
                <a:cubicBezTo>
                  <a:pt x="656" y="98"/>
                  <a:pt x="656" y="98"/>
                  <a:pt x="656" y="98"/>
                </a:cubicBezTo>
                <a:cubicBezTo>
                  <a:pt x="656" y="97"/>
                  <a:pt x="656" y="97"/>
                  <a:pt x="656" y="97"/>
                </a:cubicBezTo>
                <a:cubicBezTo>
                  <a:pt x="658" y="96"/>
                  <a:pt x="658" y="96"/>
                  <a:pt x="658" y="96"/>
                </a:cubicBezTo>
                <a:cubicBezTo>
                  <a:pt x="658" y="95"/>
                  <a:pt x="658" y="95"/>
                  <a:pt x="658" y="95"/>
                </a:cubicBezTo>
                <a:cubicBezTo>
                  <a:pt x="657" y="95"/>
                  <a:pt x="657" y="95"/>
                  <a:pt x="657" y="95"/>
                </a:cubicBezTo>
                <a:cubicBezTo>
                  <a:pt x="657" y="93"/>
                  <a:pt x="657" y="93"/>
                  <a:pt x="657" y="93"/>
                </a:cubicBezTo>
                <a:cubicBezTo>
                  <a:pt x="658" y="89"/>
                  <a:pt x="658" y="89"/>
                  <a:pt x="658" y="89"/>
                </a:cubicBezTo>
                <a:cubicBezTo>
                  <a:pt x="657" y="88"/>
                  <a:pt x="657" y="88"/>
                  <a:pt x="657" y="88"/>
                </a:cubicBezTo>
                <a:cubicBezTo>
                  <a:pt x="656" y="88"/>
                  <a:pt x="656" y="88"/>
                  <a:pt x="656" y="88"/>
                </a:cubicBezTo>
                <a:cubicBezTo>
                  <a:pt x="655" y="86"/>
                  <a:pt x="655" y="86"/>
                  <a:pt x="655" y="86"/>
                </a:cubicBezTo>
                <a:cubicBezTo>
                  <a:pt x="654" y="85"/>
                  <a:pt x="654" y="85"/>
                  <a:pt x="654" y="85"/>
                </a:cubicBezTo>
                <a:cubicBezTo>
                  <a:pt x="651" y="86"/>
                  <a:pt x="651" y="86"/>
                  <a:pt x="651" y="86"/>
                </a:cubicBezTo>
                <a:cubicBezTo>
                  <a:pt x="650" y="86"/>
                  <a:pt x="650" y="86"/>
                  <a:pt x="650" y="86"/>
                </a:cubicBezTo>
                <a:cubicBezTo>
                  <a:pt x="645" y="87"/>
                  <a:pt x="645" y="87"/>
                  <a:pt x="645" y="87"/>
                </a:cubicBezTo>
                <a:cubicBezTo>
                  <a:pt x="638" y="88"/>
                  <a:pt x="638" y="88"/>
                  <a:pt x="638" y="88"/>
                </a:cubicBezTo>
                <a:cubicBezTo>
                  <a:pt x="635" y="87"/>
                  <a:pt x="635" y="87"/>
                  <a:pt x="635" y="87"/>
                </a:cubicBezTo>
                <a:cubicBezTo>
                  <a:pt x="634" y="87"/>
                  <a:pt x="634" y="87"/>
                  <a:pt x="634" y="87"/>
                </a:cubicBezTo>
                <a:cubicBezTo>
                  <a:pt x="631" y="91"/>
                  <a:pt x="631" y="91"/>
                  <a:pt x="631" y="91"/>
                </a:cubicBezTo>
                <a:cubicBezTo>
                  <a:pt x="629" y="92"/>
                  <a:pt x="629" y="92"/>
                  <a:pt x="629" y="92"/>
                </a:cubicBezTo>
                <a:cubicBezTo>
                  <a:pt x="628" y="93"/>
                  <a:pt x="628" y="93"/>
                  <a:pt x="628" y="93"/>
                </a:cubicBezTo>
                <a:cubicBezTo>
                  <a:pt x="630" y="94"/>
                  <a:pt x="630" y="94"/>
                  <a:pt x="630" y="94"/>
                </a:cubicBezTo>
                <a:cubicBezTo>
                  <a:pt x="631" y="93"/>
                  <a:pt x="631" y="93"/>
                  <a:pt x="631" y="93"/>
                </a:cubicBezTo>
                <a:cubicBezTo>
                  <a:pt x="632" y="93"/>
                  <a:pt x="632" y="93"/>
                  <a:pt x="632" y="93"/>
                </a:cubicBezTo>
                <a:cubicBezTo>
                  <a:pt x="631" y="95"/>
                  <a:pt x="631" y="95"/>
                  <a:pt x="631" y="95"/>
                </a:cubicBezTo>
                <a:cubicBezTo>
                  <a:pt x="630" y="96"/>
                  <a:pt x="630" y="96"/>
                  <a:pt x="630" y="96"/>
                </a:cubicBezTo>
                <a:cubicBezTo>
                  <a:pt x="630" y="97"/>
                  <a:pt x="630" y="97"/>
                  <a:pt x="630" y="97"/>
                </a:cubicBezTo>
                <a:cubicBezTo>
                  <a:pt x="633" y="98"/>
                  <a:pt x="633" y="98"/>
                  <a:pt x="633" y="98"/>
                </a:cubicBezTo>
                <a:cubicBezTo>
                  <a:pt x="634" y="99"/>
                  <a:pt x="634" y="99"/>
                  <a:pt x="634" y="99"/>
                </a:cubicBezTo>
                <a:cubicBezTo>
                  <a:pt x="636" y="98"/>
                  <a:pt x="636" y="98"/>
                  <a:pt x="636" y="98"/>
                </a:cubicBezTo>
                <a:cubicBezTo>
                  <a:pt x="636" y="97"/>
                  <a:pt x="636" y="97"/>
                  <a:pt x="636" y="97"/>
                </a:cubicBezTo>
                <a:cubicBezTo>
                  <a:pt x="634" y="95"/>
                  <a:pt x="634" y="95"/>
                  <a:pt x="634" y="95"/>
                </a:cubicBezTo>
                <a:cubicBezTo>
                  <a:pt x="635" y="94"/>
                  <a:pt x="635" y="94"/>
                  <a:pt x="635" y="94"/>
                </a:cubicBezTo>
                <a:cubicBezTo>
                  <a:pt x="636" y="94"/>
                  <a:pt x="636" y="94"/>
                  <a:pt x="636" y="94"/>
                </a:cubicBezTo>
                <a:cubicBezTo>
                  <a:pt x="636" y="95"/>
                  <a:pt x="636" y="95"/>
                  <a:pt x="636" y="95"/>
                </a:cubicBezTo>
                <a:cubicBezTo>
                  <a:pt x="638" y="95"/>
                  <a:pt x="638" y="95"/>
                  <a:pt x="638" y="95"/>
                </a:cubicBezTo>
                <a:cubicBezTo>
                  <a:pt x="640" y="96"/>
                  <a:pt x="640" y="96"/>
                  <a:pt x="640" y="96"/>
                </a:cubicBezTo>
                <a:cubicBezTo>
                  <a:pt x="641" y="96"/>
                  <a:pt x="641" y="96"/>
                  <a:pt x="641" y="96"/>
                </a:cubicBezTo>
                <a:cubicBezTo>
                  <a:pt x="641" y="94"/>
                  <a:pt x="641" y="94"/>
                  <a:pt x="641" y="94"/>
                </a:cubicBezTo>
                <a:cubicBezTo>
                  <a:pt x="643" y="93"/>
                  <a:pt x="643" y="93"/>
                  <a:pt x="643" y="93"/>
                </a:cubicBezTo>
                <a:cubicBezTo>
                  <a:pt x="642" y="94"/>
                  <a:pt x="642" y="94"/>
                  <a:pt x="642" y="94"/>
                </a:cubicBezTo>
                <a:cubicBezTo>
                  <a:pt x="644" y="96"/>
                  <a:pt x="644" y="96"/>
                  <a:pt x="644" y="96"/>
                </a:cubicBezTo>
                <a:cubicBezTo>
                  <a:pt x="645" y="95"/>
                  <a:pt x="645" y="95"/>
                  <a:pt x="645" y="95"/>
                </a:cubicBezTo>
                <a:cubicBezTo>
                  <a:pt x="645" y="94"/>
                  <a:pt x="645" y="94"/>
                  <a:pt x="645" y="94"/>
                </a:cubicBezTo>
                <a:cubicBezTo>
                  <a:pt x="646" y="94"/>
                  <a:pt x="646" y="94"/>
                  <a:pt x="646" y="94"/>
                </a:cubicBezTo>
                <a:cubicBezTo>
                  <a:pt x="647" y="93"/>
                  <a:pt x="647" y="93"/>
                  <a:pt x="647" y="93"/>
                </a:cubicBezTo>
                <a:cubicBezTo>
                  <a:pt x="648" y="93"/>
                  <a:pt x="648" y="93"/>
                  <a:pt x="648" y="93"/>
                </a:cubicBezTo>
                <a:cubicBezTo>
                  <a:pt x="652" y="91"/>
                  <a:pt x="652" y="91"/>
                  <a:pt x="652" y="91"/>
                </a:cubicBezTo>
                <a:cubicBezTo>
                  <a:pt x="654" y="91"/>
                  <a:pt x="654" y="91"/>
                  <a:pt x="654" y="91"/>
                </a:cubicBezTo>
                <a:cubicBezTo>
                  <a:pt x="654" y="92"/>
                  <a:pt x="654" y="92"/>
                  <a:pt x="654" y="92"/>
                </a:cubicBezTo>
                <a:cubicBezTo>
                  <a:pt x="656" y="92"/>
                  <a:pt x="656" y="92"/>
                  <a:pt x="656" y="92"/>
                </a:cubicBezTo>
                <a:cubicBezTo>
                  <a:pt x="654" y="93"/>
                  <a:pt x="654" y="93"/>
                  <a:pt x="654" y="93"/>
                </a:cubicBezTo>
                <a:cubicBezTo>
                  <a:pt x="655" y="95"/>
                  <a:pt x="655" y="95"/>
                  <a:pt x="655" y="95"/>
                </a:cubicBezTo>
                <a:cubicBezTo>
                  <a:pt x="653" y="97"/>
                  <a:pt x="653" y="97"/>
                  <a:pt x="653" y="97"/>
                </a:cubicBezTo>
                <a:cubicBezTo>
                  <a:pt x="652" y="96"/>
                  <a:pt x="652" y="96"/>
                  <a:pt x="652" y="96"/>
                </a:cubicBezTo>
                <a:cubicBezTo>
                  <a:pt x="651" y="97"/>
                  <a:pt x="651" y="97"/>
                  <a:pt x="651" y="97"/>
                </a:cubicBezTo>
                <a:cubicBezTo>
                  <a:pt x="649" y="97"/>
                  <a:pt x="649" y="97"/>
                  <a:pt x="649" y="97"/>
                </a:cubicBezTo>
                <a:cubicBezTo>
                  <a:pt x="648" y="96"/>
                  <a:pt x="648" y="96"/>
                  <a:pt x="648" y="96"/>
                </a:cubicBezTo>
                <a:cubicBezTo>
                  <a:pt x="647" y="96"/>
                  <a:pt x="647" y="96"/>
                  <a:pt x="647" y="96"/>
                </a:cubicBezTo>
                <a:cubicBezTo>
                  <a:pt x="645" y="99"/>
                  <a:pt x="645" y="99"/>
                  <a:pt x="645" y="99"/>
                </a:cubicBezTo>
                <a:cubicBezTo>
                  <a:pt x="646" y="102"/>
                  <a:pt x="646" y="102"/>
                  <a:pt x="646" y="102"/>
                </a:cubicBezTo>
                <a:cubicBezTo>
                  <a:pt x="646" y="104"/>
                  <a:pt x="646" y="104"/>
                  <a:pt x="646" y="104"/>
                </a:cubicBezTo>
                <a:cubicBezTo>
                  <a:pt x="645" y="102"/>
                  <a:pt x="645" y="102"/>
                  <a:pt x="645" y="102"/>
                </a:cubicBezTo>
                <a:cubicBezTo>
                  <a:pt x="644" y="101"/>
                  <a:pt x="644" y="101"/>
                  <a:pt x="644" y="101"/>
                </a:cubicBezTo>
                <a:cubicBezTo>
                  <a:pt x="644" y="100"/>
                  <a:pt x="644" y="100"/>
                  <a:pt x="644" y="100"/>
                </a:cubicBezTo>
                <a:cubicBezTo>
                  <a:pt x="642" y="100"/>
                  <a:pt x="642" y="100"/>
                  <a:pt x="642" y="100"/>
                </a:cubicBezTo>
                <a:cubicBezTo>
                  <a:pt x="641" y="102"/>
                  <a:pt x="641" y="102"/>
                  <a:pt x="641" y="102"/>
                </a:cubicBezTo>
                <a:cubicBezTo>
                  <a:pt x="639" y="102"/>
                  <a:pt x="639" y="102"/>
                  <a:pt x="639" y="102"/>
                </a:cubicBezTo>
                <a:cubicBezTo>
                  <a:pt x="638" y="103"/>
                  <a:pt x="638" y="103"/>
                  <a:pt x="638" y="103"/>
                </a:cubicBezTo>
                <a:cubicBezTo>
                  <a:pt x="638" y="101"/>
                  <a:pt x="638" y="101"/>
                  <a:pt x="638" y="101"/>
                </a:cubicBezTo>
                <a:cubicBezTo>
                  <a:pt x="637" y="101"/>
                  <a:pt x="637" y="101"/>
                  <a:pt x="637" y="101"/>
                </a:cubicBezTo>
                <a:cubicBezTo>
                  <a:pt x="636" y="103"/>
                  <a:pt x="636" y="103"/>
                  <a:pt x="636" y="103"/>
                </a:cubicBezTo>
                <a:cubicBezTo>
                  <a:pt x="634" y="104"/>
                  <a:pt x="634" y="104"/>
                  <a:pt x="634" y="104"/>
                </a:cubicBezTo>
                <a:cubicBezTo>
                  <a:pt x="634" y="103"/>
                  <a:pt x="634" y="103"/>
                  <a:pt x="634" y="103"/>
                </a:cubicBezTo>
                <a:cubicBezTo>
                  <a:pt x="632" y="103"/>
                  <a:pt x="632" y="103"/>
                  <a:pt x="632" y="103"/>
                </a:cubicBezTo>
                <a:cubicBezTo>
                  <a:pt x="631" y="104"/>
                  <a:pt x="631" y="104"/>
                  <a:pt x="631" y="104"/>
                </a:cubicBezTo>
                <a:cubicBezTo>
                  <a:pt x="631" y="105"/>
                  <a:pt x="631" y="105"/>
                  <a:pt x="631" y="105"/>
                </a:cubicBezTo>
                <a:cubicBezTo>
                  <a:pt x="628" y="105"/>
                  <a:pt x="628" y="105"/>
                  <a:pt x="628" y="105"/>
                </a:cubicBezTo>
                <a:cubicBezTo>
                  <a:pt x="627" y="106"/>
                  <a:pt x="627" y="106"/>
                  <a:pt x="627" y="106"/>
                </a:cubicBezTo>
                <a:cubicBezTo>
                  <a:pt x="627" y="108"/>
                  <a:pt x="627" y="108"/>
                  <a:pt x="627" y="108"/>
                </a:cubicBezTo>
                <a:cubicBezTo>
                  <a:pt x="627" y="109"/>
                  <a:pt x="627" y="109"/>
                  <a:pt x="627" y="109"/>
                </a:cubicBezTo>
                <a:cubicBezTo>
                  <a:pt x="626" y="114"/>
                  <a:pt x="626" y="114"/>
                  <a:pt x="626" y="114"/>
                </a:cubicBezTo>
                <a:cubicBezTo>
                  <a:pt x="625" y="118"/>
                  <a:pt x="625" y="118"/>
                  <a:pt x="625" y="118"/>
                </a:cubicBezTo>
                <a:cubicBezTo>
                  <a:pt x="625" y="120"/>
                  <a:pt x="625" y="120"/>
                  <a:pt x="625" y="120"/>
                </a:cubicBezTo>
                <a:cubicBezTo>
                  <a:pt x="626" y="121"/>
                  <a:pt x="626" y="121"/>
                  <a:pt x="626" y="121"/>
                </a:cubicBezTo>
                <a:cubicBezTo>
                  <a:pt x="626" y="122"/>
                  <a:pt x="626" y="122"/>
                  <a:pt x="626" y="122"/>
                </a:cubicBezTo>
                <a:cubicBezTo>
                  <a:pt x="624" y="123"/>
                  <a:pt x="624" y="123"/>
                  <a:pt x="624" y="123"/>
                </a:cubicBezTo>
                <a:cubicBezTo>
                  <a:pt x="624" y="124"/>
                  <a:pt x="624" y="124"/>
                  <a:pt x="624" y="124"/>
                </a:cubicBezTo>
                <a:cubicBezTo>
                  <a:pt x="625" y="126"/>
                  <a:pt x="625" y="126"/>
                  <a:pt x="625" y="126"/>
                </a:cubicBezTo>
                <a:cubicBezTo>
                  <a:pt x="625" y="128"/>
                  <a:pt x="625" y="128"/>
                  <a:pt x="625" y="128"/>
                </a:cubicBezTo>
                <a:cubicBezTo>
                  <a:pt x="624" y="129"/>
                  <a:pt x="624" y="129"/>
                  <a:pt x="624" y="129"/>
                </a:cubicBezTo>
                <a:cubicBezTo>
                  <a:pt x="624" y="128"/>
                  <a:pt x="624" y="128"/>
                  <a:pt x="624" y="128"/>
                </a:cubicBezTo>
                <a:cubicBezTo>
                  <a:pt x="623" y="129"/>
                  <a:pt x="623" y="129"/>
                  <a:pt x="623" y="129"/>
                </a:cubicBezTo>
                <a:cubicBezTo>
                  <a:pt x="622" y="128"/>
                  <a:pt x="622" y="128"/>
                  <a:pt x="622" y="128"/>
                </a:cubicBezTo>
                <a:cubicBezTo>
                  <a:pt x="622" y="127"/>
                  <a:pt x="622" y="127"/>
                  <a:pt x="622" y="127"/>
                </a:cubicBezTo>
                <a:cubicBezTo>
                  <a:pt x="623" y="126"/>
                  <a:pt x="623" y="126"/>
                  <a:pt x="623" y="126"/>
                </a:cubicBezTo>
                <a:cubicBezTo>
                  <a:pt x="623" y="124"/>
                  <a:pt x="623" y="124"/>
                  <a:pt x="623" y="124"/>
                </a:cubicBezTo>
                <a:cubicBezTo>
                  <a:pt x="621" y="124"/>
                  <a:pt x="621" y="124"/>
                  <a:pt x="621" y="124"/>
                </a:cubicBezTo>
                <a:cubicBezTo>
                  <a:pt x="619" y="129"/>
                  <a:pt x="619" y="129"/>
                  <a:pt x="619" y="129"/>
                </a:cubicBezTo>
                <a:cubicBezTo>
                  <a:pt x="619" y="133"/>
                  <a:pt x="619" y="133"/>
                  <a:pt x="619" y="133"/>
                </a:cubicBezTo>
                <a:cubicBezTo>
                  <a:pt x="620" y="138"/>
                  <a:pt x="620" y="138"/>
                  <a:pt x="620" y="138"/>
                </a:cubicBezTo>
                <a:cubicBezTo>
                  <a:pt x="620" y="144"/>
                  <a:pt x="620" y="144"/>
                  <a:pt x="620" y="144"/>
                </a:cubicBezTo>
                <a:cubicBezTo>
                  <a:pt x="619" y="138"/>
                  <a:pt x="619" y="138"/>
                  <a:pt x="619" y="138"/>
                </a:cubicBezTo>
                <a:cubicBezTo>
                  <a:pt x="618" y="135"/>
                  <a:pt x="618" y="135"/>
                  <a:pt x="618" y="135"/>
                </a:cubicBezTo>
                <a:cubicBezTo>
                  <a:pt x="617" y="134"/>
                  <a:pt x="617" y="134"/>
                  <a:pt x="617" y="134"/>
                </a:cubicBezTo>
                <a:cubicBezTo>
                  <a:pt x="618" y="132"/>
                  <a:pt x="618" y="132"/>
                  <a:pt x="618" y="132"/>
                </a:cubicBezTo>
                <a:cubicBezTo>
                  <a:pt x="618" y="131"/>
                  <a:pt x="618" y="131"/>
                  <a:pt x="618" y="131"/>
                </a:cubicBezTo>
                <a:cubicBezTo>
                  <a:pt x="616" y="130"/>
                  <a:pt x="616" y="130"/>
                  <a:pt x="616" y="130"/>
                </a:cubicBezTo>
                <a:cubicBezTo>
                  <a:pt x="617" y="127"/>
                  <a:pt x="617" y="127"/>
                  <a:pt x="617" y="127"/>
                </a:cubicBezTo>
                <a:cubicBezTo>
                  <a:pt x="617" y="124"/>
                  <a:pt x="617" y="124"/>
                  <a:pt x="617" y="124"/>
                </a:cubicBezTo>
                <a:cubicBezTo>
                  <a:pt x="615" y="121"/>
                  <a:pt x="615" y="121"/>
                  <a:pt x="615" y="121"/>
                </a:cubicBezTo>
                <a:cubicBezTo>
                  <a:pt x="615" y="118"/>
                  <a:pt x="615" y="118"/>
                  <a:pt x="615" y="118"/>
                </a:cubicBezTo>
                <a:cubicBezTo>
                  <a:pt x="617" y="116"/>
                  <a:pt x="617" y="116"/>
                  <a:pt x="617" y="116"/>
                </a:cubicBezTo>
                <a:cubicBezTo>
                  <a:pt x="618" y="112"/>
                  <a:pt x="618" y="112"/>
                  <a:pt x="618" y="112"/>
                </a:cubicBezTo>
                <a:cubicBezTo>
                  <a:pt x="618" y="110"/>
                  <a:pt x="618" y="110"/>
                  <a:pt x="618" y="110"/>
                </a:cubicBezTo>
                <a:cubicBezTo>
                  <a:pt x="618" y="110"/>
                  <a:pt x="618" y="110"/>
                  <a:pt x="618" y="110"/>
                </a:cubicBezTo>
                <a:cubicBezTo>
                  <a:pt x="617" y="111"/>
                  <a:pt x="617" y="111"/>
                  <a:pt x="617" y="111"/>
                </a:cubicBezTo>
                <a:cubicBezTo>
                  <a:pt x="617" y="113"/>
                  <a:pt x="617" y="113"/>
                  <a:pt x="617" y="113"/>
                </a:cubicBezTo>
                <a:cubicBezTo>
                  <a:pt x="615" y="115"/>
                  <a:pt x="615" y="115"/>
                  <a:pt x="615" y="115"/>
                </a:cubicBezTo>
                <a:cubicBezTo>
                  <a:pt x="615" y="114"/>
                  <a:pt x="615" y="114"/>
                  <a:pt x="615" y="114"/>
                </a:cubicBezTo>
                <a:cubicBezTo>
                  <a:pt x="614" y="112"/>
                  <a:pt x="614" y="112"/>
                  <a:pt x="614" y="112"/>
                </a:cubicBezTo>
                <a:cubicBezTo>
                  <a:pt x="616" y="109"/>
                  <a:pt x="616" y="109"/>
                  <a:pt x="616" y="109"/>
                </a:cubicBezTo>
                <a:cubicBezTo>
                  <a:pt x="616" y="107"/>
                  <a:pt x="616" y="107"/>
                  <a:pt x="616" y="107"/>
                </a:cubicBezTo>
                <a:cubicBezTo>
                  <a:pt x="615" y="106"/>
                  <a:pt x="615" y="106"/>
                  <a:pt x="615" y="106"/>
                </a:cubicBezTo>
                <a:cubicBezTo>
                  <a:pt x="614" y="107"/>
                  <a:pt x="614" y="107"/>
                  <a:pt x="614" y="107"/>
                </a:cubicBezTo>
                <a:cubicBezTo>
                  <a:pt x="613" y="107"/>
                  <a:pt x="613" y="107"/>
                  <a:pt x="613" y="107"/>
                </a:cubicBezTo>
                <a:cubicBezTo>
                  <a:pt x="612" y="106"/>
                  <a:pt x="612" y="106"/>
                  <a:pt x="612" y="106"/>
                </a:cubicBezTo>
                <a:cubicBezTo>
                  <a:pt x="613" y="104"/>
                  <a:pt x="613" y="104"/>
                  <a:pt x="613" y="104"/>
                </a:cubicBezTo>
                <a:cubicBezTo>
                  <a:pt x="613" y="102"/>
                  <a:pt x="613" y="102"/>
                  <a:pt x="613" y="102"/>
                </a:cubicBezTo>
                <a:cubicBezTo>
                  <a:pt x="612" y="102"/>
                  <a:pt x="612" y="102"/>
                  <a:pt x="612" y="102"/>
                </a:cubicBezTo>
                <a:cubicBezTo>
                  <a:pt x="612" y="101"/>
                  <a:pt x="612" y="101"/>
                  <a:pt x="612" y="101"/>
                </a:cubicBezTo>
                <a:cubicBezTo>
                  <a:pt x="612" y="100"/>
                  <a:pt x="612" y="100"/>
                  <a:pt x="612" y="100"/>
                </a:cubicBezTo>
                <a:cubicBezTo>
                  <a:pt x="612" y="99"/>
                  <a:pt x="612" y="99"/>
                  <a:pt x="612" y="99"/>
                </a:cubicBezTo>
                <a:cubicBezTo>
                  <a:pt x="610" y="99"/>
                  <a:pt x="610" y="99"/>
                  <a:pt x="610" y="99"/>
                </a:cubicBezTo>
                <a:cubicBezTo>
                  <a:pt x="605" y="101"/>
                  <a:pt x="605" y="101"/>
                  <a:pt x="605" y="101"/>
                </a:cubicBezTo>
                <a:cubicBezTo>
                  <a:pt x="602" y="103"/>
                  <a:pt x="602" y="103"/>
                  <a:pt x="602" y="103"/>
                </a:cubicBezTo>
                <a:cubicBezTo>
                  <a:pt x="601" y="102"/>
                  <a:pt x="601" y="102"/>
                  <a:pt x="601" y="102"/>
                </a:cubicBezTo>
                <a:cubicBezTo>
                  <a:pt x="601" y="101"/>
                  <a:pt x="601" y="101"/>
                  <a:pt x="601" y="101"/>
                </a:cubicBezTo>
                <a:cubicBezTo>
                  <a:pt x="600" y="101"/>
                  <a:pt x="600" y="101"/>
                  <a:pt x="600" y="101"/>
                </a:cubicBezTo>
                <a:cubicBezTo>
                  <a:pt x="598" y="103"/>
                  <a:pt x="598" y="103"/>
                  <a:pt x="598" y="103"/>
                </a:cubicBezTo>
                <a:cubicBezTo>
                  <a:pt x="597" y="103"/>
                  <a:pt x="597" y="103"/>
                  <a:pt x="597" y="103"/>
                </a:cubicBezTo>
                <a:cubicBezTo>
                  <a:pt x="596" y="102"/>
                  <a:pt x="596" y="102"/>
                  <a:pt x="596" y="102"/>
                </a:cubicBezTo>
                <a:cubicBezTo>
                  <a:pt x="593" y="104"/>
                  <a:pt x="593" y="104"/>
                  <a:pt x="593" y="104"/>
                </a:cubicBezTo>
                <a:cubicBezTo>
                  <a:pt x="593" y="102"/>
                  <a:pt x="593" y="102"/>
                  <a:pt x="593" y="102"/>
                </a:cubicBezTo>
                <a:cubicBezTo>
                  <a:pt x="592" y="101"/>
                  <a:pt x="592" y="101"/>
                  <a:pt x="592" y="101"/>
                </a:cubicBezTo>
                <a:cubicBezTo>
                  <a:pt x="591" y="102"/>
                  <a:pt x="591" y="102"/>
                  <a:pt x="591" y="102"/>
                </a:cubicBezTo>
                <a:cubicBezTo>
                  <a:pt x="591" y="103"/>
                  <a:pt x="591" y="103"/>
                  <a:pt x="591" y="103"/>
                </a:cubicBezTo>
                <a:cubicBezTo>
                  <a:pt x="588" y="103"/>
                  <a:pt x="588" y="103"/>
                  <a:pt x="588" y="103"/>
                </a:cubicBezTo>
                <a:cubicBezTo>
                  <a:pt x="584" y="101"/>
                  <a:pt x="584" y="101"/>
                  <a:pt x="584" y="101"/>
                </a:cubicBezTo>
                <a:cubicBezTo>
                  <a:pt x="580" y="100"/>
                  <a:pt x="580" y="100"/>
                  <a:pt x="580" y="100"/>
                </a:cubicBezTo>
                <a:cubicBezTo>
                  <a:pt x="577" y="99"/>
                  <a:pt x="577" y="99"/>
                  <a:pt x="577" y="99"/>
                </a:cubicBezTo>
                <a:cubicBezTo>
                  <a:pt x="575" y="99"/>
                  <a:pt x="575" y="99"/>
                  <a:pt x="575" y="99"/>
                </a:cubicBezTo>
                <a:cubicBezTo>
                  <a:pt x="574" y="97"/>
                  <a:pt x="574" y="97"/>
                  <a:pt x="574" y="97"/>
                </a:cubicBezTo>
                <a:cubicBezTo>
                  <a:pt x="572" y="95"/>
                  <a:pt x="572" y="95"/>
                  <a:pt x="572" y="95"/>
                </a:cubicBezTo>
                <a:cubicBezTo>
                  <a:pt x="571" y="96"/>
                  <a:pt x="571" y="96"/>
                  <a:pt x="571" y="96"/>
                </a:cubicBezTo>
                <a:cubicBezTo>
                  <a:pt x="569" y="94"/>
                  <a:pt x="569" y="94"/>
                  <a:pt x="569" y="94"/>
                </a:cubicBezTo>
                <a:cubicBezTo>
                  <a:pt x="569" y="92"/>
                  <a:pt x="569" y="92"/>
                  <a:pt x="569" y="92"/>
                </a:cubicBezTo>
                <a:cubicBezTo>
                  <a:pt x="567" y="91"/>
                  <a:pt x="567" y="91"/>
                  <a:pt x="567" y="91"/>
                </a:cubicBezTo>
                <a:cubicBezTo>
                  <a:pt x="566" y="90"/>
                  <a:pt x="566" y="90"/>
                  <a:pt x="566" y="90"/>
                </a:cubicBezTo>
                <a:cubicBezTo>
                  <a:pt x="568" y="89"/>
                  <a:pt x="568" y="89"/>
                  <a:pt x="568" y="89"/>
                </a:cubicBezTo>
                <a:cubicBezTo>
                  <a:pt x="570" y="90"/>
                  <a:pt x="570" y="90"/>
                  <a:pt x="570" y="90"/>
                </a:cubicBezTo>
                <a:cubicBezTo>
                  <a:pt x="570" y="88"/>
                  <a:pt x="570" y="88"/>
                  <a:pt x="570" y="88"/>
                </a:cubicBezTo>
                <a:cubicBezTo>
                  <a:pt x="572" y="86"/>
                  <a:pt x="572" y="86"/>
                  <a:pt x="572" y="86"/>
                </a:cubicBezTo>
                <a:cubicBezTo>
                  <a:pt x="571" y="85"/>
                  <a:pt x="571" y="85"/>
                  <a:pt x="571" y="85"/>
                </a:cubicBezTo>
                <a:cubicBezTo>
                  <a:pt x="573" y="85"/>
                  <a:pt x="573" y="85"/>
                  <a:pt x="573" y="85"/>
                </a:cubicBezTo>
                <a:cubicBezTo>
                  <a:pt x="575" y="86"/>
                  <a:pt x="575" y="86"/>
                  <a:pt x="575" y="86"/>
                </a:cubicBezTo>
                <a:cubicBezTo>
                  <a:pt x="576" y="85"/>
                  <a:pt x="576" y="85"/>
                  <a:pt x="576" y="85"/>
                </a:cubicBezTo>
                <a:cubicBezTo>
                  <a:pt x="576" y="85"/>
                  <a:pt x="576" y="85"/>
                  <a:pt x="576" y="85"/>
                </a:cubicBezTo>
                <a:cubicBezTo>
                  <a:pt x="579" y="85"/>
                  <a:pt x="579" y="85"/>
                  <a:pt x="579" y="85"/>
                </a:cubicBezTo>
                <a:cubicBezTo>
                  <a:pt x="583" y="86"/>
                  <a:pt x="583" y="86"/>
                  <a:pt x="583" y="86"/>
                </a:cubicBezTo>
                <a:cubicBezTo>
                  <a:pt x="585" y="84"/>
                  <a:pt x="585" y="84"/>
                  <a:pt x="585" y="84"/>
                </a:cubicBezTo>
                <a:cubicBezTo>
                  <a:pt x="585" y="82"/>
                  <a:pt x="585" y="82"/>
                  <a:pt x="585" y="82"/>
                </a:cubicBezTo>
                <a:cubicBezTo>
                  <a:pt x="586" y="80"/>
                  <a:pt x="586" y="80"/>
                  <a:pt x="586" y="80"/>
                </a:cubicBezTo>
                <a:cubicBezTo>
                  <a:pt x="585" y="78"/>
                  <a:pt x="585" y="78"/>
                  <a:pt x="585" y="78"/>
                </a:cubicBezTo>
                <a:cubicBezTo>
                  <a:pt x="585" y="75"/>
                  <a:pt x="585" y="75"/>
                  <a:pt x="585" y="75"/>
                </a:cubicBezTo>
                <a:cubicBezTo>
                  <a:pt x="584" y="74"/>
                  <a:pt x="584" y="74"/>
                  <a:pt x="584" y="74"/>
                </a:cubicBezTo>
                <a:cubicBezTo>
                  <a:pt x="583" y="71"/>
                  <a:pt x="583" y="71"/>
                  <a:pt x="583" y="71"/>
                </a:cubicBezTo>
                <a:cubicBezTo>
                  <a:pt x="582" y="70"/>
                  <a:pt x="582" y="70"/>
                  <a:pt x="582" y="70"/>
                </a:cubicBezTo>
                <a:cubicBezTo>
                  <a:pt x="581" y="69"/>
                  <a:pt x="581" y="69"/>
                  <a:pt x="581" y="69"/>
                </a:cubicBezTo>
                <a:cubicBezTo>
                  <a:pt x="578" y="66"/>
                  <a:pt x="578" y="66"/>
                  <a:pt x="578" y="66"/>
                </a:cubicBezTo>
                <a:cubicBezTo>
                  <a:pt x="578" y="67"/>
                  <a:pt x="578" y="67"/>
                  <a:pt x="578" y="67"/>
                </a:cubicBezTo>
                <a:cubicBezTo>
                  <a:pt x="577" y="68"/>
                  <a:pt x="577" y="68"/>
                  <a:pt x="577" y="68"/>
                </a:cubicBezTo>
                <a:cubicBezTo>
                  <a:pt x="576" y="68"/>
                  <a:pt x="576" y="68"/>
                  <a:pt x="576" y="68"/>
                </a:cubicBezTo>
                <a:cubicBezTo>
                  <a:pt x="575" y="67"/>
                  <a:pt x="575" y="67"/>
                  <a:pt x="575" y="67"/>
                </a:cubicBezTo>
                <a:cubicBezTo>
                  <a:pt x="573" y="65"/>
                  <a:pt x="573" y="65"/>
                  <a:pt x="573" y="65"/>
                </a:cubicBezTo>
                <a:cubicBezTo>
                  <a:pt x="573" y="66"/>
                  <a:pt x="573" y="66"/>
                  <a:pt x="573" y="66"/>
                </a:cubicBezTo>
                <a:cubicBezTo>
                  <a:pt x="574" y="68"/>
                  <a:pt x="574" y="68"/>
                  <a:pt x="574" y="68"/>
                </a:cubicBezTo>
                <a:cubicBezTo>
                  <a:pt x="574" y="69"/>
                  <a:pt x="574" y="69"/>
                  <a:pt x="574" y="69"/>
                </a:cubicBezTo>
                <a:cubicBezTo>
                  <a:pt x="575" y="70"/>
                  <a:pt x="575" y="70"/>
                  <a:pt x="575" y="70"/>
                </a:cubicBezTo>
                <a:cubicBezTo>
                  <a:pt x="574" y="72"/>
                  <a:pt x="574" y="72"/>
                  <a:pt x="574" y="72"/>
                </a:cubicBezTo>
                <a:cubicBezTo>
                  <a:pt x="573" y="70"/>
                  <a:pt x="573" y="70"/>
                  <a:pt x="573" y="70"/>
                </a:cubicBezTo>
                <a:cubicBezTo>
                  <a:pt x="573" y="68"/>
                  <a:pt x="573" y="68"/>
                  <a:pt x="573" y="68"/>
                </a:cubicBezTo>
                <a:cubicBezTo>
                  <a:pt x="571" y="68"/>
                  <a:pt x="571" y="68"/>
                  <a:pt x="571" y="68"/>
                </a:cubicBezTo>
                <a:cubicBezTo>
                  <a:pt x="568" y="66"/>
                  <a:pt x="568" y="66"/>
                  <a:pt x="568" y="66"/>
                </a:cubicBezTo>
                <a:cubicBezTo>
                  <a:pt x="567" y="65"/>
                  <a:pt x="567" y="65"/>
                  <a:pt x="567" y="65"/>
                </a:cubicBezTo>
                <a:cubicBezTo>
                  <a:pt x="566" y="66"/>
                  <a:pt x="566" y="66"/>
                  <a:pt x="566" y="66"/>
                </a:cubicBezTo>
                <a:cubicBezTo>
                  <a:pt x="565" y="65"/>
                  <a:pt x="565" y="65"/>
                  <a:pt x="565" y="65"/>
                </a:cubicBezTo>
                <a:cubicBezTo>
                  <a:pt x="564" y="63"/>
                  <a:pt x="564" y="63"/>
                  <a:pt x="564" y="63"/>
                </a:cubicBezTo>
                <a:cubicBezTo>
                  <a:pt x="562" y="62"/>
                  <a:pt x="562" y="62"/>
                  <a:pt x="562" y="62"/>
                </a:cubicBezTo>
                <a:cubicBezTo>
                  <a:pt x="561" y="62"/>
                  <a:pt x="561" y="62"/>
                  <a:pt x="561" y="62"/>
                </a:cubicBezTo>
                <a:cubicBezTo>
                  <a:pt x="558" y="59"/>
                  <a:pt x="558" y="59"/>
                  <a:pt x="558" y="59"/>
                </a:cubicBezTo>
                <a:cubicBezTo>
                  <a:pt x="556" y="57"/>
                  <a:pt x="556" y="57"/>
                  <a:pt x="556" y="57"/>
                </a:cubicBezTo>
                <a:cubicBezTo>
                  <a:pt x="555" y="55"/>
                  <a:pt x="555" y="55"/>
                  <a:pt x="555" y="55"/>
                </a:cubicBezTo>
                <a:cubicBezTo>
                  <a:pt x="547" y="50"/>
                  <a:pt x="547" y="50"/>
                  <a:pt x="547" y="50"/>
                </a:cubicBezTo>
                <a:cubicBezTo>
                  <a:pt x="544" y="47"/>
                  <a:pt x="544" y="47"/>
                  <a:pt x="544" y="47"/>
                </a:cubicBezTo>
                <a:cubicBezTo>
                  <a:pt x="544" y="44"/>
                  <a:pt x="544" y="44"/>
                  <a:pt x="544" y="44"/>
                </a:cubicBezTo>
                <a:cubicBezTo>
                  <a:pt x="543" y="39"/>
                  <a:pt x="543" y="39"/>
                  <a:pt x="543" y="39"/>
                </a:cubicBezTo>
                <a:cubicBezTo>
                  <a:pt x="543" y="38"/>
                  <a:pt x="543" y="38"/>
                  <a:pt x="543" y="38"/>
                </a:cubicBezTo>
                <a:cubicBezTo>
                  <a:pt x="541" y="38"/>
                  <a:pt x="541" y="38"/>
                  <a:pt x="541" y="38"/>
                </a:cubicBezTo>
                <a:cubicBezTo>
                  <a:pt x="538" y="36"/>
                  <a:pt x="538" y="36"/>
                  <a:pt x="538" y="36"/>
                </a:cubicBezTo>
                <a:cubicBezTo>
                  <a:pt x="537" y="35"/>
                  <a:pt x="537" y="35"/>
                  <a:pt x="537" y="35"/>
                </a:cubicBezTo>
                <a:cubicBezTo>
                  <a:pt x="535" y="34"/>
                  <a:pt x="535" y="34"/>
                  <a:pt x="535" y="34"/>
                </a:cubicBezTo>
                <a:cubicBezTo>
                  <a:pt x="533" y="34"/>
                  <a:pt x="533" y="34"/>
                  <a:pt x="533" y="34"/>
                </a:cubicBezTo>
                <a:cubicBezTo>
                  <a:pt x="532" y="33"/>
                  <a:pt x="532" y="33"/>
                  <a:pt x="532" y="33"/>
                </a:cubicBezTo>
                <a:cubicBezTo>
                  <a:pt x="530" y="33"/>
                  <a:pt x="530" y="33"/>
                  <a:pt x="530" y="33"/>
                </a:cubicBezTo>
                <a:cubicBezTo>
                  <a:pt x="527" y="36"/>
                  <a:pt x="527" y="36"/>
                  <a:pt x="527" y="36"/>
                </a:cubicBezTo>
                <a:cubicBezTo>
                  <a:pt x="525" y="39"/>
                  <a:pt x="525" y="39"/>
                  <a:pt x="525" y="39"/>
                </a:cubicBezTo>
                <a:cubicBezTo>
                  <a:pt x="523" y="40"/>
                  <a:pt x="523" y="40"/>
                  <a:pt x="523" y="40"/>
                </a:cubicBezTo>
                <a:cubicBezTo>
                  <a:pt x="521" y="41"/>
                  <a:pt x="521" y="41"/>
                  <a:pt x="521" y="41"/>
                </a:cubicBezTo>
                <a:cubicBezTo>
                  <a:pt x="519" y="42"/>
                  <a:pt x="519" y="42"/>
                  <a:pt x="519" y="42"/>
                </a:cubicBezTo>
                <a:cubicBezTo>
                  <a:pt x="518" y="40"/>
                  <a:pt x="518" y="40"/>
                  <a:pt x="518" y="40"/>
                </a:cubicBezTo>
                <a:cubicBezTo>
                  <a:pt x="515" y="40"/>
                  <a:pt x="515" y="40"/>
                  <a:pt x="515" y="40"/>
                </a:cubicBezTo>
                <a:cubicBezTo>
                  <a:pt x="514" y="39"/>
                  <a:pt x="514" y="39"/>
                  <a:pt x="514" y="39"/>
                </a:cubicBezTo>
                <a:cubicBezTo>
                  <a:pt x="515" y="37"/>
                  <a:pt x="515" y="37"/>
                  <a:pt x="515" y="37"/>
                </a:cubicBezTo>
                <a:cubicBezTo>
                  <a:pt x="516" y="36"/>
                  <a:pt x="516" y="36"/>
                  <a:pt x="516" y="36"/>
                </a:cubicBezTo>
                <a:cubicBezTo>
                  <a:pt x="517" y="36"/>
                  <a:pt x="517" y="36"/>
                  <a:pt x="517" y="36"/>
                </a:cubicBezTo>
                <a:cubicBezTo>
                  <a:pt x="519" y="34"/>
                  <a:pt x="519" y="34"/>
                  <a:pt x="519" y="34"/>
                </a:cubicBezTo>
                <a:cubicBezTo>
                  <a:pt x="520" y="34"/>
                  <a:pt x="520" y="34"/>
                  <a:pt x="520" y="34"/>
                </a:cubicBezTo>
                <a:cubicBezTo>
                  <a:pt x="521" y="33"/>
                  <a:pt x="521" y="33"/>
                  <a:pt x="521" y="33"/>
                </a:cubicBezTo>
                <a:cubicBezTo>
                  <a:pt x="520" y="32"/>
                  <a:pt x="520" y="32"/>
                  <a:pt x="520" y="32"/>
                </a:cubicBezTo>
                <a:cubicBezTo>
                  <a:pt x="519" y="32"/>
                  <a:pt x="519" y="32"/>
                  <a:pt x="519" y="32"/>
                </a:cubicBezTo>
                <a:cubicBezTo>
                  <a:pt x="518" y="31"/>
                  <a:pt x="518" y="31"/>
                  <a:pt x="518" y="31"/>
                </a:cubicBezTo>
                <a:cubicBezTo>
                  <a:pt x="518" y="30"/>
                  <a:pt x="518" y="30"/>
                  <a:pt x="518" y="30"/>
                </a:cubicBezTo>
                <a:cubicBezTo>
                  <a:pt x="520" y="28"/>
                  <a:pt x="520" y="28"/>
                  <a:pt x="520" y="28"/>
                </a:cubicBezTo>
                <a:cubicBezTo>
                  <a:pt x="520" y="27"/>
                  <a:pt x="520" y="27"/>
                  <a:pt x="520" y="27"/>
                </a:cubicBezTo>
                <a:cubicBezTo>
                  <a:pt x="522" y="26"/>
                  <a:pt x="522" y="26"/>
                  <a:pt x="522" y="26"/>
                </a:cubicBezTo>
                <a:cubicBezTo>
                  <a:pt x="522" y="24"/>
                  <a:pt x="522" y="24"/>
                  <a:pt x="522" y="24"/>
                </a:cubicBezTo>
                <a:cubicBezTo>
                  <a:pt x="522" y="22"/>
                  <a:pt x="522" y="22"/>
                  <a:pt x="522" y="22"/>
                </a:cubicBezTo>
                <a:cubicBezTo>
                  <a:pt x="519" y="22"/>
                  <a:pt x="519" y="22"/>
                  <a:pt x="519" y="22"/>
                </a:cubicBezTo>
                <a:cubicBezTo>
                  <a:pt x="519" y="24"/>
                  <a:pt x="519" y="24"/>
                  <a:pt x="519" y="24"/>
                </a:cubicBezTo>
                <a:cubicBezTo>
                  <a:pt x="516" y="26"/>
                  <a:pt x="516" y="26"/>
                  <a:pt x="516" y="26"/>
                </a:cubicBezTo>
                <a:cubicBezTo>
                  <a:pt x="514" y="26"/>
                  <a:pt x="514" y="26"/>
                  <a:pt x="514" y="26"/>
                </a:cubicBezTo>
                <a:cubicBezTo>
                  <a:pt x="516" y="30"/>
                  <a:pt x="516" y="30"/>
                  <a:pt x="516" y="30"/>
                </a:cubicBezTo>
                <a:cubicBezTo>
                  <a:pt x="514" y="31"/>
                  <a:pt x="514" y="31"/>
                  <a:pt x="514" y="31"/>
                </a:cubicBezTo>
                <a:cubicBezTo>
                  <a:pt x="514" y="30"/>
                  <a:pt x="514" y="30"/>
                  <a:pt x="514" y="30"/>
                </a:cubicBezTo>
                <a:cubicBezTo>
                  <a:pt x="511" y="29"/>
                  <a:pt x="511" y="29"/>
                  <a:pt x="511" y="29"/>
                </a:cubicBezTo>
                <a:cubicBezTo>
                  <a:pt x="509" y="31"/>
                  <a:pt x="509" y="31"/>
                  <a:pt x="509" y="31"/>
                </a:cubicBezTo>
                <a:cubicBezTo>
                  <a:pt x="510" y="32"/>
                  <a:pt x="510" y="32"/>
                  <a:pt x="510" y="32"/>
                </a:cubicBezTo>
                <a:cubicBezTo>
                  <a:pt x="510" y="34"/>
                  <a:pt x="510" y="34"/>
                  <a:pt x="510" y="34"/>
                </a:cubicBezTo>
                <a:cubicBezTo>
                  <a:pt x="508" y="33"/>
                  <a:pt x="508" y="33"/>
                  <a:pt x="508" y="33"/>
                </a:cubicBezTo>
                <a:cubicBezTo>
                  <a:pt x="506" y="34"/>
                  <a:pt x="506" y="34"/>
                  <a:pt x="506" y="34"/>
                </a:cubicBezTo>
                <a:cubicBezTo>
                  <a:pt x="506" y="36"/>
                  <a:pt x="506" y="36"/>
                  <a:pt x="506" y="36"/>
                </a:cubicBezTo>
                <a:cubicBezTo>
                  <a:pt x="508" y="36"/>
                  <a:pt x="508" y="36"/>
                  <a:pt x="508" y="36"/>
                </a:cubicBezTo>
                <a:cubicBezTo>
                  <a:pt x="509" y="37"/>
                  <a:pt x="509" y="37"/>
                  <a:pt x="509" y="37"/>
                </a:cubicBezTo>
                <a:cubicBezTo>
                  <a:pt x="506" y="39"/>
                  <a:pt x="506" y="39"/>
                  <a:pt x="506" y="39"/>
                </a:cubicBezTo>
                <a:cubicBezTo>
                  <a:pt x="505" y="36"/>
                  <a:pt x="505" y="36"/>
                  <a:pt x="505" y="36"/>
                </a:cubicBezTo>
                <a:cubicBezTo>
                  <a:pt x="503" y="35"/>
                  <a:pt x="503" y="35"/>
                  <a:pt x="503" y="35"/>
                </a:cubicBezTo>
                <a:cubicBezTo>
                  <a:pt x="502" y="33"/>
                  <a:pt x="502" y="33"/>
                  <a:pt x="502" y="33"/>
                </a:cubicBezTo>
                <a:cubicBezTo>
                  <a:pt x="502" y="24"/>
                  <a:pt x="502" y="24"/>
                  <a:pt x="502" y="24"/>
                </a:cubicBezTo>
                <a:cubicBezTo>
                  <a:pt x="504" y="20"/>
                  <a:pt x="504" y="20"/>
                  <a:pt x="504" y="20"/>
                </a:cubicBezTo>
                <a:cubicBezTo>
                  <a:pt x="503" y="14"/>
                  <a:pt x="503" y="14"/>
                  <a:pt x="503" y="14"/>
                </a:cubicBezTo>
                <a:cubicBezTo>
                  <a:pt x="505" y="12"/>
                  <a:pt x="505" y="12"/>
                  <a:pt x="505" y="12"/>
                </a:cubicBezTo>
                <a:cubicBezTo>
                  <a:pt x="504" y="4"/>
                  <a:pt x="504" y="4"/>
                  <a:pt x="504" y="4"/>
                </a:cubicBezTo>
                <a:cubicBezTo>
                  <a:pt x="504" y="1"/>
                  <a:pt x="504" y="1"/>
                  <a:pt x="504" y="1"/>
                </a:cubicBezTo>
                <a:cubicBezTo>
                  <a:pt x="501" y="2"/>
                  <a:pt x="501" y="2"/>
                  <a:pt x="501" y="2"/>
                </a:cubicBezTo>
                <a:cubicBezTo>
                  <a:pt x="499" y="5"/>
                  <a:pt x="499" y="5"/>
                  <a:pt x="499" y="5"/>
                </a:cubicBezTo>
                <a:cubicBezTo>
                  <a:pt x="501" y="6"/>
                  <a:pt x="501" y="6"/>
                  <a:pt x="501" y="6"/>
                </a:cubicBezTo>
                <a:cubicBezTo>
                  <a:pt x="499" y="7"/>
                  <a:pt x="499" y="7"/>
                  <a:pt x="499" y="7"/>
                </a:cubicBezTo>
                <a:cubicBezTo>
                  <a:pt x="500" y="10"/>
                  <a:pt x="500" y="10"/>
                  <a:pt x="500" y="10"/>
                </a:cubicBezTo>
                <a:cubicBezTo>
                  <a:pt x="500" y="13"/>
                  <a:pt x="500" y="13"/>
                  <a:pt x="500" y="13"/>
                </a:cubicBezTo>
                <a:cubicBezTo>
                  <a:pt x="498" y="12"/>
                  <a:pt x="498" y="12"/>
                  <a:pt x="498" y="12"/>
                </a:cubicBezTo>
                <a:cubicBezTo>
                  <a:pt x="497" y="11"/>
                  <a:pt x="497" y="11"/>
                  <a:pt x="497" y="11"/>
                </a:cubicBezTo>
                <a:cubicBezTo>
                  <a:pt x="496" y="12"/>
                  <a:pt x="496" y="12"/>
                  <a:pt x="496" y="12"/>
                </a:cubicBezTo>
                <a:cubicBezTo>
                  <a:pt x="496" y="14"/>
                  <a:pt x="496" y="14"/>
                  <a:pt x="496" y="14"/>
                </a:cubicBezTo>
                <a:cubicBezTo>
                  <a:pt x="495" y="13"/>
                  <a:pt x="495" y="13"/>
                  <a:pt x="495" y="13"/>
                </a:cubicBezTo>
                <a:cubicBezTo>
                  <a:pt x="493" y="14"/>
                  <a:pt x="493" y="14"/>
                  <a:pt x="493" y="14"/>
                </a:cubicBezTo>
                <a:cubicBezTo>
                  <a:pt x="493" y="16"/>
                  <a:pt x="493" y="16"/>
                  <a:pt x="493" y="16"/>
                </a:cubicBezTo>
                <a:cubicBezTo>
                  <a:pt x="492" y="16"/>
                  <a:pt x="492" y="16"/>
                  <a:pt x="492" y="16"/>
                </a:cubicBezTo>
                <a:cubicBezTo>
                  <a:pt x="487" y="18"/>
                  <a:pt x="487" y="18"/>
                  <a:pt x="487" y="18"/>
                </a:cubicBezTo>
                <a:cubicBezTo>
                  <a:pt x="485" y="21"/>
                  <a:pt x="485" y="21"/>
                  <a:pt x="485" y="21"/>
                </a:cubicBezTo>
                <a:cubicBezTo>
                  <a:pt x="483" y="19"/>
                  <a:pt x="483" y="19"/>
                  <a:pt x="483" y="19"/>
                </a:cubicBezTo>
                <a:cubicBezTo>
                  <a:pt x="483" y="18"/>
                  <a:pt x="483" y="18"/>
                  <a:pt x="483" y="18"/>
                </a:cubicBezTo>
                <a:cubicBezTo>
                  <a:pt x="486" y="17"/>
                  <a:pt x="486" y="17"/>
                  <a:pt x="486" y="17"/>
                </a:cubicBezTo>
                <a:cubicBezTo>
                  <a:pt x="486" y="15"/>
                  <a:pt x="486" y="15"/>
                  <a:pt x="486" y="15"/>
                </a:cubicBezTo>
                <a:cubicBezTo>
                  <a:pt x="485" y="15"/>
                  <a:pt x="485" y="15"/>
                  <a:pt x="485" y="15"/>
                </a:cubicBezTo>
                <a:cubicBezTo>
                  <a:pt x="483" y="16"/>
                  <a:pt x="483" y="16"/>
                  <a:pt x="483" y="16"/>
                </a:cubicBezTo>
                <a:cubicBezTo>
                  <a:pt x="479" y="16"/>
                  <a:pt x="479" y="16"/>
                  <a:pt x="479" y="16"/>
                </a:cubicBezTo>
                <a:cubicBezTo>
                  <a:pt x="477" y="18"/>
                  <a:pt x="477" y="18"/>
                  <a:pt x="477" y="18"/>
                </a:cubicBezTo>
                <a:cubicBezTo>
                  <a:pt x="474" y="18"/>
                  <a:pt x="474" y="18"/>
                  <a:pt x="474" y="18"/>
                </a:cubicBezTo>
                <a:cubicBezTo>
                  <a:pt x="468" y="22"/>
                  <a:pt x="468" y="22"/>
                  <a:pt x="468" y="22"/>
                </a:cubicBezTo>
                <a:cubicBezTo>
                  <a:pt x="465" y="23"/>
                  <a:pt x="465" y="23"/>
                  <a:pt x="465" y="23"/>
                </a:cubicBezTo>
                <a:cubicBezTo>
                  <a:pt x="463" y="26"/>
                  <a:pt x="463" y="26"/>
                  <a:pt x="463" y="26"/>
                </a:cubicBezTo>
                <a:cubicBezTo>
                  <a:pt x="462" y="25"/>
                  <a:pt x="462" y="25"/>
                  <a:pt x="462" y="25"/>
                </a:cubicBezTo>
                <a:cubicBezTo>
                  <a:pt x="465" y="21"/>
                  <a:pt x="465" y="21"/>
                  <a:pt x="465" y="21"/>
                </a:cubicBezTo>
                <a:cubicBezTo>
                  <a:pt x="464" y="20"/>
                  <a:pt x="464" y="20"/>
                  <a:pt x="464" y="20"/>
                </a:cubicBezTo>
                <a:cubicBezTo>
                  <a:pt x="461" y="22"/>
                  <a:pt x="461" y="22"/>
                  <a:pt x="461" y="22"/>
                </a:cubicBezTo>
                <a:cubicBezTo>
                  <a:pt x="461" y="21"/>
                  <a:pt x="461" y="21"/>
                  <a:pt x="461" y="21"/>
                </a:cubicBezTo>
                <a:cubicBezTo>
                  <a:pt x="459" y="22"/>
                  <a:pt x="459" y="22"/>
                  <a:pt x="459" y="22"/>
                </a:cubicBezTo>
                <a:cubicBezTo>
                  <a:pt x="458" y="23"/>
                  <a:pt x="458" y="23"/>
                  <a:pt x="458" y="23"/>
                </a:cubicBezTo>
                <a:cubicBezTo>
                  <a:pt x="457" y="21"/>
                  <a:pt x="457" y="21"/>
                  <a:pt x="457" y="21"/>
                </a:cubicBezTo>
                <a:cubicBezTo>
                  <a:pt x="455" y="22"/>
                  <a:pt x="455" y="22"/>
                  <a:pt x="455" y="22"/>
                </a:cubicBezTo>
                <a:cubicBezTo>
                  <a:pt x="455" y="23"/>
                  <a:pt x="455" y="23"/>
                  <a:pt x="455" y="23"/>
                </a:cubicBezTo>
                <a:cubicBezTo>
                  <a:pt x="449" y="27"/>
                  <a:pt x="449" y="27"/>
                  <a:pt x="449" y="27"/>
                </a:cubicBezTo>
                <a:cubicBezTo>
                  <a:pt x="447" y="27"/>
                  <a:pt x="447" y="27"/>
                  <a:pt x="447" y="27"/>
                </a:cubicBezTo>
                <a:cubicBezTo>
                  <a:pt x="444" y="27"/>
                  <a:pt x="444" y="27"/>
                  <a:pt x="444" y="27"/>
                </a:cubicBezTo>
                <a:cubicBezTo>
                  <a:pt x="442" y="30"/>
                  <a:pt x="442" y="30"/>
                  <a:pt x="442" y="30"/>
                </a:cubicBezTo>
                <a:cubicBezTo>
                  <a:pt x="442" y="32"/>
                  <a:pt x="442" y="32"/>
                  <a:pt x="442" y="32"/>
                </a:cubicBezTo>
                <a:cubicBezTo>
                  <a:pt x="440" y="31"/>
                  <a:pt x="440" y="31"/>
                  <a:pt x="440" y="31"/>
                </a:cubicBezTo>
                <a:cubicBezTo>
                  <a:pt x="439" y="32"/>
                  <a:pt x="439" y="32"/>
                  <a:pt x="439" y="32"/>
                </a:cubicBezTo>
                <a:cubicBezTo>
                  <a:pt x="438" y="31"/>
                  <a:pt x="438" y="31"/>
                  <a:pt x="438" y="31"/>
                </a:cubicBezTo>
                <a:cubicBezTo>
                  <a:pt x="437" y="32"/>
                  <a:pt x="437" y="32"/>
                  <a:pt x="437" y="32"/>
                </a:cubicBezTo>
                <a:cubicBezTo>
                  <a:pt x="439" y="34"/>
                  <a:pt x="439" y="34"/>
                  <a:pt x="439" y="34"/>
                </a:cubicBezTo>
                <a:cubicBezTo>
                  <a:pt x="437" y="33"/>
                  <a:pt x="437" y="33"/>
                  <a:pt x="437" y="33"/>
                </a:cubicBezTo>
                <a:cubicBezTo>
                  <a:pt x="436" y="31"/>
                  <a:pt x="436" y="31"/>
                  <a:pt x="436" y="31"/>
                </a:cubicBezTo>
                <a:cubicBezTo>
                  <a:pt x="437" y="29"/>
                  <a:pt x="437" y="29"/>
                  <a:pt x="437" y="29"/>
                </a:cubicBezTo>
                <a:cubicBezTo>
                  <a:pt x="438" y="29"/>
                  <a:pt x="438" y="29"/>
                  <a:pt x="438" y="29"/>
                </a:cubicBezTo>
                <a:cubicBezTo>
                  <a:pt x="439" y="27"/>
                  <a:pt x="439" y="27"/>
                  <a:pt x="439" y="27"/>
                </a:cubicBezTo>
                <a:cubicBezTo>
                  <a:pt x="441" y="26"/>
                  <a:pt x="441" y="26"/>
                  <a:pt x="441" y="26"/>
                </a:cubicBezTo>
                <a:cubicBezTo>
                  <a:pt x="442" y="27"/>
                  <a:pt x="442" y="27"/>
                  <a:pt x="442" y="27"/>
                </a:cubicBezTo>
                <a:cubicBezTo>
                  <a:pt x="444" y="26"/>
                  <a:pt x="444" y="26"/>
                  <a:pt x="444" y="26"/>
                </a:cubicBezTo>
                <a:cubicBezTo>
                  <a:pt x="444" y="25"/>
                  <a:pt x="444" y="25"/>
                  <a:pt x="444" y="25"/>
                </a:cubicBezTo>
                <a:cubicBezTo>
                  <a:pt x="446" y="23"/>
                  <a:pt x="446" y="23"/>
                  <a:pt x="446" y="23"/>
                </a:cubicBezTo>
                <a:cubicBezTo>
                  <a:pt x="447" y="24"/>
                  <a:pt x="447" y="24"/>
                  <a:pt x="447" y="24"/>
                </a:cubicBezTo>
                <a:cubicBezTo>
                  <a:pt x="451" y="22"/>
                  <a:pt x="451" y="22"/>
                  <a:pt x="451" y="22"/>
                </a:cubicBezTo>
                <a:cubicBezTo>
                  <a:pt x="453" y="19"/>
                  <a:pt x="453" y="19"/>
                  <a:pt x="453" y="19"/>
                </a:cubicBezTo>
                <a:cubicBezTo>
                  <a:pt x="455" y="19"/>
                  <a:pt x="455" y="19"/>
                  <a:pt x="455" y="19"/>
                </a:cubicBezTo>
                <a:cubicBezTo>
                  <a:pt x="459" y="19"/>
                  <a:pt x="459" y="19"/>
                  <a:pt x="459" y="19"/>
                </a:cubicBezTo>
                <a:cubicBezTo>
                  <a:pt x="459" y="18"/>
                  <a:pt x="459" y="18"/>
                  <a:pt x="459" y="18"/>
                </a:cubicBezTo>
                <a:cubicBezTo>
                  <a:pt x="462" y="18"/>
                  <a:pt x="462" y="18"/>
                  <a:pt x="462" y="18"/>
                </a:cubicBezTo>
                <a:cubicBezTo>
                  <a:pt x="465" y="17"/>
                  <a:pt x="465" y="17"/>
                  <a:pt x="465" y="17"/>
                </a:cubicBezTo>
                <a:cubicBezTo>
                  <a:pt x="466" y="18"/>
                  <a:pt x="466" y="18"/>
                  <a:pt x="466" y="18"/>
                </a:cubicBezTo>
                <a:cubicBezTo>
                  <a:pt x="467" y="18"/>
                  <a:pt x="467" y="18"/>
                  <a:pt x="467" y="18"/>
                </a:cubicBezTo>
                <a:cubicBezTo>
                  <a:pt x="469" y="17"/>
                  <a:pt x="469" y="17"/>
                  <a:pt x="469" y="17"/>
                </a:cubicBezTo>
                <a:cubicBezTo>
                  <a:pt x="470" y="17"/>
                  <a:pt x="470" y="17"/>
                  <a:pt x="470" y="17"/>
                </a:cubicBezTo>
                <a:cubicBezTo>
                  <a:pt x="473" y="17"/>
                  <a:pt x="473" y="17"/>
                  <a:pt x="473" y="17"/>
                </a:cubicBezTo>
                <a:cubicBezTo>
                  <a:pt x="474" y="15"/>
                  <a:pt x="474" y="15"/>
                  <a:pt x="474" y="15"/>
                </a:cubicBezTo>
                <a:cubicBezTo>
                  <a:pt x="478" y="14"/>
                  <a:pt x="478" y="14"/>
                  <a:pt x="478" y="14"/>
                </a:cubicBezTo>
                <a:cubicBezTo>
                  <a:pt x="482" y="12"/>
                  <a:pt x="482" y="12"/>
                  <a:pt x="482" y="12"/>
                </a:cubicBezTo>
                <a:cubicBezTo>
                  <a:pt x="483" y="11"/>
                  <a:pt x="483" y="11"/>
                  <a:pt x="483" y="11"/>
                </a:cubicBezTo>
                <a:cubicBezTo>
                  <a:pt x="484" y="11"/>
                  <a:pt x="484" y="11"/>
                  <a:pt x="484" y="11"/>
                </a:cubicBezTo>
                <a:cubicBezTo>
                  <a:pt x="485" y="10"/>
                  <a:pt x="485" y="10"/>
                  <a:pt x="485" y="10"/>
                </a:cubicBezTo>
                <a:cubicBezTo>
                  <a:pt x="484" y="9"/>
                  <a:pt x="484" y="9"/>
                  <a:pt x="484" y="9"/>
                </a:cubicBezTo>
                <a:cubicBezTo>
                  <a:pt x="484" y="7"/>
                  <a:pt x="484" y="7"/>
                  <a:pt x="484" y="7"/>
                </a:cubicBezTo>
                <a:cubicBezTo>
                  <a:pt x="482" y="6"/>
                  <a:pt x="482" y="6"/>
                  <a:pt x="482" y="6"/>
                </a:cubicBezTo>
                <a:cubicBezTo>
                  <a:pt x="482" y="7"/>
                  <a:pt x="482" y="7"/>
                  <a:pt x="482" y="7"/>
                </a:cubicBezTo>
                <a:cubicBezTo>
                  <a:pt x="482" y="8"/>
                  <a:pt x="482" y="8"/>
                  <a:pt x="482" y="8"/>
                </a:cubicBezTo>
                <a:cubicBezTo>
                  <a:pt x="480" y="9"/>
                  <a:pt x="480" y="9"/>
                  <a:pt x="480" y="9"/>
                </a:cubicBezTo>
                <a:cubicBezTo>
                  <a:pt x="479" y="8"/>
                  <a:pt x="479" y="8"/>
                  <a:pt x="479" y="8"/>
                </a:cubicBezTo>
                <a:cubicBezTo>
                  <a:pt x="478" y="8"/>
                  <a:pt x="478" y="8"/>
                  <a:pt x="478" y="8"/>
                </a:cubicBezTo>
                <a:cubicBezTo>
                  <a:pt x="478" y="7"/>
                  <a:pt x="478" y="7"/>
                  <a:pt x="478" y="7"/>
                </a:cubicBezTo>
                <a:cubicBezTo>
                  <a:pt x="476" y="7"/>
                  <a:pt x="476" y="7"/>
                  <a:pt x="476" y="7"/>
                </a:cubicBezTo>
                <a:cubicBezTo>
                  <a:pt x="472" y="8"/>
                  <a:pt x="472" y="8"/>
                  <a:pt x="472" y="8"/>
                </a:cubicBezTo>
                <a:cubicBezTo>
                  <a:pt x="472" y="10"/>
                  <a:pt x="472" y="10"/>
                  <a:pt x="472" y="10"/>
                </a:cubicBezTo>
                <a:cubicBezTo>
                  <a:pt x="470" y="11"/>
                  <a:pt x="470" y="11"/>
                  <a:pt x="470" y="11"/>
                </a:cubicBezTo>
                <a:cubicBezTo>
                  <a:pt x="469" y="9"/>
                  <a:pt x="469" y="9"/>
                  <a:pt x="469" y="9"/>
                </a:cubicBezTo>
                <a:cubicBezTo>
                  <a:pt x="468" y="10"/>
                  <a:pt x="468" y="10"/>
                  <a:pt x="468" y="10"/>
                </a:cubicBezTo>
                <a:cubicBezTo>
                  <a:pt x="466" y="11"/>
                  <a:pt x="466" y="11"/>
                  <a:pt x="466" y="11"/>
                </a:cubicBezTo>
                <a:cubicBezTo>
                  <a:pt x="462" y="12"/>
                  <a:pt x="462" y="12"/>
                  <a:pt x="462" y="12"/>
                </a:cubicBezTo>
                <a:cubicBezTo>
                  <a:pt x="456" y="13"/>
                  <a:pt x="456" y="13"/>
                  <a:pt x="456" y="13"/>
                </a:cubicBezTo>
                <a:cubicBezTo>
                  <a:pt x="455" y="12"/>
                  <a:pt x="455" y="12"/>
                  <a:pt x="455" y="12"/>
                </a:cubicBezTo>
                <a:cubicBezTo>
                  <a:pt x="454" y="12"/>
                  <a:pt x="454" y="12"/>
                  <a:pt x="454" y="12"/>
                </a:cubicBezTo>
                <a:cubicBezTo>
                  <a:pt x="454" y="12"/>
                  <a:pt x="454" y="12"/>
                  <a:pt x="454" y="12"/>
                </a:cubicBezTo>
                <a:cubicBezTo>
                  <a:pt x="453" y="13"/>
                  <a:pt x="453" y="13"/>
                  <a:pt x="453" y="13"/>
                </a:cubicBezTo>
                <a:cubicBezTo>
                  <a:pt x="451" y="13"/>
                  <a:pt x="451" y="13"/>
                  <a:pt x="451" y="13"/>
                </a:cubicBezTo>
                <a:cubicBezTo>
                  <a:pt x="450" y="13"/>
                  <a:pt x="450" y="13"/>
                  <a:pt x="450" y="13"/>
                </a:cubicBezTo>
                <a:cubicBezTo>
                  <a:pt x="449" y="15"/>
                  <a:pt x="449" y="15"/>
                  <a:pt x="449" y="15"/>
                </a:cubicBezTo>
                <a:cubicBezTo>
                  <a:pt x="446" y="18"/>
                  <a:pt x="446" y="18"/>
                  <a:pt x="446" y="18"/>
                </a:cubicBezTo>
                <a:cubicBezTo>
                  <a:pt x="445" y="17"/>
                  <a:pt x="445" y="17"/>
                  <a:pt x="445" y="17"/>
                </a:cubicBezTo>
                <a:cubicBezTo>
                  <a:pt x="443" y="17"/>
                  <a:pt x="443" y="17"/>
                  <a:pt x="443" y="17"/>
                </a:cubicBezTo>
                <a:cubicBezTo>
                  <a:pt x="443" y="17"/>
                  <a:pt x="443" y="17"/>
                  <a:pt x="443" y="17"/>
                </a:cubicBezTo>
                <a:cubicBezTo>
                  <a:pt x="440" y="17"/>
                  <a:pt x="440" y="17"/>
                  <a:pt x="440" y="17"/>
                </a:cubicBezTo>
                <a:cubicBezTo>
                  <a:pt x="439" y="18"/>
                  <a:pt x="439" y="18"/>
                  <a:pt x="439" y="18"/>
                </a:cubicBezTo>
                <a:cubicBezTo>
                  <a:pt x="438" y="18"/>
                  <a:pt x="438" y="18"/>
                  <a:pt x="438" y="18"/>
                </a:cubicBezTo>
                <a:cubicBezTo>
                  <a:pt x="437" y="19"/>
                  <a:pt x="437" y="19"/>
                  <a:pt x="437" y="19"/>
                </a:cubicBezTo>
                <a:cubicBezTo>
                  <a:pt x="435" y="20"/>
                  <a:pt x="435" y="20"/>
                  <a:pt x="435" y="20"/>
                </a:cubicBezTo>
                <a:cubicBezTo>
                  <a:pt x="433" y="21"/>
                  <a:pt x="433" y="21"/>
                  <a:pt x="433" y="21"/>
                </a:cubicBezTo>
                <a:cubicBezTo>
                  <a:pt x="431" y="23"/>
                  <a:pt x="431" y="23"/>
                  <a:pt x="431" y="23"/>
                </a:cubicBezTo>
                <a:cubicBezTo>
                  <a:pt x="427" y="24"/>
                  <a:pt x="427" y="24"/>
                  <a:pt x="427" y="24"/>
                </a:cubicBezTo>
                <a:cubicBezTo>
                  <a:pt x="426" y="26"/>
                  <a:pt x="426" y="26"/>
                  <a:pt x="426" y="26"/>
                </a:cubicBezTo>
                <a:cubicBezTo>
                  <a:pt x="426" y="29"/>
                  <a:pt x="426" y="29"/>
                  <a:pt x="426" y="29"/>
                </a:cubicBezTo>
                <a:cubicBezTo>
                  <a:pt x="426" y="35"/>
                  <a:pt x="426" y="35"/>
                  <a:pt x="426" y="35"/>
                </a:cubicBezTo>
                <a:cubicBezTo>
                  <a:pt x="426" y="37"/>
                  <a:pt x="426" y="37"/>
                  <a:pt x="426" y="37"/>
                </a:cubicBezTo>
                <a:cubicBezTo>
                  <a:pt x="425" y="37"/>
                  <a:pt x="425" y="37"/>
                  <a:pt x="425" y="37"/>
                </a:cubicBezTo>
                <a:cubicBezTo>
                  <a:pt x="423" y="38"/>
                  <a:pt x="423" y="38"/>
                  <a:pt x="423" y="38"/>
                </a:cubicBezTo>
                <a:cubicBezTo>
                  <a:pt x="419" y="41"/>
                  <a:pt x="419" y="41"/>
                  <a:pt x="419" y="41"/>
                </a:cubicBezTo>
                <a:cubicBezTo>
                  <a:pt x="420" y="40"/>
                  <a:pt x="420" y="40"/>
                  <a:pt x="420" y="40"/>
                </a:cubicBezTo>
                <a:cubicBezTo>
                  <a:pt x="422" y="37"/>
                  <a:pt x="422" y="37"/>
                  <a:pt x="422" y="37"/>
                </a:cubicBezTo>
                <a:cubicBezTo>
                  <a:pt x="423" y="36"/>
                  <a:pt x="423" y="36"/>
                  <a:pt x="423" y="36"/>
                </a:cubicBezTo>
                <a:cubicBezTo>
                  <a:pt x="422" y="35"/>
                  <a:pt x="422" y="35"/>
                  <a:pt x="422" y="35"/>
                </a:cubicBezTo>
                <a:cubicBezTo>
                  <a:pt x="422" y="34"/>
                  <a:pt x="422" y="34"/>
                  <a:pt x="422" y="34"/>
                </a:cubicBezTo>
                <a:cubicBezTo>
                  <a:pt x="419" y="31"/>
                  <a:pt x="419" y="31"/>
                  <a:pt x="419" y="31"/>
                </a:cubicBezTo>
                <a:cubicBezTo>
                  <a:pt x="418" y="31"/>
                  <a:pt x="418" y="31"/>
                  <a:pt x="418" y="31"/>
                </a:cubicBezTo>
                <a:cubicBezTo>
                  <a:pt x="417" y="29"/>
                  <a:pt x="417" y="29"/>
                  <a:pt x="417" y="29"/>
                </a:cubicBezTo>
                <a:cubicBezTo>
                  <a:pt x="416" y="29"/>
                  <a:pt x="416" y="29"/>
                  <a:pt x="416" y="29"/>
                </a:cubicBezTo>
                <a:cubicBezTo>
                  <a:pt x="416" y="26"/>
                  <a:pt x="416" y="26"/>
                  <a:pt x="416" y="26"/>
                </a:cubicBezTo>
                <a:cubicBezTo>
                  <a:pt x="413" y="23"/>
                  <a:pt x="413" y="23"/>
                  <a:pt x="413" y="23"/>
                </a:cubicBezTo>
                <a:cubicBezTo>
                  <a:pt x="413" y="23"/>
                  <a:pt x="413" y="23"/>
                  <a:pt x="413" y="23"/>
                </a:cubicBezTo>
                <a:cubicBezTo>
                  <a:pt x="412" y="22"/>
                  <a:pt x="412" y="22"/>
                  <a:pt x="412" y="22"/>
                </a:cubicBezTo>
                <a:cubicBezTo>
                  <a:pt x="411" y="21"/>
                  <a:pt x="411" y="21"/>
                  <a:pt x="411" y="21"/>
                </a:cubicBezTo>
                <a:cubicBezTo>
                  <a:pt x="410" y="20"/>
                  <a:pt x="410" y="20"/>
                  <a:pt x="410" y="20"/>
                </a:cubicBezTo>
                <a:cubicBezTo>
                  <a:pt x="409" y="21"/>
                  <a:pt x="409" y="21"/>
                  <a:pt x="409" y="21"/>
                </a:cubicBezTo>
                <a:cubicBezTo>
                  <a:pt x="408" y="19"/>
                  <a:pt x="408" y="19"/>
                  <a:pt x="408" y="19"/>
                </a:cubicBezTo>
                <a:cubicBezTo>
                  <a:pt x="404" y="16"/>
                  <a:pt x="404" y="16"/>
                  <a:pt x="404" y="16"/>
                </a:cubicBezTo>
                <a:cubicBezTo>
                  <a:pt x="403" y="13"/>
                  <a:pt x="403" y="13"/>
                  <a:pt x="403" y="13"/>
                </a:cubicBezTo>
                <a:cubicBezTo>
                  <a:pt x="403" y="10"/>
                  <a:pt x="403" y="10"/>
                  <a:pt x="403" y="10"/>
                </a:cubicBezTo>
                <a:cubicBezTo>
                  <a:pt x="403" y="9"/>
                  <a:pt x="403" y="9"/>
                  <a:pt x="403" y="9"/>
                </a:cubicBezTo>
                <a:cubicBezTo>
                  <a:pt x="402" y="10"/>
                  <a:pt x="402" y="10"/>
                  <a:pt x="402" y="10"/>
                </a:cubicBezTo>
                <a:cubicBezTo>
                  <a:pt x="401" y="10"/>
                  <a:pt x="401" y="10"/>
                  <a:pt x="401" y="10"/>
                </a:cubicBezTo>
                <a:cubicBezTo>
                  <a:pt x="400" y="8"/>
                  <a:pt x="400" y="8"/>
                  <a:pt x="400" y="8"/>
                </a:cubicBezTo>
                <a:cubicBezTo>
                  <a:pt x="401" y="5"/>
                  <a:pt x="401" y="5"/>
                  <a:pt x="401" y="5"/>
                </a:cubicBezTo>
                <a:cubicBezTo>
                  <a:pt x="401" y="5"/>
                  <a:pt x="401" y="5"/>
                  <a:pt x="401" y="5"/>
                </a:cubicBezTo>
                <a:cubicBezTo>
                  <a:pt x="401" y="3"/>
                  <a:pt x="401" y="3"/>
                  <a:pt x="401" y="3"/>
                </a:cubicBezTo>
                <a:cubicBezTo>
                  <a:pt x="399" y="1"/>
                  <a:pt x="399" y="1"/>
                  <a:pt x="399" y="1"/>
                </a:cubicBezTo>
                <a:cubicBezTo>
                  <a:pt x="399" y="0"/>
                  <a:pt x="399" y="0"/>
                  <a:pt x="399" y="0"/>
                </a:cubicBezTo>
                <a:cubicBezTo>
                  <a:pt x="172" y="0"/>
                  <a:pt x="172" y="0"/>
                  <a:pt x="172" y="0"/>
                </a:cubicBezTo>
                <a:cubicBezTo>
                  <a:pt x="171" y="2"/>
                  <a:pt x="171" y="2"/>
                  <a:pt x="171" y="2"/>
                </a:cubicBezTo>
                <a:cubicBezTo>
                  <a:pt x="176" y="5"/>
                  <a:pt x="176" y="5"/>
                  <a:pt x="176" y="5"/>
                </a:cubicBezTo>
                <a:cubicBezTo>
                  <a:pt x="175" y="6"/>
                  <a:pt x="175" y="6"/>
                  <a:pt x="175" y="6"/>
                </a:cubicBezTo>
                <a:cubicBezTo>
                  <a:pt x="173" y="6"/>
                  <a:pt x="173" y="6"/>
                  <a:pt x="173" y="6"/>
                </a:cubicBezTo>
                <a:cubicBezTo>
                  <a:pt x="173" y="7"/>
                  <a:pt x="173" y="7"/>
                  <a:pt x="173" y="7"/>
                </a:cubicBezTo>
                <a:cubicBezTo>
                  <a:pt x="172" y="13"/>
                  <a:pt x="172" y="13"/>
                  <a:pt x="172" y="13"/>
                </a:cubicBezTo>
                <a:cubicBezTo>
                  <a:pt x="172" y="15"/>
                  <a:pt x="172" y="15"/>
                  <a:pt x="172" y="15"/>
                </a:cubicBezTo>
                <a:cubicBezTo>
                  <a:pt x="174" y="16"/>
                  <a:pt x="174" y="16"/>
                  <a:pt x="174" y="16"/>
                </a:cubicBezTo>
                <a:cubicBezTo>
                  <a:pt x="175" y="15"/>
                  <a:pt x="175" y="15"/>
                  <a:pt x="175" y="15"/>
                </a:cubicBezTo>
                <a:cubicBezTo>
                  <a:pt x="177" y="14"/>
                  <a:pt x="177" y="14"/>
                  <a:pt x="177" y="14"/>
                </a:cubicBezTo>
                <a:cubicBezTo>
                  <a:pt x="179" y="15"/>
                  <a:pt x="179" y="15"/>
                  <a:pt x="179" y="15"/>
                </a:cubicBezTo>
                <a:cubicBezTo>
                  <a:pt x="180" y="16"/>
                  <a:pt x="180" y="16"/>
                  <a:pt x="180" y="16"/>
                </a:cubicBezTo>
                <a:cubicBezTo>
                  <a:pt x="182" y="15"/>
                  <a:pt x="182" y="15"/>
                  <a:pt x="182" y="15"/>
                </a:cubicBezTo>
                <a:cubicBezTo>
                  <a:pt x="185" y="16"/>
                  <a:pt x="185" y="16"/>
                  <a:pt x="185" y="16"/>
                </a:cubicBezTo>
                <a:cubicBezTo>
                  <a:pt x="188" y="18"/>
                  <a:pt x="188" y="18"/>
                  <a:pt x="188" y="18"/>
                </a:cubicBezTo>
                <a:cubicBezTo>
                  <a:pt x="185" y="19"/>
                  <a:pt x="185" y="19"/>
                  <a:pt x="185" y="19"/>
                </a:cubicBezTo>
                <a:cubicBezTo>
                  <a:pt x="186" y="21"/>
                  <a:pt x="186" y="21"/>
                  <a:pt x="186" y="21"/>
                </a:cubicBezTo>
                <a:cubicBezTo>
                  <a:pt x="185" y="23"/>
                  <a:pt x="185" y="23"/>
                  <a:pt x="185" y="23"/>
                </a:cubicBezTo>
                <a:cubicBezTo>
                  <a:pt x="182" y="24"/>
                  <a:pt x="182" y="24"/>
                  <a:pt x="182" y="24"/>
                </a:cubicBezTo>
                <a:cubicBezTo>
                  <a:pt x="182" y="22"/>
                  <a:pt x="182" y="22"/>
                  <a:pt x="182" y="22"/>
                </a:cubicBezTo>
                <a:cubicBezTo>
                  <a:pt x="180" y="21"/>
                  <a:pt x="180" y="21"/>
                  <a:pt x="180" y="21"/>
                </a:cubicBezTo>
                <a:cubicBezTo>
                  <a:pt x="179" y="22"/>
                  <a:pt x="179" y="22"/>
                  <a:pt x="179" y="22"/>
                </a:cubicBezTo>
                <a:cubicBezTo>
                  <a:pt x="176" y="22"/>
                  <a:pt x="176" y="22"/>
                  <a:pt x="176" y="22"/>
                </a:cubicBezTo>
                <a:cubicBezTo>
                  <a:pt x="175" y="20"/>
                  <a:pt x="175" y="20"/>
                  <a:pt x="175" y="20"/>
                </a:cubicBezTo>
                <a:cubicBezTo>
                  <a:pt x="174" y="18"/>
                  <a:pt x="174" y="18"/>
                  <a:pt x="174" y="18"/>
                </a:cubicBezTo>
                <a:cubicBezTo>
                  <a:pt x="173" y="17"/>
                  <a:pt x="173" y="17"/>
                  <a:pt x="173" y="17"/>
                </a:cubicBezTo>
                <a:cubicBezTo>
                  <a:pt x="172" y="17"/>
                  <a:pt x="172" y="17"/>
                  <a:pt x="172" y="17"/>
                </a:cubicBezTo>
                <a:cubicBezTo>
                  <a:pt x="169" y="15"/>
                  <a:pt x="169" y="15"/>
                  <a:pt x="169" y="15"/>
                </a:cubicBezTo>
                <a:cubicBezTo>
                  <a:pt x="170" y="12"/>
                  <a:pt x="170" y="12"/>
                  <a:pt x="170" y="12"/>
                </a:cubicBezTo>
                <a:cubicBezTo>
                  <a:pt x="172" y="6"/>
                  <a:pt x="172" y="6"/>
                  <a:pt x="172" y="6"/>
                </a:cubicBezTo>
                <a:cubicBezTo>
                  <a:pt x="171" y="4"/>
                  <a:pt x="171" y="4"/>
                  <a:pt x="171" y="4"/>
                </a:cubicBezTo>
                <a:cubicBezTo>
                  <a:pt x="171" y="4"/>
                  <a:pt x="171" y="4"/>
                  <a:pt x="171" y="4"/>
                </a:cubicBezTo>
                <a:cubicBezTo>
                  <a:pt x="169" y="6"/>
                  <a:pt x="169" y="6"/>
                  <a:pt x="169" y="6"/>
                </a:cubicBezTo>
                <a:cubicBezTo>
                  <a:pt x="169" y="12"/>
                  <a:pt x="169" y="12"/>
                  <a:pt x="169" y="12"/>
                </a:cubicBezTo>
                <a:cubicBezTo>
                  <a:pt x="168" y="16"/>
                  <a:pt x="168" y="16"/>
                  <a:pt x="168" y="16"/>
                </a:cubicBezTo>
                <a:cubicBezTo>
                  <a:pt x="166" y="18"/>
                  <a:pt x="166" y="18"/>
                  <a:pt x="166" y="18"/>
                </a:cubicBezTo>
                <a:cubicBezTo>
                  <a:pt x="166" y="19"/>
                  <a:pt x="166" y="19"/>
                  <a:pt x="166" y="19"/>
                </a:cubicBezTo>
                <a:cubicBezTo>
                  <a:pt x="167" y="17"/>
                  <a:pt x="167" y="17"/>
                  <a:pt x="167" y="17"/>
                </a:cubicBezTo>
                <a:cubicBezTo>
                  <a:pt x="169" y="17"/>
                  <a:pt x="169" y="17"/>
                  <a:pt x="169" y="17"/>
                </a:cubicBezTo>
                <a:cubicBezTo>
                  <a:pt x="170" y="18"/>
                  <a:pt x="170" y="18"/>
                  <a:pt x="170" y="18"/>
                </a:cubicBezTo>
                <a:cubicBezTo>
                  <a:pt x="172" y="18"/>
                  <a:pt x="172" y="18"/>
                  <a:pt x="172" y="18"/>
                </a:cubicBezTo>
                <a:cubicBezTo>
                  <a:pt x="173" y="21"/>
                  <a:pt x="173" y="21"/>
                  <a:pt x="173" y="21"/>
                </a:cubicBezTo>
                <a:cubicBezTo>
                  <a:pt x="173" y="24"/>
                  <a:pt x="173" y="24"/>
                  <a:pt x="173" y="24"/>
                </a:cubicBezTo>
                <a:cubicBezTo>
                  <a:pt x="171" y="26"/>
                  <a:pt x="171" y="26"/>
                  <a:pt x="171" y="26"/>
                </a:cubicBezTo>
                <a:cubicBezTo>
                  <a:pt x="168" y="28"/>
                  <a:pt x="168" y="28"/>
                  <a:pt x="168" y="28"/>
                </a:cubicBezTo>
                <a:cubicBezTo>
                  <a:pt x="171" y="24"/>
                  <a:pt x="171" y="24"/>
                  <a:pt x="171" y="24"/>
                </a:cubicBezTo>
                <a:cubicBezTo>
                  <a:pt x="170" y="23"/>
                  <a:pt x="170" y="23"/>
                  <a:pt x="170" y="23"/>
                </a:cubicBezTo>
                <a:cubicBezTo>
                  <a:pt x="169" y="22"/>
                  <a:pt x="169" y="22"/>
                  <a:pt x="169" y="22"/>
                </a:cubicBezTo>
                <a:cubicBezTo>
                  <a:pt x="168" y="22"/>
                  <a:pt x="168" y="22"/>
                  <a:pt x="168" y="22"/>
                </a:cubicBezTo>
                <a:cubicBezTo>
                  <a:pt x="167" y="23"/>
                  <a:pt x="167" y="23"/>
                  <a:pt x="167" y="23"/>
                </a:cubicBezTo>
                <a:cubicBezTo>
                  <a:pt x="164" y="25"/>
                  <a:pt x="164" y="25"/>
                  <a:pt x="164" y="25"/>
                </a:cubicBezTo>
                <a:cubicBezTo>
                  <a:pt x="164" y="27"/>
                  <a:pt x="164" y="27"/>
                  <a:pt x="164" y="27"/>
                </a:cubicBezTo>
                <a:cubicBezTo>
                  <a:pt x="162" y="28"/>
                  <a:pt x="162" y="28"/>
                  <a:pt x="162" y="28"/>
                </a:cubicBezTo>
                <a:cubicBezTo>
                  <a:pt x="160" y="28"/>
                  <a:pt x="160" y="28"/>
                  <a:pt x="160" y="28"/>
                </a:cubicBezTo>
                <a:cubicBezTo>
                  <a:pt x="160" y="26"/>
                  <a:pt x="160" y="26"/>
                  <a:pt x="160" y="26"/>
                </a:cubicBezTo>
                <a:cubicBezTo>
                  <a:pt x="159" y="26"/>
                  <a:pt x="159" y="26"/>
                  <a:pt x="159" y="26"/>
                </a:cubicBezTo>
                <a:cubicBezTo>
                  <a:pt x="156" y="26"/>
                  <a:pt x="156" y="26"/>
                  <a:pt x="156" y="26"/>
                </a:cubicBezTo>
                <a:cubicBezTo>
                  <a:pt x="155" y="26"/>
                  <a:pt x="155" y="26"/>
                  <a:pt x="155" y="26"/>
                </a:cubicBezTo>
                <a:cubicBezTo>
                  <a:pt x="155" y="23"/>
                  <a:pt x="155" y="23"/>
                  <a:pt x="155" y="23"/>
                </a:cubicBezTo>
                <a:cubicBezTo>
                  <a:pt x="153" y="23"/>
                  <a:pt x="153" y="23"/>
                  <a:pt x="153" y="23"/>
                </a:cubicBezTo>
                <a:cubicBezTo>
                  <a:pt x="152" y="24"/>
                  <a:pt x="152" y="24"/>
                  <a:pt x="152" y="24"/>
                </a:cubicBezTo>
                <a:cubicBezTo>
                  <a:pt x="150" y="23"/>
                  <a:pt x="150" y="23"/>
                  <a:pt x="150" y="23"/>
                </a:cubicBezTo>
                <a:cubicBezTo>
                  <a:pt x="150" y="22"/>
                  <a:pt x="150" y="22"/>
                  <a:pt x="150" y="22"/>
                </a:cubicBezTo>
                <a:cubicBezTo>
                  <a:pt x="149" y="21"/>
                  <a:pt x="149" y="21"/>
                  <a:pt x="149" y="21"/>
                </a:cubicBezTo>
                <a:cubicBezTo>
                  <a:pt x="147" y="22"/>
                  <a:pt x="147" y="22"/>
                  <a:pt x="147" y="22"/>
                </a:cubicBezTo>
                <a:cubicBezTo>
                  <a:pt x="147" y="22"/>
                  <a:pt x="147" y="22"/>
                  <a:pt x="147" y="22"/>
                </a:cubicBezTo>
                <a:cubicBezTo>
                  <a:pt x="146" y="19"/>
                  <a:pt x="146" y="19"/>
                  <a:pt x="146" y="19"/>
                </a:cubicBezTo>
                <a:cubicBezTo>
                  <a:pt x="146" y="18"/>
                  <a:pt x="146" y="18"/>
                  <a:pt x="146" y="18"/>
                </a:cubicBezTo>
                <a:cubicBezTo>
                  <a:pt x="146" y="17"/>
                  <a:pt x="146" y="17"/>
                  <a:pt x="146" y="17"/>
                </a:cubicBezTo>
                <a:cubicBezTo>
                  <a:pt x="148" y="16"/>
                  <a:pt x="148" y="16"/>
                  <a:pt x="148" y="16"/>
                </a:cubicBezTo>
                <a:cubicBezTo>
                  <a:pt x="150" y="13"/>
                  <a:pt x="150" y="13"/>
                  <a:pt x="150" y="13"/>
                </a:cubicBezTo>
                <a:cubicBezTo>
                  <a:pt x="151" y="13"/>
                  <a:pt x="151" y="13"/>
                  <a:pt x="151" y="13"/>
                </a:cubicBezTo>
                <a:cubicBezTo>
                  <a:pt x="152" y="11"/>
                  <a:pt x="152" y="11"/>
                  <a:pt x="152" y="11"/>
                </a:cubicBezTo>
                <a:cubicBezTo>
                  <a:pt x="152" y="10"/>
                  <a:pt x="152" y="10"/>
                  <a:pt x="152" y="10"/>
                </a:cubicBezTo>
                <a:cubicBezTo>
                  <a:pt x="149" y="7"/>
                  <a:pt x="149" y="7"/>
                  <a:pt x="149" y="7"/>
                </a:cubicBezTo>
                <a:cubicBezTo>
                  <a:pt x="148" y="7"/>
                  <a:pt x="148" y="7"/>
                  <a:pt x="148" y="7"/>
                </a:cubicBezTo>
                <a:cubicBezTo>
                  <a:pt x="146" y="6"/>
                  <a:pt x="146" y="6"/>
                  <a:pt x="146" y="6"/>
                </a:cubicBezTo>
                <a:cubicBezTo>
                  <a:pt x="143" y="8"/>
                  <a:pt x="143" y="8"/>
                  <a:pt x="143" y="8"/>
                </a:cubicBezTo>
                <a:cubicBezTo>
                  <a:pt x="141" y="8"/>
                  <a:pt x="141" y="8"/>
                  <a:pt x="141" y="8"/>
                </a:cubicBezTo>
                <a:cubicBezTo>
                  <a:pt x="139" y="7"/>
                  <a:pt x="139" y="7"/>
                  <a:pt x="139" y="7"/>
                </a:cubicBezTo>
                <a:cubicBezTo>
                  <a:pt x="137" y="7"/>
                  <a:pt x="137" y="7"/>
                  <a:pt x="137" y="7"/>
                </a:cubicBezTo>
                <a:cubicBezTo>
                  <a:pt x="131" y="10"/>
                  <a:pt x="131" y="10"/>
                  <a:pt x="131" y="10"/>
                </a:cubicBezTo>
                <a:cubicBezTo>
                  <a:pt x="131" y="11"/>
                  <a:pt x="131" y="11"/>
                  <a:pt x="131" y="11"/>
                </a:cubicBezTo>
                <a:cubicBezTo>
                  <a:pt x="132" y="12"/>
                  <a:pt x="132" y="12"/>
                  <a:pt x="132" y="12"/>
                </a:cubicBezTo>
                <a:cubicBezTo>
                  <a:pt x="134" y="14"/>
                  <a:pt x="134" y="14"/>
                  <a:pt x="134" y="14"/>
                </a:cubicBezTo>
                <a:cubicBezTo>
                  <a:pt x="134" y="14"/>
                  <a:pt x="134" y="14"/>
                  <a:pt x="134" y="14"/>
                </a:cubicBezTo>
                <a:cubicBezTo>
                  <a:pt x="132" y="14"/>
                  <a:pt x="132" y="14"/>
                  <a:pt x="132" y="14"/>
                </a:cubicBezTo>
                <a:cubicBezTo>
                  <a:pt x="130" y="14"/>
                  <a:pt x="130" y="14"/>
                  <a:pt x="130" y="14"/>
                </a:cubicBezTo>
                <a:cubicBezTo>
                  <a:pt x="129" y="13"/>
                  <a:pt x="129" y="13"/>
                  <a:pt x="129" y="13"/>
                </a:cubicBezTo>
                <a:cubicBezTo>
                  <a:pt x="128" y="12"/>
                  <a:pt x="128" y="12"/>
                  <a:pt x="128" y="12"/>
                </a:cubicBezTo>
                <a:cubicBezTo>
                  <a:pt x="124" y="12"/>
                  <a:pt x="124" y="12"/>
                  <a:pt x="124" y="12"/>
                </a:cubicBezTo>
                <a:cubicBezTo>
                  <a:pt x="120" y="12"/>
                  <a:pt x="120" y="12"/>
                  <a:pt x="120" y="12"/>
                </a:cubicBezTo>
                <a:cubicBezTo>
                  <a:pt x="119" y="14"/>
                  <a:pt x="119" y="14"/>
                  <a:pt x="119" y="14"/>
                </a:cubicBezTo>
                <a:cubicBezTo>
                  <a:pt x="119" y="15"/>
                  <a:pt x="119" y="15"/>
                  <a:pt x="119" y="15"/>
                </a:cubicBezTo>
                <a:cubicBezTo>
                  <a:pt x="117" y="15"/>
                  <a:pt x="117" y="15"/>
                  <a:pt x="117" y="15"/>
                </a:cubicBezTo>
                <a:cubicBezTo>
                  <a:pt x="116" y="14"/>
                  <a:pt x="116" y="14"/>
                  <a:pt x="116" y="14"/>
                </a:cubicBezTo>
                <a:cubicBezTo>
                  <a:pt x="115" y="14"/>
                  <a:pt x="115" y="14"/>
                  <a:pt x="115" y="14"/>
                </a:cubicBezTo>
                <a:cubicBezTo>
                  <a:pt x="112" y="16"/>
                  <a:pt x="112" y="16"/>
                  <a:pt x="112" y="16"/>
                </a:cubicBezTo>
                <a:cubicBezTo>
                  <a:pt x="112" y="17"/>
                  <a:pt x="112" y="17"/>
                  <a:pt x="112" y="17"/>
                </a:cubicBezTo>
                <a:cubicBezTo>
                  <a:pt x="110" y="17"/>
                  <a:pt x="110" y="17"/>
                  <a:pt x="110" y="17"/>
                </a:cubicBezTo>
                <a:cubicBezTo>
                  <a:pt x="107" y="19"/>
                  <a:pt x="107" y="19"/>
                  <a:pt x="107" y="19"/>
                </a:cubicBezTo>
                <a:cubicBezTo>
                  <a:pt x="105" y="20"/>
                  <a:pt x="105" y="20"/>
                  <a:pt x="105" y="20"/>
                </a:cubicBezTo>
                <a:cubicBezTo>
                  <a:pt x="104" y="20"/>
                  <a:pt x="104" y="20"/>
                  <a:pt x="104" y="20"/>
                </a:cubicBezTo>
                <a:cubicBezTo>
                  <a:pt x="104" y="20"/>
                  <a:pt x="104" y="20"/>
                  <a:pt x="104" y="20"/>
                </a:cubicBezTo>
                <a:cubicBezTo>
                  <a:pt x="105" y="18"/>
                  <a:pt x="105" y="18"/>
                  <a:pt x="105" y="18"/>
                </a:cubicBezTo>
                <a:cubicBezTo>
                  <a:pt x="103" y="19"/>
                  <a:pt x="103" y="19"/>
                  <a:pt x="103" y="19"/>
                </a:cubicBezTo>
                <a:cubicBezTo>
                  <a:pt x="102" y="21"/>
                  <a:pt x="102" y="21"/>
                  <a:pt x="102" y="21"/>
                </a:cubicBezTo>
                <a:cubicBezTo>
                  <a:pt x="102" y="22"/>
                  <a:pt x="102" y="22"/>
                  <a:pt x="102" y="22"/>
                </a:cubicBezTo>
                <a:cubicBezTo>
                  <a:pt x="104" y="26"/>
                  <a:pt x="104" y="26"/>
                  <a:pt x="104" y="26"/>
                </a:cubicBezTo>
                <a:cubicBezTo>
                  <a:pt x="107" y="30"/>
                  <a:pt x="107" y="30"/>
                  <a:pt x="107" y="30"/>
                </a:cubicBezTo>
                <a:cubicBezTo>
                  <a:pt x="110" y="30"/>
                  <a:pt x="110" y="30"/>
                  <a:pt x="110" y="30"/>
                </a:cubicBezTo>
                <a:cubicBezTo>
                  <a:pt x="112" y="33"/>
                  <a:pt x="112" y="33"/>
                  <a:pt x="112" y="33"/>
                </a:cubicBezTo>
                <a:cubicBezTo>
                  <a:pt x="114" y="35"/>
                  <a:pt x="114" y="35"/>
                  <a:pt x="114" y="35"/>
                </a:cubicBezTo>
                <a:cubicBezTo>
                  <a:pt x="115" y="37"/>
                  <a:pt x="115" y="37"/>
                  <a:pt x="115" y="37"/>
                </a:cubicBezTo>
                <a:cubicBezTo>
                  <a:pt x="117" y="37"/>
                  <a:pt x="117" y="37"/>
                  <a:pt x="117" y="37"/>
                </a:cubicBezTo>
                <a:cubicBezTo>
                  <a:pt x="119" y="39"/>
                  <a:pt x="119" y="39"/>
                  <a:pt x="119" y="39"/>
                </a:cubicBezTo>
                <a:cubicBezTo>
                  <a:pt x="119" y="39"/>
                  <a:pt x="119" y="39"/>
                  <a:pt x="119" y="39"/>
                </a:cubicBezTo>
                <a:cubicBezTo>
                  <a:pt x="115" y="39"/>
                  <a:pt x="115" y="39"/>
                  <a:pt x="115" y="39"/>
                </a:cubicBezTo>
                <a:cubicBezTo>
                  <a:pt x="115" y="37"/>
                  <a:pt x="115" y="37"/>
                  <a:pt x="115" y="37"/>
                </a:cubicBezTo>
                <a:cubicBezTo>
                  <a:pt x="112" y="36"/>
                  <a:pt x="112" y="36"/>
                  <a:pt x="112" y="36"/>
                </a:cubicBezTo>
                <a:cubicBezTo>
                  <a:pt x="111" y="35"/>
                  <a:pt x="111" y="35"/>
                  <a:pt x="111" y="35"/>
                </a:cubicBezTo>
                <a:cubicBezTo>
                  <a:pt x="110" y="35"/>
                  <a:pt x="110" y="35"/>
                  <a:pt x="110" y="35"/>
                </a:cubicBezTo>
                <a:cubicBezTo>
                  <a:pt x="108" y="37"/>
                  <a:pt x="108" y="37"/>
                  <a:pt x="108" y="37"/>
                </a:cubicBezTo>
                <a:cubicBezTo>
                  <a:pt x="107" y="37"/>
                  <a:pt x="107" y="37"/>
                  <a:pt x="107" y="37"/>
                </a:cubicBezTo>
                <a:cubicBezTo>
                  <a:pt x="105" y="35"/>
                  <a:pt x="105" y="35"/>
                  <a:pt x="105" y="35"/>
                </a:cubicBezTo>
                <a:cubicBezTo>
                  <a:pt x="107" y="33"/>
                  <a:pt x="107" y="33"/>
                  <a:pt x="107" y="33"/>
                </a:cubicBezTo>
                <a:cubicBezTo>
                  <a:pt x="107" y="32"/>
                  <a:pt x="107" y="32"/>
                  <a:pt x="107" y="32"/>
                </a:cubicBezTo>
                <a:cubicBezTo>
                  <a:pt x="105" y="33"/>
                  <a:pt x="105" y="33"/>
                  <a:pt x="105" y="33"/>
                </a:cubicBezTo>
                <a:cubicBezTo>
                  <a:pt x="104" y="35"/>
                  <a:pt x="104" y="35"/>
                  <a:pt x="104" y="35"/>
                </a:cubicBezTo>
                <a:cubicBezTo>
                  <a:pt x="104" y="39"/>
                  <a:pt x="104" y="39"/>
                  <a:pt x="104" y="39"/>
                </a:cubicBezTo>
                <a:cubicBezTo>
                  <a:pt x="105" y="39"/>
                  <a:pt x="105" y="39"/>
                  <a:pt x="105" y="39"/>
                </a:cubicBezTo>
                <a:cubicBezTo>
                  <a:pt x="105" y="41"/>
                  <a:pt x="105" y="41"/>
                  <a:pt x="105" y="41"/>
                </a:cubicBezTo>
                <a:cubicBezTo>
                  <a:pt x="103" y="43"/>
                  <a:pt x="103" y="43"/>
                  <a:pt x="103" y="43"/>
                </a:cubicBezTo>
                <a:cubicBezTo>
                  <a:pt x="101" y="46"/>
                  <a:pt x="101" y="46"/>
                  <a:pt x="101" y="46"/>
                </a:cubicBezTo>
                <a:cubicBezTo>
                  <a:pt x="101" y="48"/>
                  <a:pt x="101" y="48"/>
                  <a:pt x="101" y="48"/>
                </a:cubicBezTo>
                <a:cubicBezTo>
                  <a:pt x="101" y="51"/>
                  <a:pt x="101" y="51"/>
                  <a:pt x="101" y="51"/>
                </a:cubicBezTo>
                <a:cubicBezTo>
                  <a:pt x="104" y="55"/>
                  <a:pt x="104" y="55"/>
                  <a:pt x="104" y="55"/>
                </a:cubicBezTo>
                <a:cubicBezTo>
                  <a:pt x="108" y="56"/>
                  <a:pt x="108" y="56"/>
                  <a:pt x="108" y="56"/>
                </a:cubicBezTo>
                <a:cubicBezTo>
                  <a:pt x="110" y="59"/>
                  <a:pt x="110" y="59"/>
                  <a:pt x="110" y="59"/>
                </a:cubicBezTo>
                <a:cubicBezTo>
                  <a:pt x="111" y="59"/>
                  <a:pt x="111" y="59"/>
                  <a:pt x="111" y="59"/>
                </a:cubicBezTo>
                <a:cubicBezTo>
                  <a:pt x="114" y="57"/>
                  <a:pt x="114" y="57"/>
                  <a:pt x="114" y="57"/>
                </a:cubicBezTo>
                <a:cubicBezTo>
                  <a:pt x="117" y="56"/>
                  <a:pt x="117" y="56"/>
                  <a:pt x="117" y="56"/>
                </a:cubicBezTo>
                <a:cubicBezTo>
                  <a:pt x="119" y="57"/>
                  <a:pt x="119" y="57"/>
                  <a:pt x="119" y="57"/>
                </a:cubicBezTo>
                <a:cubicBezTo>
                  <a:pt x="124" y="58"/>
                  <a:pt x="124" y="58"/>
                  <a:pt x="124" y="58"/>
                </a:cubicBezTo>
                <a:cubicBezTo>
                  <a:pt x="125" y="59"/>
                  <a:pt x="125" y="59"/>
                  <a:pt x="125" y="59"/>
                </a:cubicBezTo>
                <a:cubicBezTo>
                  <a:pt x="126" y="61"/>
                  <a:pt x="126" y="61"/>
                  <a:pt x="126" y="61"/>
                </a:cubicBezTo>
                <a:cubicBezTo>
                  <a:pt x="127" y="62"/>
                  <a:pt x="127" y="62"/>
                  <a:pt x="127" y="62"/>
                </a:cubicBezTo>
                <a:cubicBezTo>
                  <a:pt x="128" y="61"/>
                  <a:pt x="128" y="61"/>
                  <a:pt x="128" y="61"/>
                </a:cubicBezTo>
                <a:cubicBezTo>
                  <a:pt x="128" y="58"/>
                  <a:pt x="128" y="58"/>
                  <a:pt x="128" y="58"/>
                </a:cubicBezTo>
                <a:cubicBezTo>
                  <a:pt x="128" y="57"/>
                  <a:pt x="128" y="57"/>
                  <a:pt x="128" y="57"/>
                </a:cubicBezTo>
                <a:cubicBezTo>
                  <a:pt x="131" y="58"/>
                  <a:pt x="131" y="58"/>
                  <a:pt x="131" y="58"/>
                </a:cubicBezTo>
                <a:cubicBezTo>
                  <a:pt x="130" y="59"/>
                  <a:pt x="130" y="59"/>
                  <a:pt x="130" y="59"/>
                </a:cubicBezTo>
                <a:cubicBezTo>
                  <a:pt x="128" y="62"/>
                  <a:pt x="128" y="62"/>
                  <a:pt x="128" y="62"/>
                </a:cubicBezTo>
                <a:cubicBezTo>
                  <a:pt x="128" y="64"/>
                  <a:pt x="128" y="64"/>
                  <a:pt x="128" y="64"/>
                </a:cubicBezTo>
                <a:cubicBezTo>
                  <a:pt x="129" y="64"/>
                  <a:pt x="129" y="64"/>
                  <a:pt x="129" y="64"/>
                </a:cubicBezTo>
                <a:cubicBezTo>
                  <a:pt x="132" y="61"/>
                  <a:pt x="132" y="61"/>
                  <a:pt x="132" y="61"/>
                </a:cubicBezTo>
                <a:cubicBezTo>
                  <a:pt x="133" y="60"/>
                  <a:pt x="133" y="60"/>
                  <a:pt x="133" y="60"/>
                </a:cubicBezTo>
                <a:cubicBezTo>
                  <a:pt x="136" y="60"/>
                  <a:pt x="136" y="60"/>
                  <a:pt x="136" y="60"/>
                </a:cubicBezTo>
                <a:cubicBezTo>
                  <a:pt x="140" y="57"/>
                  <a:pt x="140" y="57"/>
                  <a:pt x="140" y="57"/>
                </a:cubicBezTo>
                <a:cubicBezTo>
                  <a:pt x="143" y="57"/>
                  <a:pt x="143" y="57"/>
                  <a:pt x="143" y="57"/>
                </a:cubicBezTo>
                <a:cubicBezTo>
                  <a:pt x="145" y="55"/>
                  <a:pt x="145" y="55"/>
                  <a:pt x="145" y="55"/>
                </a:cubicBezTo>
                <a:cubicBezTo>
                  <a:pt x="145" y="55"/>
                  <a:pt x="145" y="55"/>
                  <a:pt x="145" y="55"/>
                </a:cubicBezTo>
                <a:cubicBezTo>
                  <a:pt x="146" y="56"/>
                  <a:pt x="146" y="56"/>
                  <a:pt x="146" y="56"/>
                </a:cubicBezTo>
                <a:cubicBezTo>
                  <a:pt x="147" y="56"/>
                  <a:pt x="147" y="56"/>
                  <a:pt x="147" y="56"/>
                </a:cubicBezTo>
                <a:cubicBezTo>
                  <a:pt x="150" y="54"/>
                  <a:pt x="150" y="54"/>
                  <a:pt x="150" y="54"/>
                </a:cubicBezTo>
                <a:cubicBezTo>
                  <a:pt x="153" y="54"/>
                  <a:pt x="153" y="54"/>
                  <a:pt x="153" y="54"/>
                </a:cubicBezTo>
                <a:cubicBezTo>
                  <a:pt x="154" y="53"/>
                  <a:pt x="154" y="53"/>
                  <a:pt x="154" y="53"/>
                </a:cubicBezTo>
                <a:cubicBezTo>
                  <a:pt x="153" y="55"/>
                  <a:pt x="153" y="55"/>
                  <a:pt x="153" y="55"/>
                </a:cubicBezTo>
                <a:cubicBezTo>
                  <a:pt x="151" y="56"/>
                  <a:pt x="151" y="56"/>
                  <a:pt x="151" y="56"/>
                </a:cubicBezTo>
                <a:cubicBezTo>
                  <a:pt x="151" y="57"/>
                  <a:pt x="151" y="57"/>
                  <a:pt x="151" y="57"/>
                </a:cubicBezTo>
                <a:cubicBezTo>
                  <a:pt x="152" y="58"/>
                  <a:pt x="152" y="58"/>
                  <a:pt x="152" y="58"/>
                </a:cubicBezTo>
                <a:cubicBezTo>
                  <a:pt x="150" y="61"/>
                  <a:pt x="150" y="61"/>
                  <a:pt x="150" y="61"/>
                </a:cubicBezTo>
                <a:cubicBezTo>
                  <a:pt x="147" y="62"/>
                  <a:pt x="147" y="62"/>
                  <a:pt x="147" y="62"/>
                </a:cubicBezTo>
                <a:cubicBezTo>
                  <a:pt x="146" y="61"/>
                  <a:pt x="146" y="61"/>
                  <a:pt x="146" y="61"/>
                </a:cubicBezTo>
                <a:cubicBezTo>
                  <a:pt x="145" y="60"/>
                  <a:pt x="145" y="60"/>
                  <a:pt x="145" y="60"/>
                </a:cubicBezTo>
                <a:cubicBezTo>
                  <a:pt x="142" y="63"/>
                  <a:pt x="142" y="63"/>
                  <a:pt x="142" y="63"/>
                </a:cubicBezTo>
                <a:cubicBezTo>
                  <a:pt x="142" y="63"/>
                  <a:pt x="142" y="63"/>
                  <a:pt x="142" y="63"/>
                </a:cubicBezTo>
                <a:cubicBezTo>
                  <a:pt x="145" y="63"/>
                  <a:pt x="145" y="63"/>
                  <a:pt x="145" y="63"/>
                </a:cubicBezTo>
                <a:cubicBezTo>
                  <a:pt x="146" y="65"/>
                  <a:pt x="146" y="65"/>
                  <a:pt x="146" y="65"/>
                </a:cubicBezTo>
                <a:cubicBezTo>
                  <a:pt x="146" y="68"/>
                  <a:pt x="146" y="68"/>
                  <a:pt x="146" y="68"/>
                </a:cubicBezTo>
                <a:cubicBezTo>
                  <a:pt x="142" y="71"/>
                  <a:pt x="142" y="71"/>
                  <a:pt x="142" y="71"/>
                </a:cubicBezTo>
                <a:cubicBezTo>
                  <a:pt x="142" y="73"/>
                  <a:pt x="142" y="73"/>
                  <a:pt x="142" y="73"/>
                </a:cubicBezTo>
                <a:cubicBezTo>
                  <a:pt x="141" y="75"/>
                  <a:pt x="141" y="75"/>
                  <a:pt x="141" y="75"/>
                </a:cubicBezTo>
                <a:cubicBezTo>
                  <a:pt x="140" y="76"/>
                  <a:pt x="140" y="76"/>
                  <a:pt x="140" y="76"/>
                </a:cubicBezTo>
                <a:cubicBezTo>
                  <a:pt x="141" y="77"/>
                  <a:pt x="141" y="77"/>
                  <a:pt x="141" y="77"/>
                </a:cubicBezTo>
                <a:cubicBezTo>
                  <a:pt x="141" y="79"/>
                  <a:pt x="141" y="79"/>
                  <a:pt x="141" y="79"/>
                </a:cubicBezTo>
                <a:cubicBezTo>
                  <a:pt x="141" y="81"/>
                  <a:pt x="141" y="81"/>
                  <a:pt x="141" y="81"/>
                </a:cubicBezTo>
                <a:cubicBezTo>
                  <a:pt x="139" y="83"/>
                  <a:pt x="139" y="83"/>
                  <a:pt x="139" y="83"/>
                </a:cubicBezTo>
                <a:cubicBezTo>
                  <a:pt x="137" y="84"/>
                  <a:pt x="137" y="84"/>
                  <a:pt x="137" y="84"/>
                </a:cubicBezTo>
                <a:cubicBezTo>
                  <a:pt x="135" y="84"/>
                  <a:pt x="135" y="84"/>
                  <a:pt x="135" y="84"/>
                </a:cubicBezTo>
                <a:cubicBezTo>
                  <a:pt x="134" y="85"/>
                  <a:pt x="134" y="85"/>
                  <a:pt x="134" y="85"/>
                </a:cubicBezTo>
                <a:cubicBezTo>
                  <a:pt x="132" y="87"/>
                  <a:pt x="132" y="87"/>
                  <a:pt x="132" y="87"/>
                </a:cubicBezTo>
                <a:cubicBezTo>
                  <a:pt x="130" y="87"/>
                  <a:pt x="130" y="87"/>
                  <a:pt x="130" y="87"/>
                </a:cubicBezTo>
                <a:cubicBezTo>
                  <a:pt x="128" y="87"/>
                  <a:pt x="128" y="87"/>
                  <a:pt x="128" y="87"/>
                </a:cubicBezTo>
                <a:cubicBezTo>
                  <a:pt x="125" y="85"/>
                  <a:pt x="125" y="85"/>
                  <a:pt x="125" y="85"/>
                </a:cubicBezTo>
                <a:cubicBezTo>
                  <a:pt x="124" y="86"/>
                  <a:pt x="124" y="86"/>
                  <a:pt x="124" y="86"/>
                </a:cubicBezTo>
                <a:cubicBezTo>
                  <a:pt x="123" y="85"/>
                  <a:pt x="123" y="85"/>
                  <a:pt x="123" y="85"/>
                </a:cubicBezTo>
                <a:cubicBezTo>
                  <a:pt x="122" y="83"/>
                  <a:pt x="122" y="83"/>
                  <a:pt x="122" y="83"/>
                </a:cubicBezTo>
                <a:cubicBezTo>
                  <a:pt x="121" y="83"/>
                  <a:pt x="121" y="83"/>
                  <a:pt x="121" y="83"/>
                </a:cubicBezTo>
                <a:cubicBezTo>
                  <a:pt x="119" y="86"/>
                  <a:pt x="119" y="86"/>
                  <a:pt x="119" y="86"/>
                </a:cubicBezTo>
                <a:cubicBezTo>
                  <a:pt x="117" y="87"/>
                  <a:pt x="117" y="87"/>
                  <a:pt x="117" y="87"/>
                </a:cubicBezTo>
                <a:cubicBezTo>
                  <a:pt x="115" y="89"/>
                  <a:pt x="115" y="89"/>
                  <a:pt x="115" y="89"/>
                </a:cubicBezTo>
                <a:cubicBezTo>
                  <a:pt x="111" y="91"/>
                  <a:pt x="111" y="91"/>
                  <a:pt x="111" y="91"/>
                </a:cubicBezTo>
                <a:cubicBezTo>
                  <a:pt x="110" y="92"/>
                  <a:pt x="110" y="92"/>
                  <a:pt x="110" y="92"/>
                </a:cubicBezTo>
                <a:cubicBezTo>
                  <a:pt x="108" y="92"/>
                  <a:pt x="108" y="92"/>
                  <a:pt x="108" y="92"/>
                </a:cubicBezTo>
                <a:cubicBezTo>
                  <a:pt x="106" y="91"/>
                  <a:pt x="106" y="91"/>
                  <a:pt x="106" y="91"/>
                </a:cubicBezTo>
                <a:cubicBezTo>
                  <a:pt x="103" y="91"/>
                  <a:pt x="103" y="91"/>
                  <a:pt x="103" y="91"/>
                </a:cubicBezTo>
                <a:cubicBezTo>
                  <a:pt x="101" y="93"/>
                  <a:pt x="101" y="93"/>
                  <a:pt x="101" y="93"/>
                </a:cubicBezTo>
                <a:cubicBezTo>
                  <a:pt x="99" y="93"/>
                  <a:pt x="99" y="93"/>
                  <a:pt x="99" y="93"/>
                </a:cubicBezTo>
                <a:cubicBezTo>
                  <a:pt x="97" y="94"/>
                  <a:pt x="97" y="94"/>
                  <a:pt x="97" y="94"/>
                </a:cubicBezTo>
                <a:cubicBezTo>
                  <a:pt x="97" y="97"/>
                  <a:pt x="97" y="97"/>
                  <a:pt x="97" y="97"/>
                </a:cubicBezTo>
                <a:cubicBezTo>
                  <a:pt x="96" y="100"/>
                  <a:pt x="96" y="100"/>
                  <a:pt x="96" y="100"/>
                </a:cubicBezTo>
                <a:cubicBezTo>
                  <a:pt x="94" y="102"/>
                  <a:pt x="94" y="102"/>
                  <a:pt x="94" y="102"/>
                </a:cubicBezTo>
                <a:cubicBezTo>
                  <a:pt x="94" y="101"/>
                  <a:pt x="94" y="101"/>
                  <a:pt x="94" y="101"/>
                </a:cubicBezTo>
                <a:cubicBezTo>
                  <a:pt x="92" y="98"/>
                  <a:pt x="92" y="98"/>
                  <a:pt x="92" y="98"/>
                </a:cubicBezTo>
                <a:cubicBezTo>
                  <a:pt x="89" y="98"/>
                  <a:pt x="89" y="98"/>
                  <a:pt x="89" y="98"/>
                </a:cubicBezTo>
                <a:cubicBezTo>
                  <a:pt x="88" y="99"/>
                  <a:pt x="88" y="99"/>
                  <a:pt x="88" y="99"/>
                </a:cubicBezTo>
                <a:cubicBezTo>
                  <a:pt x="88" y="100"/>
                  <a:pt x="88" y="100"/>
                  <a:pt x="88" y="100"/>
                </a:cubicBezTo>
                <a:cubicBezTo>
                  <a:pt x="89" y="101"/>
                  <a:pt x="89" y="101"/>
                  <a:pt x="89" y="101"/>
                </a:cubicBezTo>
                <a:cubicBezTo>
                  <a:pt x="88" y="103"/>
                  <a:pt x="88" y="103"/>
                  <a:pt x="88" y="103"/>
                </a:cubicBezTo>
                <a:cubicBezTo>
                  <a:pt x="87" y="103"/>
                  <a:pt x="87" y="103"/>
                  <a:pt x="87" y="103"/>
                </a:cubicBezTo>
                <a:cubicBezTo>
                  <a:pt x="87" y="101"/>
                  <a:pt x="87" y="101"/>
                  <a:pt x="87" y="101"/>
                </a:cubicBezTo>
                <a:cubicBezTo>
                  <a:pt x="85" y="99"/>
                  <a:pt x="85" y="99"/>
                  <a:pt x="85" y="99"/>
                </a:cubicBezTo>
                <a:cubicBezTo>
                  <a:pt x="84" y="99"/>
                  <a:pt x="84" y="99"/>
                  <a:pt x="84" y="99"/>
                </a:cubicBezTo>
                <a:cubicBezTo>
                  <a:pt x="81" y="102"/>
                  <a:pt x="81" y="102"/>
                  <a:pt x="81" y="102"/>
                </a:cubicBezTo>
                <a:cubicBezTo>
                  <a:pt x="80" y="104"/>
                  <a:pt x="80" y="104"/>
                  <a:pt x="80" y="104"/>
                </a:cubicBezTo>
                <a:cubicBezTo>
                  <a:pt x="79" y="105"/>
                  <a:pt x="79" y="105"/>
                  <a:pt x="79" y="105"/>
                </a:cubicBezTo>
                <a:cubicBezTo>
                  <a:pt x="78" y="105"/>
                  <a:pt x="78" y="105"/>
                  <a:pt x="78" y="105"/>
                </a:cubicBezTo>
                <a:cubicBezTo>
                  <a:pt x="73" y="109"/>
                  <a:pt x="73" y="109"/>
                  <a:pt x="73" y="109"/>
                </a:cubicBezTo>
                <a:cubicBezTo>
                  <a:pt x="72" y="112"/>
                  <a:pt x="72" y="112"/>
                  <a:pt x="72" y="112"/>
                </a:cubicBezTo>
                <a:cubicBezTo>
                  <a:pt x="71" y="113"/>
                  <a:pt x="71" y="113"/>
                  <a:pt x="71" y="113"/>
                </a:cubicBezTo>
                <a:cubicBezTo>
                  <a:pt x="69" y="113"/>
                  <a:pt x="69" y="113"/>
                  <a:pt x="69" y="113"/>
                </a:cubicBezTo>
                <a:cubicBezTo>
                  <a:pt x="67" y="113"/>
                  <a:pt x="67" y="113"/>
                  <a:pt x="67" y="113"/>
                </a:cubicBezTo>
                <a:cubicBezTo>
                  <a:pt x="67" y="113"/>
                  <a:pt x="67" y="113"/>
                  <a:pt x="67" y="113"/>
                </a:cubicBezTo>
                <a:cubicBezTo>
                  <a:pt x="69" y="115"/>
                  <a:pt x="69" y="115"/>
                  <a:pt x="69" y="115"/>
                </a:cubicBezTo>
                <a:cubicBezTo>
                  <a:pt x="68" y="117"/>
                  <a:pt x="68" y="117"/>
                  <a:pt x="68" y="117"/>
                </a:cubicBezTo>
                <a:cubicBezTo>
                  <a:pt x="67" y="117"/>
                  <a:pt x="67" y="117"/>
                  <a:pt x="67" y="117"/>
                </a:cubicBezTo>
                <a:cubicBezTo>
                  <a:pt x="66" y="115"/>
                  <a:pt x="66" y="115"/>
                  <a:pt x="66" y="115"/>
                </a:cubicBezTo>
                <a:cubicBezTo>
                  <a:pt x="65" y="115"/>
                  <a:pt x="65" y="115"/>
                  <a:pt x="65" y="115"/>
                </a:cubicBezTo>
                <a:cubicBezTo>
                  <a:pt x="64" y="117"/>
                  <a:pt x="64" y="117"/>
                  <a:pt x="64" y="117"/>
                </a:cubicBezTo>
                <a:cubicBezTo>
                  <a:pt x="62" y="120"/>
                  <a:pt x="62" y="120"/>
                  <a:pt x="62" y="120"/>
                </a:cubicBezTo>
                <a:cubicBezTo>
                  <a:pt x="62" y="121"/>
                  <a:pt x="62" y="121"/>
                  <a:pt x="62" y="121"/>
                </a:cubicBezTo>
                <a:cubicBezTo>
                  <a:pt x="64" y="124"/>
                  <a:pt x="64" y="124"/>
                  <a:pt x="64" y="124"/>
                </a:cubicBezTo>
                <a:cubicBezTo>
                  <a:pt x="64" y="126"/>
                  <a:pt x="64" y="126"/>
                  <a:pt x="64" y="126"/>
                </a:cubicBezTo>
                <a:cubicBezTo>
                  <a:pt x="64" y="128"/>
                  <a:pt x="64" y="128"/>
                  <a:pt x="64" y="128"/>
                </a:cubicBezTo>
                <a:cubicBezTo>
                  <a:pt x="63" y="130"/>
                  <a:pt x="63" y="130"/>
                  <a:pt x="63" y="130"/>
                </a:cubicBezTo>
                <a:cubicBezTo>
                  <a:pt x="63" y="132"/>
                  <a:pt x="63" y="132"/>
                  <a:pt x="63" y="132"/>
                </a:cubicBezTo>
                <a:cubicBezTo>
                  <a:pt x="64" y="131"/>
                  <a:pt x="64" y="131"/>
                  <a:pt x="64" y="131"/>
                </a:cubicBezTo>
                <a:cubicBezTo>
                  <a:pt x="65" y="130"/>
                  <a:pt x="65" y="130"/>
                  <a:pt x="65" y="130"/>
                </a:cubicBezTo>
                <a:cubicBezTo>
                  <a:pt x="66" y="131"/>
                  <a:pt x="66" y="131"/>
                  <a:pt x="66" y="131"/>
                </a:cubicBezTo>
                <a:cubicBezTo>
                  <a:pt x="66" y="134"/>
                  <a:pt x="66" y="134"/>
                  <a:pt x="66" y="134"/>
                </a:cubicBezTo>
                <a:cubicBezTo>
                  <a:pt x="65" y="134"/>
                  <a:pt x="65" y="134"/>
                  <a:pt x="65" y="134"/>
                </a:cubicBezTo>
                <a:cubicBezTo>
                  <a:pt x="65" y="135"/>
                  <a:pt x="65" y="135"/>
                  <a:pt x="65" y="135"/>
                </a:cubicBezTo>
                <a:cubicBezTo>
                  <a:pt x="65" y="136"/>
                  <a:pt x="65" y="136"/>
                  <a:pt x="65" y="136"/>
                </a:cubicBezTo>
                <a:cubicBezTo>
                  <a:pt x="66" y="136"/>
                  <a:pt x="66" y="136"/>
                  <a:pt x="66" y="136"/>
                </a:cubicBezTo>
                <a:cubicBezTo>
                  <a:pt x="67" y="135"/>
                  <a:pt x="67" y="135"/>
                  <a:pt x="67" y="135"/>
                </a:cubicBezTo>
                <a:cubicBezTo>
                  <a:pt x="69" y="135"/>
                  <a:pt x="69" y="135"/>
                  <a:pt x="69" y="135"/>
                </a:cubicBezTo>
                <a:cubicBezTo>
                  <a:pt x="69" y="136"/>
                  <a:pt x="69" y="136"/>
                  <a:pt x="69" y="136"/>
                </a:cubicBezTo>
                <a:cubicBezTo>
                  <a:pt x="69" y="137"/>
                  <a:pt x="69" y="137"/>
                  <a:pt x="69" y="137"/>
                </a:cubicBezTo>
                <a:cubicBezTo>
                  <a:pt x="72" y="137"/>
                  <a:pt x="72" y="137"/>
                  <a:pt x="72" y="137"/>
                </a:cubicBezTo>
                <a:cubicBezTo>
                  <a:pt x="73" y="138"/>
                  <a:pt x="73" y="138"/>
                  <a:pt x="73" y="138"/>
                </a:cubicBezTo>
                <a:cubicBezTo>
                  <a:pt x="75" y="138"/>
                  <a:pt x="75" y="138"/>
                  <a:pt x="75" y="138"/>
                </a:cubicBezTo>
                <a:cubicBezTo>
                  <a:pt x="77" y="136"/>
                  <a:pt x="77" y="136"/>
                  <a:pt x="77" y="136"/>
                </a:cubicBezTo>
                <a:cubicBezTo>
                  <a:pt x="78" y="133"/>
                  <a:pt x="78" y="133"/>
                  <a:pt x="78" y="133"/>
                </a:cubicBezTo>
                <a:cubicBezTo>
                  <a:pt x="79" y="131"/>
                  <a:pt x="79" y="131"/>
                  <a:pt x="79" y="131"/>
                </a:cubicBezTo>
                <a:cubicBezTo>
                  <a:pt x="83" y="131"/>
                  <a:pt x="83" y="131"/>
                  <a:pt x="83" y="131"/>
                </a:cubicBezTo>
                <a:cubicBezTo>
                  <a:pt x="84" y="130"/>
                  <a:pt x="84" y="130"/>
                  <a:pt x="84" y="130"/>
                </a:cubicBezTo>
                <a:cubicBezTo>
                  <a:pt x="82" y="132"/>
                  <a:pt x="82" y="132"/>
                  <a:pt x="82" y="132"/>
                </a:cubicBezTo>
                <a:cubicBezTo>
                  <a:pt x="81" y="132"/>
                  <a:pt x="81" y="132"/>
                  <a:pt x="81" y="132"/>
                </a:cubicBezTo>
                <a:cubicBezTo>
                  <a:pt x="78" y="136"/>
                  <a:pt x="78" y="136"/>
                  <a:pt x="78" y="136"/>
                </a:cubicBezTo>
                <a:cubicBezTo>
                  <a:pt x="77" y="138"/>
                  <a:pt x="77" y="138"/>
                  <a:pt x="77" y="138"/>
                </a:cubicBezTo>
                <a:cubicBezTo>
                  <a:pt x="76" y="139"/>
                  <a:pt x="76" y="139"/>
                  <a:pt x="76" y="139"/>
                </a:cubicBezTo>
                <a:cubicBezTo>
                  <a:pt x="78" y="141"/>
                  <a:pt x="78" y="141"/>
                  <a:pt x="78" y="141"/>
                </a:cubicBezTo>
                <a:cubicBezTo>
                  <a:pt x="78" y="142"/>
                  <a:pt x="78" y="142"/>
                  <a:pt x="78" y="142"/>
                </a:cubicBezTo>
                <a:cubicBezTo>
                  <a:pt x="75" y="143"/>
                  <a:pt x="75" y="143"/>
                  <a:pt x="75" y="143"/>
                </a:cubicBezTo>
                <a:cubicBezTo>
                  <a:pt x="74" y="142"/>
                  <a:pt x="74" y="142"/>
                  <a:pt x="74" y="142"/>
                </a:cubicBezTo>
                <a:cubicBezTo>
                  <a:pt x="74" y="141"/>
                  <a:pt x="74" y="141"/>
                  <a:pt x="74" y="141"/>
                </a:cubicBezTo>
                <a:cubicBezTo>
                  <a:pt x="74" y="140"/>
                  <a:pt x="74" y="140"/>
                  <a:pt x="74" y="140"/>
                </a:cubicBezTo>
                <a:cubicBezTo>
                  <a:pt x="72" y="140"/>
                  <a:pt x="72" y="140"/>
                  <a:pt x="72" y="140"/>
                </a:cubicBezTo>
                <a:cubicBezTo>
                  <a:pt x="71" y="138"/>
                  <a:pt x="71" y="138"/>
                  <a:pt x="71" y="138"/>
                </a:cubicBezTo>
                <a:cubicBezTo>
                  <a:pt x="68" y="138"/>
                  <a:pt x="68" y="138"/>
                  <a:pt x="68" y="138"/>
                </a:cubicBezTo>
                <a:cubicBezTo>
                  <a:pt x="67" y="137"/>
                  <a:pt x="67" y="137"/>
                  <a:pt x="67" y="137"/>
                </a:cubicBezTo>
                <a:cubicBezTo>
                  <a:pt x="65" y="138"/>
                  <a:pt x="65" y="138"/>
                  <a:pt x="65" y="138"/>
                </a:cubicBezTo>
                <a:cubicBezTo>
                  <a:pt x="64" y="138"/>
                  <a:pt x="64" y="138"/>
                  <a:pt x="64" y="138"/>
                </a:cubicBezTo>
                <a:cubicBezTo>
                  <a:pt x="63" y="140"/>
                  <a:pt x="63" y="140"/>
                  <a:pt x="63" y="140"/>
                </a:cubicBezTo>
                <a:cubicBezTo>
                  <a:pt x="62" y="141"/>
                  <a:pt x="62" y="141"/>
                  <a:pt x="62" y="141"/>
                </a:cubicBezTo>
                <a:cubicBezTo>
                  <a:pt x="60" y="140"/>
                  <a:pt x="60" y="140"/>
                  <a:pt x="60" y="140"/>
                </a:cubicBezTo>
                <a:cubicBezTo>
                  <a:pt x="59" y="142"/>
                  <a:pt x="59" y="142"/>
                  <a:pt x="59" y="142"/>
                </a:cubicBezTo>
                <a:cubicBezTo>
                  <a:pt x="60" y="143"/>
                  <a:pt x="60" y="143"/>
                  <a:pt x="60" y="143"/>
                </a:cubicBezTo>
                <a:cubicBezTo>
                  <a:pt x="61" y="144"/>
                  <a:pt x="61" y="144"/>
                  <a:pt x="61" y="144"/>
                </a:cubicBezTo>
                <a:cubicBezTo>
                  <a:pt x="60" y="145"/>
                  <a:pt x="60" y="145"/>
                  <a:pt x="60" y="145"/>
                </a:cubicBezTo>
                <a:cubicBezTo>
                  <a:pt x="60" y="148"/>
                  <a:pt x="60" y="148"/>
                  <a:pt x="60" y="148"/>
                </a:cubicBezTo>
                <a:cubicBezTo>
                  <a:pt x="60" y="150"/>
                  <a:pt x="60" y="150"/>
                  <a:pt x="60" y="150"/>
                </a:cubicBezTo>
                <a:cubicBezTo>
                  <a:pt x="62" y="150"/>
                  <a:pt x="62" y="150"/>
                  <a:pt x="62" y="150"/>
                </a:cubicBezTo>
                <a:cubicBezTo>
                  <a:pt x="62" y="153"/>
                  <a:pt x="62" y="153"/>
                  <a:pt x="62" y="153"/>
                </a:cubicBezTo>
                <a:cubicBezTo>
                  <a:pt x="62" y="154"/>
                  <a:pt x="62" y="154"/>
                  <a:pt x="62" y="154"/>
                </a:cubicBezTo>
                <a:cubicBezTo>
                  <a:pt x="62" y="156"/>
                  <a:pt x="62" y="156"/>
                  <a:pt x="62" y="156"/>
                </a:cubicBezTo>
                <a:cubicBezTo>
                  <a:pt x="64" y="157"/>
                  <a:pt x="64" y="157"/>
                  <a:pt x="64" y="157"/>
                </a:cubicBezTo>
                <a:cubicBezTo>
                  <a:pt x="64" y="158"/>
                  <a:pt x="64" y="158"/>
                  <a:pt x="64" y="158"/>
                </a:cubicBezTo>
                <a:cubicBezTo>
                  <a:pt x="62" y="158"/>
                  <a:pt x="62" y="158"/>
                  <a:pt x="62" y="158"/>
                </a:cubicBezTo>
                <a:cubicBezTo>
                  <a:pt x="61" y="160"/>
                  <a:pt x="61" y="160"/>
                  <a:pt x="61" y="160"/>
                </a:cubicBezTo>
                <a:cubicBezTo>
                  <a:pt x="68" y="163"/>
                  <a:pt x="68" y="163"/>
                  <a:pt x="68" y="163"/>
                </a:cubicBezTo>
                <a:cubicBezTo>
                  <a:pt x="70" y="163"/>
                  <a:pt x="70" y="163"/>
                  <a:pt x="70" y="163"/>
                </a:cubicBezTo>
                <a:cubicBezTo>
                  <a:pt x="73" y="161"/>
                  <a:pt x="73" y="161"/>
                  <a:pt x="73" y="161"/>
                </a:cubicBezTo>
                <a:cubicBezTo>
                  <a:pt x="75" y="161"/>
                  <a:pt x="75" y="161"/>
                  <a:pt x="75" y="161"/>
                </a:cubicBezTo>
                <a:cubicBezTo>
                  <a:pt x="76" y="161"/>
                  <a:pt x="76" y="161"/>
                  <a:pt x="76" y="161"/>
                </a:cubicBezTo>
                <a:cubicBezTo>
                  <a:pt x="77" y="161"/>
                  <a:pt x="77" y="161"/>
                  <a:pt x="77" y="161"/>
                </a:cubicBezTo>
                <a:cubicBezTo>
                  <a:pt x="80" y="158"/>
                  <a:pt x="80" y="158"/>
                  <a:pt x="80" y="158"/>
                </a:cubicBezTo>
                <a:cubicBezTo>
                  <a:pt x="80" y="156"/>
                  <a:pt x="80" y="156"/>
                  <a:pt x="80" y="156"/>
                </a:cubicBezTo>
                <a:cubicBezTo>
                  <a:pt x="79" y="154"/>
                  <a:pt x="79" y="154"/>
                  <a:pt x="79" y="154"/>
                </a:cubicBezTo>
                <a:cubicBezTo>
                  <a:pt x="79" y="154"/>
                  <a:pt x="79" y="154"/>
                  <a:pt x="79" y="154"/>
                </a:cubicBezTo>
                <a:cubicBezTo>
                  <a:pt x="82" y="152"/>
                  <a:pt x="82" y="152"/>
                  <a:pt x="82" y="152"/>
                </a:cubicBezTo>
                <a:cubicBezTo>
                  <a:pt x="85" y="150"/>
                  <a:pt x="85" y="150"/>
                  <a:pt x="85" y="150"/>
                </a:cubicBezTo>
                <a:cubicBezTo>
                  <a:pt x="89" y="147"/>
                  <a:pt x="89" y="147"/>
                  <a:pt x="89" y="147"/>
                </a:cubicBezTo>
                <a:cubicBezTo>
                  <a:pt x="91" y="147"/>
                  <a:pt x="91" y="147"/>
                  <a:pt x="91" y="147"/>
                </a:cubicBezTo>
                <a:cubicBezTo>
                  <a:pt x="89" y="148"/>
                  <a:pt x="89" y="148"/>
                  <a:pt x="89" y="148"/>
                </a:cubicBezTo>
                <a:cubicBezTo>
                  <a:pt x="85" y="152"/>
                  <a:pt x="85" y="152"/>
                  <a:pt x="85" y="152"/>
                </a:cubicBezTo>
                <a:cubicBezTo>
                  <a:pt x="82" y="153"/>
                  <a:pt x="82" y="153"/>
                  <a:pt x="82" y="153"/>
                </a:cubicBezTo>
                <a:cubicBezTo>
                  <a:pt x="82" y="154"/>
                  <a:pt x="82" y="154"/>
                  <a:pt x="82" y="154"/>
                </a:cubicBezTo>
                <a:cubicBezTo>
                  <a:pt x="84" y="156"/>
                  <a:pt x="84" y="156"/>
                  <a:pt x="84" y="156"/>
                </a:cubicBezTo>
                <a:cubicBezTo>
                  <a:pt x="84" y="157"/>
                  <a:pt x="84" y="157"/>
                  <a:pt x="84" y="157"/>
                </a:cubicBezTo>
                <a:cubicBezTo>
                  <a:pt x="82" y="160"/>
                  <a:pt x="82" y="160"/>
                  <a:pt x="82" y="160"/>
                </a:cubicBezTo>
                <a:cubicBezTo>
                  <a:pt x="80" y="161"/>
                  <a:pt x="80" y="161"/>
                  <a:pt x="80" y="161"/>
                </a:cubicBezTo>
                <a:cubicBezTo>
                  <a:pt x="80" y="163"/>
                  <a:pt x="80" y="163"/>
                  <a:pt x="80" y="163"/>
                </a:cubicBezTo>
                <a:cubicBezTo>
                  <a:pt x="80" y="166"/>
                  <a:pt x="80" y="166"/>
                  <a:pt x="80" y="166"/>
                </a:cubicBezTo>
                <a:cubicBezTo>
                  <a:pt x="79" y="168"/>
                  <a:pt x="79" y="168"/>
                  <a:pt x="79" y="168"/>
                </a:cubicBezTo>
                <a:cubicBezTo>
                  <a:pt x="80" y="169"/>
                  <a:pt x="80" y="169"/>
                  <a:pt x="80" y="169"/>
                </a:cubicBezTo>
                <a:cubicBezTo>
                  <a:pt x="79" y="171"/>
                  <a:pt x="79" y="171"/>
                  <a:pt x="79" y="171"/>
                </a:cubicBezTo>
                <a:cubicBezTo>
                  <a:pt x="80" y="173"/>
                  <a:pt x="80" y="173"/>
                  <a:pt x="80" y="173"/>
                </a:cubicBezTo>
                <a:cubicBezTo>
                  <a:pt x="77" y="174"/>
                  <a:pt x="77" y="174"/>
                  <a:pt x="77" y="174"/>
                </a:cubicBezTo>
                <a:cubicBezTo>
                  <a:pt x="76" y="175"/>
                  <a:pt x="76" y="175"/>
                  <a:pt x="76" y="175"/>
                </a:cubicBezTo>
                <a:cubicBezTo>
                  <a:pt x="75" y="176"/>
                  <a:pt x="75" y="176"/>
                  <a:pt x="75" y="176"/>
                </a:cubicBezTo>
                <a:cubicBezTo>
                  <a:pt x="74" y="176"/>
                  <a:pt x="74" y="176"/>
                  <a:pt x="74" y="176"/>
                </a:cubicBezTo>
                <a:cubicBezTo>
                  <a:pt x="74" y="177"/>
                  <a:pt x="74" y="177"/>
                  <a:pt x="74" y="177"/>
                </a:cubicBezTo>
                <a:cubicBezTo>
                  <a:pt x="74" y="179"/>
                  <a:pt x="74" y="179"/>
                  <a:pt x="74" y="179"/>
                </a:cubicBezTo>
                <a:cubicBezTo>
                  <a:pt x="74" y="181"/>
                  <a:pt x="74" y="181"/>
                  <a:pt x="74" y="181"/>
                </a:cubicBezTo>
                <a:cubicBezTo>
                  <a:pt x="75" y="181"/>
                  <a:pt x="75" y="181"/>
                  <a:pt x="75" y="181"/>
                </a:cubicBezTo>
                <a:cubicBezTo>
                  <a:pt x="77" y="180"/>
                  <a:pt x="77" y="180"/>
                  <a:pt x="77" y="180"/>
                </a:cubicBezTo>
                <a:cubicBezTo>
                  <a:pt x="78" y="180"/>
                  <a:pt x="78" y="180"/>
                  <a:pt x="78" y="180"/>
                </a:cubicBezTo>
                <a:cubicBezTo>
                  <a:pt x="79" y="182"/>
                  <a:pt x="79" y="182"/>
                  <a:pt x="79" y="182"/>
                </a:cubicBezTo>
                <a:cubicBezTo>
                  <a:pt x="78" y="183"/>
                  <a:pt x="78" y="183"/>
                  <a:pt x="78" y="183"/>
                </a:cubicBezTo>
                <a:cubicBezTo>
                  <a:pt x="75" y="183"/>
                  <a:pt x="75" y="183"/>
                  <a:pt x="75" y="183"/>
                </a:cubicBezTo>
                <a:cubicBezTo>
                  <a:pt x="75" y="184"/>
                  <a:pt x="75" y="184"/>
                  <a:pt x="75" y="184"/>
                </a:cubicBezTo>
                <a:cubicBezTo>
                  <a:pt x="75" y="185"/>
                  <a:pt x="75" y="185"/>
                  <a:pt x="75" y="185"/>
                </a:cubicBezTo>
                <a:cubicBezTo>
                  <a:pt x="75" y="186"/>
                  <a:pt x="75" y="186"/>
                  <a:pt x="75" y="186"/>
                </a:cubicBezTo>
                <a:cubicBezTo>
                  <a:pt x="75" y="187"/>
                  <a:pt x="75" y="187"/>
                  <a:pt x="75" y="187"/>
                </a:cubicBezTo>
                <a:cubicBezTo>
                  <a:pt x="74" y="188"/>
                  <a:pt x="74" y="188"/>
                  <a:pt x="74" y="188"/>
                </a:cubicBezTo>
                <a:cubicBezTo>
                  <a:pt x="73" y="188"/>
                  <a:pt x="73" y="188"/>
                  <a:pt x="73" y="188"/>
                </a:cubicBezTo>
                <a:cubicBezTo>
                  <a:pt x="71" y="189"/>
                  <a:pt x="71" y="189"/>
                  <a:pt x="71" y="189"/>
                </a:cubicBezTo>
                <a:cubicBezTo>
                  <a:pt x="69" y="189"/>
                  <a:pt x="69" y="189"/>
                  <a:pt x="69" y="189"/>
                </a:cubicBezTo>
                <a:cubicBezTo>
                  <a:pt x="69" y="189"/>
                  <a:pt x="69" y="189"/>
                  <a:pt x="69" y="189"/>
                </a:cubicBezTo>
                <a:cubicBezTo>
                  <a:pt x="70" y="190"/>
                  <a:pt x="70" y="190"/>
                  <a:pt x="70" y="190"/>
                </a:cubicBezTo>
                <a:cubicBezTo>
                  <a:pt x="72" y="191"/>
                  <a:pt x="72" y="191"/>
                  <a:pt x="72" y="191"/>
                </a:cubicBezTo>
                <a:cubicBezTo>
                  <a:pt x="73" y="192"/>
                  <a:pt x="73" y="192"/>
                  <a:pt x="73" y="192"/>
                </a:cubicBezTo>
                <a:cubicBezTo>
                  <a:pt x="75" y="190"/>
                  <a:pt x="75" y="190"/>
                  <a:pt x="75" y="190"/>
                </a:cubicBezTo>
                <a:cubicBezTo>
                  <a:pt x="79" y="187"/>
                  <a:pt x="79" y="187"/>
                  <a:pt x="79" y="187"/>
                </a:cubicBezTo>
                <a:cubicBezTo>
                  <a:pt x="80" y="187"/>
                  <a:pt x="80" y="187"/>
                  <a:pt x="80" y="187"/>
                </a:cubicBezTo>
                <a:cubicBezTo>
                  <a:pt x="82" y="187"/>
                  <a:pt x="82" y="187"/>
                  <a:pt x="82" y="187"/>
                </a:cubicBezTo>
                <a:cubicBezTo>
                  <a:pt x="83" y="186"/>
                  <a:pt x="83" y="186"/>
                  <a:pt x="83" y="186"/>
                </a:cubicBezTo>
                <a:cubicBezTo>
                  <a:pt x="86" y="185"/>
                  <a:pt x="86" y="185"/>
                  <a:pt x="86" y="185"/>
                </a:cubicBezTo>
                <a:cubicBezTo>
                  <a:pt x="86" y="186"/>
                  <a:pt x="86" y="186"/>
                  <a:pt x="86" y="186"/>
                </a:cubicBezTo>
                <a:cubicBezTo>
                  <a:pt x="85" y="187"/>
                  <a:pt x="85" y="187"/>
                  <a:pt x="85" y="187"/>
                </a:cubicBezTo>
                <a:cubicBezTo>
                  <a:pt x="85" y="188"/>
                  <a:pt x="85" y="188"/>
                  <a:pt x="85" y="188"/>
                </a:cubicBezTo>
                <a:cubicBezTo>
                  <a:pt x="86" y="188"/>
                  <a:pt x="86" y="188"/>
                  <a:pt x="86" y="188"/>
                </a:cubicBezTo>
                <a:cubicBezTo>
                  <a:pt x="86" y="190"/>
                  <a:pt x="86" y="190"/>
                  <a:pt x="86" y="190"/>
                </a:cubicBezTo>
                <a:cubicBezTo>
                  <a:pt x="86" y="191"/>
                  <a:pt x="86" y="191"/>
                  <a:pt x="86" y="191"/>
                </a:cubicBezTo>
                <a:cubicBezTo>
                  <a:pt x="88" y="192"/>
                  <a:pt x="88" y="192"/>
                  <a:pt x="88" y="192"/>
                </a:cubicBezTo>
                <a:cubicBezTo>
                  <a:pt x="89" y="191"/>
                  <a:pt x="89" y="191"/>
                  <a:pt x="89" y="191"/>
                </a:cubicBezTo>
                <a:cubicBezTo>
                  <a:pt x="90" y="189"/>
                  <a:pt x="90" y="189"/>
                  <a:pt x="90" y="189"/>
                </a:cubicBezTo>
                <a:cubicBezTo>
                  <a:pt x="91" y="190"/>
                  <a:pt x="91" y="190"/>
                  <a:pt x="91" y="190"/>
                </a:cubicBezTo>
                <a:cubicBezTo>
                  <a:pt x="90" y="191"/>
                  <a:pt x="90" y="191"/>
                  <a:pt x="90" y="191"/>
                </a:cubicBezTo>
                <a:cubicBezTo>
                  <a:pt x="92" y="194"/>
                  <a:pt x="92" y="194"/>
                  <a:pt x="92" y="194"/>
                </a:cubicBezTo>
                <a:cubicBezTo>
                  <a:pt x="92" y="197"/>
                  <a:pt x="92" y="197"/>
                  <a:pt x="92" y="197"/>
                </a:cubicBezTo>
                <a:cubicBezTo>
                  <a:pt x="92" y="199"/>
                  <a:pt x="92" y="199"/>
                  <a:pt x="92" y="199"/>
                </a:cubicBezTo>
                <a:cubicBezTo>
                  <a:pt x="93" y="201"/>
                  <a:pt x="93" y="201"/>
                  <a:pt x="93" y="201"/>
                </a:cubicBezTo>
                <a:cubicBezTo>
                  <a:pt x="94" y="201"/>
                  <a:pt x="94" y="201"/>
                  <a:pt x="94" y="201"/>
                </a:cubicBezTo>
                <a:cubicBezTo>
                  <a:pt x="95" y="199"/>
                  <a:pt x="95" y="199"/>
                  <a:pt x="95" y="199"/>
                </a:cubicBezTo>
                <a:cubicBezTo>
                  <a:pt x="95" y="197"/>
                  <a:pt x="95" y="197"/>
                  <a:pt x="95" y="197"/>
                </a:cubicBezTo>
                <a:cubicBezTo>
                  <a:pt x="96" y="194"/>
                  <a:pt x="96" y="194"/>
                  <a:pt x="96" y="194"/>
                </a:cubicBezTo>
                <a:cubicBezTo>
                  <a:pt x="97" y="192"/>
                  <a:pt x="97" y="192"/>
                  <a:pt x="97" y="192"/>
                </a:cubicBezTo>
                <a:cubicBezTo>
                  <a:pt x="99" y="190"/>
                  <a:pt x="99" y="190"/>
                  <a:pt x="99" y="190"/>
                </a:cubicBezTo>
                <a:cubicBezTo>
                  <a:pt x="100" y="190"/>
                  <a:pt x="100" y="190"/>
                  <a:pt x="100" y="190"/>
                </a:cubicBezTo>
                <a:cubicBezTo>
                  <a:pt x="102" y="189"/>
                  <a:pt x="102" y="189"/>
                  <a:pt x="102" y="189"/>
                </a:cubicBezTo>
                <a:cubicBezTo>
                  <a:pt x="105" y="189"/>
                  <a:pt x="105" y="189"/>
                  <a:pt x="105" y="189"/>
                </a:cubicBezTo>
                <a:cubicBezTo>
                  <a:pt x="102" y="190"/>
                  <a:pt x="102" y="190"/>
                  <a:pt x="102" y="190"/>
                </a:cubicBezTo>
                <a:cubicBezTo>
                  <a:pt x="99" y="193"/>
                  <a:pt x="99" y="193"/>
                  <a:pt x="99" y="193"/>
                </a:cubicBezTo>
                <a:cubicBezTo>
                  <a:pt x="99" y="194"/>
                  <a:pt x="99" y="194"/>
                  <a:pt x="99" y="194"/>
                </a:cubicBezTo>
                <a:cubicBezTo>
                  <a:pt x="102" y="197"/>
                  <a:pt x="102" y="197"/>
                  <a:pt x="102" y="197"/>
                </a:cubicBezTo>
                <a:cubicBezTo>
                  <a:pt x="103" y="197"/>
                  <a:pt x="103" y="197"/>
                  <a:pt x="103" y="197"/>
                </a:cubicBezTo>
                <a:cubicBezTo>
                  <a:pt x="106" y="196"/>
                  <a:pt x="106" y="196"/>
                  <a:pt x="106" y="196"/>
                </a:cubicBezTo>
                <a:cubicBezTo>
                  <a:pt x="110" y="195"/>
                  <a:pt x="110" y="195"/>
                  <a:pt x="110" y="195"/>
                </a:cubicBezTo>
                <a:cubicBezTo>
                  <a:pt x="112" y="194"/>
                  <a:pt x="112" y="194"/>
                  <a:pt x="112" y="194"/>
                </a:cubicBezTo>
                <a:cubicBezTo>
                  <a:pt x="113" y="194"/>
                  <a:pt x="113" y="194"/>
                  <a:pt x="113" y="194"/>
                </a:cubicBezTo>
                <a:cubicBezTo>
                  <a:pt x="116" y="192"/>
                  <a:pt x="116" y="192"/>
                  <a:pt x="116" y="192"/>
                </a:cubicBezTo>
                <a:cubicBezTo>
                  <a:pt x="118" y="192"/>
                  <a:pt x="118" y="192"/>
                  <a:pt x="118" y="192"/>
                </a:cubicBezTo>
                <a:cubicBezTo>
                  <a:pt x="116" y="193"/>
                  <a:pt x="116" y="193"/>
                  <a:pt x="116" y="193"/>
                </a:cubicBezTo>
                <a:cubicBezTo>
                  <a:pt x="114" y="195"/>
                  <a:pt x="114" y="195"/>
                  <a:pt x="114" y="195"/>
                </a:cubicBezTo>
                <a:cubicBezTo>
                  <a:pt x="114" y="196"/>
                  <a:pt x="114" y="196"/>
                  <a:pt x="114" y="196"/>
                </a:cubicBezTo>
                <a:cubicBezTo>
                  <a:pt x="113" y="198"/>
                  <a:pt x="113" y="198"/>
                  <a:pt x="113" y="198"/>
                </a:cubicBezTo>
                <a:cubicBezTo>
                  <a:pt x="107" y="201"/>
                  <a:pt x="107" y="201"/>
                  <a:pt x="107" y="201"/>
                </a:cubicBezTo>
                <a:cubicBezTo>
                  <a:pt x="105" y="203"/>
                  <a:pt x="105" y="203"/>
                  <a:pt x="105" y="203"/>
                </a:cubicBezTo>
                <a:cubicBezTo>
                  <a:pt x="103" y="206"/>
                  <a:pt x="103" y="206"/>
                  <a:pt x="103" y="206"/>
                </a:cubicBezTo>
                <a:cubicBezTo>
                  <a:pt x="103" y="208"/>
                  <a:pt x="103" y="208"/>
                  <a:pt x="103" y="208"/>
                </a:cubicBezTo>
                <a:cubicBezTo>
                  <a:pt x="103" y="209"/>
                  <a:pt x="103" y="209"/>
                  <a:pt x="103" y="209"/>
                </a:cubicBezTo>
                <a:cubicBezTo>
                  <a:pt x="105" y="211"/>
                  <a:pt x="105" y="211"/>
                  <a:pt x="105" y="211"/>
                </a:cubicBezTo>
                <a:cubicBezTo>
                  <a:pt x="102" y="210"/>
                  <a:pt x="102" y="210"/>
                  <a:pt x="102" y="210"/>
                </a:cubicBezTo>
                <a:cubicBezTo>
                  <a:pt x="101" y="211"/>
                  <a:pt x="101" y="211"/>
                  <a:pt x="101" y="211"/>
                </a:cubicBezTo>
                <a:cubicBezTo>
                  <a:pt x="99" y="213"/>
                  <a:pt x="99" y="213"/>
                  <a:pt x="99" y="213"/>
                </a:cubicBezTo>
                <a:cubicBezTo>
                  <a:pt x="98" y="215"/>
                  <a:pt x="98" y="215"/>
                  <a:pt x="98" y="215"/>
                </a:cubicBezTo>
                <a:cubicBezTo>
                  <a:pt x="96" y="218"/>
                  <a:pt x="96" y="218"/>
                  <a:pt x="96" y="218"/>
                </a:cubicBezTo>
                <a:cubicBezTo>
                  <a:pt x="94" y="220"/>
                  <a:pt x="94" y="220"/>
                  <a:pt x="94" y="220"/>
                </a:cubicBezTo>
                <a:cubicBezTo>
                  <a:pt x="95" y="221"/>
                  <a:pt x="95" y="221"/>
                  <a:pt x="95" y="221"/>
                </a:cubicBezTo>
                <a:cubicBezTo>
                  <a:pt x="96" y="222"/>
                  <a:pt x="96" y="222"/>
                  <a:pt x="96" y="222"/>
                </a:cubicBezTo>
                <a:cubicBezTo>
                  <a:pt x="95" y="224"/>
                  <a:pt x="95" y="224"/>
                  <a:pt x="95" y="224"/>
                </a:cubicBezTo>
                <a:cubicBezTo>
                  <a:pt x="94" y="223"/>
                  <a:pt x="94" y="223"/>
                  <a:pt x="94" y="223"/>
                </a:cubicBezTo>
                <a:cubicBezTo>
                  <a:pt x="94" y="222"/>
                  <a:pt x="94" y="222"/>
                  <a:pt x="94" y="222"/>
                </a:cubicBezTo>
                <a:cubicBezTo>
                  <a:pt x="92" y="222"/>
                  <a:pt x="92" y="222"/>
                  <a:pt x="92" y="222"/>
                </a:cubicBezTo>
                <a:cubicBezTo>
                  <a:pt x="91" y="224"/>
                  <a:pt x="91" y="224"/>
                  <a:pt x="91" y="224"/>
                </a:cubicBezTo>
                <a:cubicBezTo>
                  <a:pt x="88" y="225"/>
                  <a:pt x="88" y="225"/>
                  <a:pt x="88" y="225"/>
                </a:cubicBezTo>
                <a:cubicBezTo>
                  <a:pt x="89" y="226"/>
                  <a:pt x="89" y="226"/>
                  <a:pt x="89" y="226"/>
                </a:cubicBezTo>
                <a:cubicBezTo>
                  <a:pt x="88" y="228"/>
                  <a:pt x="88" y="228"/>
                  <a:pt x="88" y="228"/>
                </a:cubicBezTo>
                <a:cubicBezTo>
                  <a:pt x="87" y="227"/>
                  <a:pt x="87" y="227"/>
                  <a:pt x="87" y="227"/>
                </a:cubicBezTo>
                <a:cubicBezTo>
                  <a:pt x="86" y="226"/>
                  <a:pt x="86" y="226"/>
                  <a:pt x="86" y="226"/>
                </a:cubicBezTo>
                <a:cubicBezTo>
                  <a:pt x="85" y="227"/>
                  <a:pt x="85" y="227"/>
                  <a:pt x="85" y="227"/>
                </a:cubicBezTo>
                <a:cubicBezTo>
                  <a:pt x="81" y="231"/>
                  <a:pt x="81" y="231"/>
                  <a:pt x="81" y="231"/>
                </a:cubicBezTo>
                <a:cubicBezTo>
                  <a:pt x="79" y="233"/>
                  <a:pt x="79" y="233"/>
                  <a:pt x="79" y="233"/>
                </a:cubicBezTo>
                <a:cubicBezTo>
                  <a:pt x="80" y="234"/>
                  <a:pt x="80" y="234"/>
                  <a:pt x="80" y="234"/>
                </a:cubicBezTo>
                <a:cubicBezTo>
                  <a:pt x="79" y="235"/>
                  <a:pt x="79" y="235"/>
                  <a:pt x="79" y="235"/>
                </a:cubicBezTo>
                <a:cubicBezTo>
                  <a:pt x="77" y="234"/>
                  <a:pt x="77" y="234"/>
                  <a:pt x="77" y="234"/>
                </a:cubicBezTo>
                <a:cubicBezTo>
                  <a:pt x="77" y="232"/>
                  <a:pt x="77" y="232"/>
                  <a:pt x="77" y="232"/>
                </a:cubicBezTo>
                <a:cubicBezTo>
                  <a:pt x="74" y="233"/>
                  <a:pt x="74" y="233"/>
                  <a:pt x="74" y="233"/>
                </a:cubicBezTo>
                <a:cubicBezTo>
                  <a:pt x="72" y="235"/>
                  <a:pt x="72" y="235"/>
                  <a:pt x="72" y="235"/>
                </a:cubicBezTo>
                <a:cubicBezTo>
                  <a:pt x="70" y="236"/>
                  <a:pt x="70" y="236"/>
                  <a:pt x="70" y="236"/>
                </a:cubicBezTo>
                <a:cubicBezTo>
                  <a:pt x="70" y="237"/>
                  <a:pt x="70" y="237"/>
                  <a:pt x="70" y="237"/>
                </a:cubicBezTo>
                <a:cubicBezTo>
                  <a:pt x="68" y="238"/>
                  <a:pt x="68" y="238"/>
                  <a:pt x="68" y="238"/>
                </a:cubicBezTo>
                <a:cubicBezTo>
                  <a:pt x="66" y="238"/>
                  <a:pt x="66" y="238"/>
                  <a:pt x="66" y="238"/>
                </a:cubicBezTo>
                <a:cubicBezTo>
                  <a:pt x="63" y="241"/>
                  <a:pt x="63" y="241"/>
                  <a:pt x="63" y="241"/>
                </a:cubicBezTo>
                <a:cubicBezTo>
                  <a:pt x="58" y="242"/>
                  <a:pt x="58" y="242"/>
                  <a:pt x="58" y="242"/>
                </a:cubicBezTo>
                <a:cubicBezTo>
                  <a:pt x="55" y="245"/>
                  <a:pt x="55" y="245"/>
                  <a:pt x="55" y="245"/>
                </a:cubicBezTo>
                <a:cubicBezTo>
                  <a:pt x="54" y="248"/>
                  <a:pt x="54" y="248"/>
                  <a:pt x="54" y="248"/>
                </a:cubicBezTo>
                <a:cubicBezTo>
                  <a:pt x="54" y="249"/>
                  <a:pt x="54" y="249"/>
                  <a:pt x="54" y="249"/>
                </a:cubicBezTo>
                <a:cubicBezTo>
                  <a:pt x="54" y="250"/>
                  <a:pt x="54" y="250"/>
                  <a:pt x="54" y="250"/>
                </a:cubicBezTo>
                <a:cubicBezTo>
                  <a:pt x="54" y="252"/>
                  <a:pt x="54" y="252"/>
                  <a:pt x="54" y="252"/>
                </a:cubicBezTo>
                <a:cubicBezTo>
                  <a:pt x="54" y="252"/>
                  <a:pt x="54" y="252"/>
                  <a:pt x="54" y="252"/>
                </a:cubicBezTo>
                <a:cubicBezTo>
                  <a:pt x="52" y="250"/>
                  <a:pt x="52" y="250"/>
                  <a:pt x="52" y="250"/>
                </a:cubicBezTo>
                <a:cubicBezTo>
                  <a:pt x="51" y="250"/>
                  <a:pt x="51" y="250"/>
                  <a:pt x="51" y="250"/>
                </a:cubicBezTo>
                <a:cubicBezTo>
                  <a:pt x="51" y="251"/>
                  <a:pt x="51" y="251"/>
                  <a:pt x="51" y="251"/>
                </a:cubicBezTo>
                <a:cubicBezTo>
                  <a:pt x="51" y="253"/>
                  <a:pt x="51" y="253"/>
                  <a:pt x="51" y="253"/>
                </a:cubicBezTo>
                <a:cubicBezTo>
                  <a:pt x="50" y="253"/>
                  <a:pt x="50" y="253"/>
                  <a:pt x="50" y="253"/>
                </a:cubicBezTo>
                <a:cubicBezTo>
                  <a:pt x="49" y="252"/>
                  <a:pt x="49" y="252"/>
                  <a:pt x="49" y="252"/>
                </a:cubicBezTo>
                <a:cubicBezTo>
                  <a:pt x="49" y="250"/>
                  <a:pt x="49" y="250"/>
                  <a:pt x="49" y="250"/>
                </a:cubicBezTo>
                <a:cubicBezTo>
                  <a:pt x="50" y="249"/>
                  <a:pt x="50" y="249"/>
                  <a:pt x="50" y="249"/>
                </a:cubicBezTo>
                <a:cubicBezTo>
                  <a:pt x="49" y="248"/>
                  <a:pt x="49" y="248"/>
                  <a:pt x="49" y="248"/>
                </a:cubicBezTo>
                <a:cubicBezTo>
                  <a:pt x="47" y="248"/>
                  <a:pt x="47" y="248"/>
                  <a:pt x="47" y="248"/>
                </a:cubicBezTo>
                <a:cubicBezTo>
                  <a:pt x="46" y="248"/>
                  <a:pt x="46" y="248"/>
                  <a:pt x="46" y="248"/>
                </a:cubicBezTo>
                <a:cubicBezTo>
                  <a:pt x="44" y="248"/>
                  <a:pt x="44" y="248"/>
                  <a:pt x="44" y="248"/>
                </a:cubicBezTo>
                <a:cubicBezTo>
                  <a:pt x="41" y="249"/>
                  <a:pt x="41" y="249"/>
                  <a:pt x="41" y="249"/>
                </a:cubicBezTo>
                <a:cubicBezTo>
                  <a:pt x="39" y="250"/>
                  <a:pt x="39" y="250"/>
                  <a:pt x="39" y="250"/>
                </a:cubicBezTo>
                <a:cubicBezTo>
                  <a:pt x="38" y="251"/>
                  <a:pt x="38" y="251"/>
                  <a:pt x="38" y="251"/>
                </a:cubicBezTo>
                <a:cubicBezTo>
                  <a:pt x="35" y="252"/>
                  <a:pt x="35" y="252"/>
                  <a:pt x="35" y="252"/>
                </a:cubicBezTo>
                <a:cubicBezTo>
                  <a:pt x="33" y="254"/>
                  <a:pt x="33" y="254"/>
                  <a:pt x="33" y="254"/>
                </a:cubicBezTo>
                <a:cubicBezTo>
                  <a:pt x="30" y="256"/>
                  <a:pt x="30" y="256"/>
                  <a:pt x="30" y="256"/>
                </a:cubicBezTo>
                <a:cubicBezTo>
                  <a:pt x="31" y="257"/>
                  <a:pt x="31" y="257"/>
                  <a:pt x="31" y="257"/>
                </a:cubicBezTo>
                <a:cubicBezTo>
                  <a:pt x="30" y="258"/>
                  <a:pt x="30" y="258"/>
                  <a:pt x="30" y="258"/>
                </a:cubicBezTo>
                <a:cubicBezTo>
                  <a:pt x="29" y="258"/>
                  <a:pt x="29" y="258"/>
                  <a:pt x="29" y="258"/>
                </a:cubicBezTo>
                <a:cubicBezTo>
                  <a:pt x="27" y="259"/>
                  <a:pt x="27" y="259"/>
                  <a:pt x="27" y="259"/>
                </a:cubicBezTo>
                <a:cubicBezTo>
                  <a:pt x="25" y="260"/>
                  <a:pt x="25" y="260"/>
                  <a:pt x="25" y="260"/>
                </a:cubicBezTo>
                <a:cubicBezTo>
                  <a:pt x="25" y="261"/>
                  <a:pt x="25" y="261"/>
                  <a:pt x="25" y="261"/>
                </a:cubicBezTo>
                <a:cubicBezTo>
                  <a:pt x="24" y="261"/>
                  <a:pt x="24" y="261"/>
                  <a:pt x="24" y="261"/>
                </a:cubicBezTo>
                <a:cubicBezTo>
                  <a:pt x="22" y="261"/>
                  <a:pt x="22" y="261"/>
                  <a:pt x="22" y="261"/>
                </a:cubicBezTo>
                <a:cubicBezTo>
                  <a:pt x="20" y="261"/>
                  <a:pt x="20" y="261"/>
                  <a:pt x="20" y="261"/>
                </a:cubicBezTo>
                <a:cubicBezTo>
                  <a:pt x="20" y="263"/>
                  <a:pt x="20" y="263"/>
                  <a:pt x="20" y="263"/>
                </a:cubicBezTo>
                <a:cubicBezTo>
                  <a:pt x="19" y="265"/>
                  <a:pt x="19" y="265"/>
                  <a:pt x="19" y="265"/>
                </a:cubicBezTo>
                <a:cubicBezTo>
                  <a:pt x="20" y="266"/>
                  <a:pt x="20" y="266"/>
                  <a:pt x="20" y="266"/>
                </a:cubicBezTo>
                <a:cubicBezTo>
                  <a:pt x="21" y="265"/>
                  <a:pt x="21" y="265"/>
                  <a:pt x="21" y="265"/>
                </a:cubicBezTo>
                <a:cubicBezTo>
                  <a:pt x="22" y="264"/>
                  <a:pt x="22" y="264"/>
                  <a:pt x="22" y="264"/>
                </a:cubicBezTo>
                <a:cubicBezTo>
                  <a:pt x="21" y="263"/>
                  <a:pt x="21" y="263"/>
                  <a:pt x="21" y="263"/>
                </a:cubicBezTo>
                <a:cubicBezTo>
                  <a:pt x="23" y="262"/>
                  <a:pt x="23" y="262"/>
                  <a:pt x="23" y="262"/>
                </a:cubicBezTo>
                <a:cubicBezTo>
                  <a:pt x="23" y="263"/>
                  <a:pt x="23" y="263"/>
                  <a:pt x="23" y="263"/>
                </a:cubicBezTo>
                <a:cubicBezTo>
                  <a:pt x="23" y="264"/>
                  <a:pt x="23" y="264"/>
                  <a:pt x="23" y="264"/>
                </a:cubicBezTo>
                <a:cubicBezTo>
                  <a:pt x="23" y="265"/>
                  <a:pt x="23" y="265"/>
                  <a:pt x="23" y="265"/>
                </a:cubicBezTo>
                <a:cubicBezTo>
                  <a:pt x="25" y="265"/>
                  <a:pt x="25" y="265"/>
                  <a:pt x="25" y="265"/>
                </a:cubicBezTo>
                <a:cubicBezTo>
                  <a:pt x="27" y="262"/>
                  <a:pt x="27" y="262"/>
                  <a:pt x="27" y="262"/>
                </a:cubicBezTo>
                <a:cubicBezTo>
                  <a:pt x="28" y="261"/>
                  <a:pt x="28" y="261"/>
                  <a:pt x="28" y="261"/>
                </a:cubicBezTo>
                <a:cubicBezTo>
                  <a:pt x="28" y="263"/>
                  <a:pt x="28" y="263"/>
                  <a:pt x="28" y="263"/>
                </a:cubicBezTo>
                <a:cubicBezTo>
                  <a:pt x="28" y="264"/>
                  <a:pt x="28" y="264"/>
                  <a:pt x="28" y="264"/>
                </a:cubicBezTo>
                <a:cubicBezTo>
                  <a:pt x="28" y="265"/>
                  <a:pt x="28" y="265"/>
                  <a:pt x="28" y="265"/>
                </a:cubicBezTo>
                <a:cubicBezTo>
                  <a:pt x="30" y="264"/>
                  <a:pt x="30" y="264"/>
                  <a:pt x="30" y="264"/>
                </a:cubicBezTo>
                <a:cubicBezTo>
                  <a:pt x="31" y="263"/>
                  <a:pt x="31" y="263"/>
                  <a:pt x="31" y="263"/>
                </a:cubicBezTo>
                <a:cubicBezTo>
                  <a:pt x="31" y="264"/>
                  <a:pt x="31" y="264"/>
                  <a:pt x="31" y="264"/>
                </a:cubicBezTo>
                <a:cubicBezTo>
                  <a:pt x="32" y="264"/>
                  <a:pt x="32" y="264"/>
                  <a:pt x="32" y="264"/>
                </a:cubicBezTo>
                <a:cubicBezTo>
                  <a:pt x="32" y="263"/>
                  <a:pt x="32" y="263"/>
                  <a:pt x="32" y="263"/>
                </a:cubicBezTo>
                <a:cubicBezTo>
                  <a:pt x="34" y="262"/>
                  <a:pt x="34" y="262"/>
                  <a:pt x="34" y="262"/>
                </a:cubicBezTo>
                <a:cubicBezTo>
                  <a:pt x="36" y="262"/>
                  <a:pt x="36" y="262"/>
                  <a:pt x="36" y="262"/>
                </a:cubicBezTo>
                <a:cubicBezTo>
                  <a:pt x="38" y="261"/>
                  <a:pt x="38" y="261"/>
                  <a:pt x="38" y="261"/>
                </a:cubicBezTo>
                <a:cubicBezTo>
                  <a:pt x="39" y="258"/>
                  <a:pt x="39" y="258"/>
                  <a:pt x="39" y="258"/>
                </a:cubicBezTo>
                <a:cubicBezTo>
                  <a:pt x="38" y="257"/>
                  <a:pt x="38" y="257"/>
                  <a:pt x="38" y="257"/>
                </a:cubicBezTo>
                <a:cubicBezTo>
                  <a:pt x="40" y="256"/>
                  <a:pt x="40" y="256"/>
                  <a:pt x="40" y="256"/>
                </a:cubicBezTo>
                <a:cubicBezTo>
                  <a:pt x="42" y="254"/>
                  <a:pt x="42" y="254"/>
                  <a:pt x="42" y="254"/>
                </a:cubicBezTo>
                <a:cubicBezTo>
                  <a:pt x="43" y="254"/>
                  <a:pt x="43" y="254"/>
                  <a:pt x="43" y="254"/>
                </a:cubicBezTo>
                <a:cubicBezTo>
                  <a:pt x="45" y="256"/>
                  <a:pt x="45" y="256"/>
                  <a:pt x="45" y="256"/>
                </a:cubicBezTo>
                <a:cubicBezTo>
                  <a:pt x="44" y="256"/>
                  <a:pt x="44" y="256"/>
                  <a:pt x="44" y="256"/>
                </a:cubicBezTo>
                <a:cubicBezTo>
                  <a:pt x="43" y="257"/>
                  <a:pt x="43" y="257"/>
                  <a:pt x="43" y="257"/>
                </a:cubicBezTo>
                <a:cubicBezTo>
                  <a:pt x="41" y="258"/>
                  <a:pt x="41" y="258"/>
                  <a:pt x="41" y="258"/>
                </a:cubicBezTo>
                <a:cubicBezTo>
                  <a:pt x="41" y="260"/>
                  <a:pt x="41" y="260"/>
                  <a:pt x="41" y="260"/>
                </a:cubicBezTo>
                <a:cubicBezTo>
                  <a:pt x="42" y="261"/>
                  <a:pt x="42" y="261"/>
                  <a:pt x="42" y="261"/>
                </a:cubicBezTo>
                <a:cubicBezTo>
                  <a:pt x="45" y="259"/>
                  <a:pt x="45" y="259"/>
                  <a:pt x="45" y="259"/>
                </a:cubicBezTo>
                <a:cubicBezTo>
                  <a:pt x="45" y="257"/>
                  <a:pt x="45" y="257"/>
                  <a:pt x="45" y="257"/>
                </a:cubicBezTo>
                <a:cubicBezTo>
                  <a:pt x="47" y="257"/>
                  <a:pt x="47" y="257"/>
                  <a:pt x="47" y="257"/>
                </a:cubicBezTo>
                <a:cubicBezTo>
                  <a:pt x="47" y="258"/>
                  <a:pt x="47" y="258"/>
                  <a:pt x="47" y="258"/>
                </a:cubicBezTo>
                <a:cubicBezTo>
                  <a:pt x="48" y="256"/>
                  <a:pt x="48" y="256"/>
                  <a:pt x="48" y="256"/>
                </a:cubicBezTo>
                <a:cubicBezTo>
                  <a:pt x="49" y="257"/>
                  <a:pt x="49" y="257"/>
                  <a:pt x="49" y="257"/>
                </a:cubicBezTo>
                <a:cubicBezTo>
                  <a:pt x="49" y="258"/>
                  <a:pt x="49" y="258"/>
                  <a:pt x="49" y="258"/>
                </a:cubicBezTo>
                <a:cubicBezTo>
                  <a:pt x="48" y="259"/>
                  <a:pt x="48" y="259"/>
                  <a:pt x="48" y="259"/>
                </a:cubicBezTo>
                <a:cubicBezTo>
                  <a:pt x="49" y="259"/>
                  <a:pt x="49" y="259"/>
                  <a:pt x="49" y="259"/>
                </a:cubicBezTo>
                <a:cubicBezTo>
                  <a:pt x="51" y="257"/>
                  <a:pt x="51" y="257"/>
                  <a:pt x="51" y="257"/>
                </a:cubicBezTo>
                <a:cubicBezTo>
                  <a:pt x="52" y="257"/>
                  <a:pt x="52" y="257"/>
                  <a:pt x="52" y="257"/>
                </a:cubicBezTo>
                <a:cubicBezTo>
                  <a:pt x="54" y="256"/>
                  <a:pt x="54" y="256"/>
                  <a:pt x="54" y="256"/>
                </a:cubicBezTo>
                <a:cubicBezTo>
                  <a:pt x="55" y="256"/>
                  <a:pt x="55" y="256"/>
                  <a:pt x="55" y="256"/>
                </a:cubicBezTo>
                <a:cubicBezTo>
                  <a:pt x="57" y="253"/>
                  <a:pt x="57" y="253"/>
                  <a:pt x="57" y="253"/>
                </a:cubicBezTo>
                <a:cubicBezTo>
                  <a:pt x="59" y="252"/>
                  <a:pt x="59" y="252"/>
                  <a:pt x="59" y="252"/>
                </a:cubicBezTo>
                <a:cubicBezTo>
                  <a:pt x="60" y="253"/>
                  <a:pt x="60" y="253"/>
                  <a:pt x="60" y="253"/>
                </a:cubicBezTo>
                <a:cubicBezTo>
                  <a:pt x="60" y="254"/>
                  <a:pt x="60" y="254"/>
                  <a:pt x="60" y="254"/>
                </a:cubicBezTo>
                <a:cubicBezTo>
                  <a:pt x="59" y="256"/>
                  <a:pt x="59" y="256"/>
                  <a:pt x="59" y="256"/>
                </a:cubicBezTo>
                <a:cubicBezTo>
                  <a:pt x="58" y="258"/>
                  <a:pt x="58" y="258"/>
                  <a:pt x="58" y="258"/>
                </a:cubicBezTo>
                <a:cubicBezTo>
                  <a:pt x="58" y="259"/>
                  <a:pt x="58" y="259"/>
                  <a:pt x="58" y="259"/>
                </a:cubicBezTo>
                <a:cubicBezTo>
                  <a:pt x="59" y="259"/>
                  <a:pt x="59" y="259"/>
                  <a:pt x="59" y="259"/>
                </a:cubicBezTo>
                <a:cubicBezTo>
                  <a:pt x="62" y="256"/>
                  <a:pt x="62" y="256"/>
                  <a:pt x="62" y="256"/>
                </a:cubicBezTo>
                <a:cubicBezTo>
                  <a:pt x="62" y="253"/>
                  <a:pt x="62" y="253"/>
                  <a:pt x="62" y="253"/>
                </a:cubicBezTo>
                <a:cubicBezTo>
                  <a:pt x="62" y="252"/>
                  <a:pt x="62" y="252"/>
                  <a:pt x="62" y="252"/>
                </a:cubicBezTo>
                <a:cubicBezTo>
                  <a:pt x="63" y="254"/>
                  <a:pt x="63" y="254"/>
                  <a:pt x="63" y="254"/>
                </a:cubicBezTo>
                <a:cubicBezTo>
                  <a:pt x="64" y="253"/>
                  <a:pt x="64" y="253"/>
                  <a:pt x="64" y="253"/>
                </a:cubicBezTo>
                <a:cubicBezTo>
                  <a:pt x="66" y="253"/>
                  <a:pt x="66" y="253"/>
                  <a:pt x="66" y="253"/>
                </a:cubicBezTo>
                <a:cubicBezTo>
                  <a:pt x="68" y="253"/>
                  <a:pt x="68" y="253"/>
                  <a:pt x="68" y="253"/>
                </a:cubicBezTo>
                <a:cubicBezTo>
                  <a:pt x="70" y="251"/>
                  <a:pt x="70" y="251"/>
                  <a:pt x="70" y="251"/>
                </a:cubicBezTo>
                <a:cubicBezTo>
                  <a:pt x="70" y="251"/>
                  <a:pt x="70" y="251"/>
                  <a:pt x="70" y="251"/>
                </a:cubicBezTo>
                <a:cubicBezTo>
                  <a:pt x="71" y="251"/>
                  <a:pt x="71" y="251"/>
                  <a:pt x="71" y="251"/>
                </a:cubicBezTo>
                <a:cubicBezTo>
                  <a:pt x="72" y="249"/>
                  <a:pt x="72" y="249"/>
                  <a:pt x="72" y="249"/>
                </a:cubicBezTo>
                <a:cubicBezTo>
                  <a:pt x="73" y="248"/>
                  <a:pt x="73" y="248"/>
                  <a:pt x="73" y="248"/>
                </a:cubicBezTo>
                <a:cubicBezTo>
                  <a:pt x="73" y="249"/>
                  <a:pt x="73" y="249"/>
                  <a:pt x="73" y="249"/>
                </a:cubicBezTo>
                <a:cubicBezTo>
                  <a:pt x="73" y="250"/>
                  <a:pt x="73" y="250"/>
                  <a:pt x="73" y="250"/>
                </a:cubicBezTo>
                <a:cubicBezTo>
                  <a:pt x="73" y="252"/>
                  <a:pt x="73" y="252"/>
                  <a:pt x="73" y="252"/>
                </a:cubicBezTo>
                <a:cubicBezTo>
                  <a:pt x="74" y="251"/>
                  <a:pt x="74" y="251"/>
                  <a:pt x="74" y="251"/>
                </a:cubicBezTo>
                <a:cubicBezTo>
                  <a:pt x="76" y="250"/>
                  <a:pt x="76" y="250"/>
                  <a:pt x="76" y="250"/>
                </a:cubicBezTo>
                <a:cubicBezTo>
                  <a:pt x="75" y="249"/>
                  <a:pt x="75" y="249"/>
                  <a:pt x="75" y="249"/>
                </a:cubicBezTo>
                <a:cubicBezTo>
                  <a:pt x="76" y="248"/>
                  <a:pt x="76" y="248"/>
                  <a:pt x="76" y="248"/>
                </a:cubicBezTo>
                <a:cubicBezTo>
                  <a:pt x="76" y="247"/>
                  <a:pt x="76" y="247"/>
                  <a:pt x="76" y="247"/>
                </a:cubicBezTo>
                <a:cubicBezTo>
                  <a:pt x="73" y="247"/>
                  <a:pt x="73" y="247"/>
                  <a:pt x="73" y="247"/>
                </a:cubicBezTo>
                <a:cubicBezTo>
                  <a:pt x="73" y="246"/>
                  <a:pt x="73" y="246"/>
                  <a:pt x="73" y="246"/>
                </a:cubicBezTo>
                <a:cubicBezTo>
                  <a:pt x="75" y="246"/>
                  <a:pt x="75" y="246"/>
                  <a:pt x="75" y="246"/>
                </a:cubicBezTo>
                <a:cubicBezTo>
                  <a:pt x="78" y="244"/>
                  <a:pt x="78" y="244"/>
                  <a:pt x="78" y="244"/>
                </a:cubicBezTo>
                <a:cubicBezTo>
                  <a:pt x="82" y="244"/>
                  <a:pt x="82" y="244"/>
                  <a:pt x="82" y="244"/>
                </a:cubicBezTo>
                <a:cubicBezTo>
                  <a:pt x="83" y="243"/>
                  <a:pt x="83" y="243"/>
                  <a:pt x="83" y="243"/>
                </a:cubicBezTo>
                <a:cubicBezTo>
                  <a:pt x="83" y="242"/>
                  <a:pt x="83" y="242"/>
                  <a:pt x="83" y="242"/>
                </a:cubicBezTo>
                <a:cubicBezTo>
                  <a:pt x="82" y="242"/>
                  <a:pt x="82" y="242"/>
                  <a:pt x="82" y="242"/>
                </a:cubicBezTo>
                <a:cubicBezTo>
                  <a:pt x="83" y="241"/>
                  <a:pt x="83" y="241"/>
                  <a:pt x="83" y="241"/>
                </a:cubicBezTo>
                <a:cubicBezTo>
                  <a:pt x="85" y="241"/>
                  <a:pt x="85" y="241"/>
                  <a:pt x="85" y="241"/>
                </a:cubicBezTo>
                <a:cubicBezTo>
                  <a:pt x="86" y="240"/>
                  <a:pt x="86" y="240"/>
                  <a:pt x="86" y="240"/>
                </a:cubicBezTo>
                <a:cubicBezTo>
                  <a:pt x="87" y="240"/>
                  <a:pt x="87" y="240"/>
                  <a:pt x="87" y="240"/>
                </a:cubicBezTo>
                <a:cubicBezTo>
                  <a:pt x="87" y="242"/>
                  <a:pt x="87" y="242"/>
                  <a:pt x="87" y="242"/>
                </a:cubicBezTo>
                <a:cubicBezTo>
                  <a:pt x="88" y="242"/>
                  <a:pt x="88" y="242"/>
                  <a:pt x="88" y="242"/>
                </a:cubicBezTo>
                <a:cubicBezTo>
                  <a:pt x="89" y="240"/>
                  <a:pt x="89" y="240"/>
                  <a:pt x="89" y="240"/>
                </a:cubicBezTo>
                <a:cubicBezTo>
                  <a:pt x="89" y="240"/>
                  <a:pt x="89" y="240"/>
                  <a:pt x="89" y="240"/>
                </a:cubicBezTo>
                <a:cubicBezTo>
                  <a:pt x="90" y="238"/>
                  <a:pt x="90" y="238"/>
                  <a:pt x="90" y="238"/>
                </a:cubicBezTo>
                <a:cubicBezTo>
                  <a:pt x="90" y="237"/>
                  <a:pt x="90" y="237"/>
                  <a:pt x="90" y="237"/>
                </a:cubicBezTo>
                <a:cubicBezTo>
                  <a:pt x="91" y="236"/>
                  <a:pt x="91" y="236"/>
                  <a:pt x="91" y="236"/>
                </a:cubicBezTo>
                <a:cubicBezTo>
                  <a:pt x="92" y="237"/>
                  <a:pt x="92" y="237"/>
                  <a:pt x="92" y="237"/>
                </a:cubicBezTo>
                <a:cubicBezTo>
                  <a:pt x="92" y="238"/>
                  <a:pt x="92" y="238"/>
                  <a:pt x="92" y="238"/>
                </a:cubicBezTo>
                <a:cubicBezTo>
                  <a:pt x="93" y="239"/>
                  <a:pt x="93" y="239"/>
                  <a:pt x="93" y="239"/>
                </a:cubicBezTo>
                <a:cubicBezTo>
                  <a:pt x="95" y="237"/>
                  <a:pt x="95" y="237"/>
                  <a:pt x="95" y="237"/>
                </a:cubicBezTo>
                <a:cubicBezTo>
                  <a:pt x="96" y="236"/>
                  <a:pt x="96" y="236"/>
                  <a:pt x="96" y="236"/>
                </a:cubicBezTo>
                <a:cubicBezTo>
                  <a:pt x="98" y="236"/>
                  <a:pt x="98" y="236"/>
                  <a:pt x="98" y="236"/>
                </a:cubicBezTo>
                <a:cubicBezTo>
                  <a:pt x="99" y="234"/>
                  <a:pt x="99" y="234"/>
                  <a:pt x="99" y="234"/>
                </a:cubicBezTo>
                <a:cubicBezTo>
                  <a:pt x="99" y="234"/>
                  <a:pt x="99" y="234"/>
                  <a:pt x="99" y="234"/>
                </a:cubicBezTo>
                <a:cubicBezTo>
                  <a:pt x="100" y="235"/>
                  <a:pt x="100" y="235"/>
                  <a:pt x="100" y="235"/>
                </a:cubicBezTo>
                <a:cubicBezTo>
                  <a:pt x="102" y="234"/>
                  <a:pt x="102" y="234"/>
                  <a:pt x="102" y="234"/>
                </a:cubicBezTo>
                <a:cubicBezTo>
                  <a:pt x="104" y="232"/>
                  <a:pt x="104" y="232"/>
                  <a:pt x="104" y="232"/>
                </a:cubicBezTo>
                <a:cubicBezTo>
                  <a:pt x="104" y="230"/>
                  <a:pt x="104" y="230"/>
                  <a:pt x="104" y="230"/>
                </a:cubicBezTo>
                <a:cubicBezTo>
                  <a:pt x="104" y="230"/>
                  <a:pt x="104" y="230"/>
                  <a:pt x="104" y="230"/>
                </a:cubicBezTo>
                <a:cubicBezTo>
                  <a:pt x="102" y="230"/>
                  <a:pt x="102" y="230"/>
                  <a:pt x="102" y="230"/>
                </a:cubicBezTo>
                <a:cubicBezTo>
                  <a:pt x="102" y="230"/>
                  <a:pt x="102" y="230"/>
                  <a:pt x="102" y="230"/>
                </a:cubicBezTo>
                <a:cubicBezTo>
                  <a:pt x="105" y="228"/>
                  <a:pt x="105" y="228"/>
                  <a:pt x="105" y="228"/>
                </a:cubicBezTo>
                <a:cubicBezTo>
                  <a:pt x="106" y="227"/>
                  <a:pt x="106" y="227"/>
                  <a:pt x="106" y="227"/>
                </a:cubicBezTo>
                <a:cubicBezTo>
                  <a:pt x="108" y="226"/>
                  <a:pt x="108" y="226"/>
                  <a:pt x="108" y="226"/>
                </a:cubicBezTo>
                <a:cubicBezTo>
                  <a:pt x="109" y="226"/>
                  <a:pt x="109" y="226"/>
                  <a:pt x="109" y="226"/>
                </a:cubicBezTo>
                <a:cubicBezTo>
                  <a:pt x="109" y="226"/>
                  <a:pt x="109" y="226"/>
                  <a:pt x="109" y="226"/>
                </a:cubicBezTo>
                <a:cubicBezTo>
                  <a:pt x="111" y="224"/>
                  <a:pt x="111" y="224"/>
                  <a:pt x="111" y="224"/>
                </a:cubicBezTo>
                <a:cubicBezTo>
                  <a:pt x="113" y="223"/>
                  <a:pt x="113" y="223"/>
                  <a:pt x="113" y="223"/>
                </a:cubicBezTo>
                <a:cubicBezTo>
                  <a:pt x="114" y="222"/>
                  <a:pt x="114" y="222"/>
                  <a:pt x="114" y="222"/>
                </a:cubicBezTo>
                <a:cubicBezTo>
                  <a:pt x="115" y="222"/>
                  <a:pt x="115" y="222"/>
                  <a:pt x="115" y="222"/>
                </a:cubicBezTo>
                <a:cubicBezTo>
                  <a:pt x="116" y="221"/>
                  <a:pt x="116" y="221"/>
                  <a:pt x="116" y="221"/>
                </a:cubicBezTo>
                <a:cubicBezTo>
                  <a:pt x="117" y="220"/>
                  <a:pt x="117" y="220"/>
                  <a:pt x="117" y="220"/>
                </a:cubicBezTo>
                <a:cubicBezTo>
                  <a:pt x="118" y="222"/>
                  <a:pt x="118" y="222"/>
                  <a:pt x="118" y="222"/>
                </a:cubicBezTo>
                <a:cubicBezTo>
                  <a:pt x="118" y="222"/>
                  <a:pt x="118" y="222"/>
                  <a:pt x="118" y="222"/>
                </a:cubicBezTo>
                <a:cubicBezTo>
                  <a:pt x="119" y="221"/>
                  <a:pt x="119" y="221"/>
                  <a:pt x="119" y="221"/>
                </a:cubicBezTo>
                <a:cubicBezTo>
                  <a:pt x="121" y="221"/>
                  <a:pt x="121" y="221"/>
                  <a:pt x="121" y="221"/>
                </a:cubicBezTo>
                <a:cubicBezTo>
                  <a:pt x="121" y="220"/>
                  <a:pt x="121" y="220"/>
                  <a:pt x="121" y="220"/>
                </a:cubicBezTo>
                <a:cubicBezTo>
                  <a:pt x="121" y="219"/>
                  <a:pt x="121" y="219"/>
                  <a:pt x="121" y="219"/>
                </a:cubicBezTo>
                <a:cubicBezTo>
                  <a:pt x="123" y="218"/>
                  <a:pt x="123" y="218"/>
                  <a:pt x="123" y="218"/>
                </a:cubicBezTo>
                <a:cubicBezTo>
                  <a:pt x="124" y="217"/>
                  <a:pt x="124" y="217"/>
                  <a:pt x="124" y="217"/>
                </a:cubicBezTo>
                <a:cubicBezTo>
                  <a:pt x="124" y="218"/>
                  <a:pt x="124" y="218"/>
                  <a:pt x="124" y="218"/>
                </a:cubicBezTo>
                <a:cubicBezTo>
                  <a:pt x="127" y="218"/>
                  <a:pt x="127" y="218"/>
                  <a:pt x="127" y="218"/>
                </a:cubicBezTo>
                <a:cubicBezTo>
                  <a:pt x="128" y="216"/>
                  <a:pt x="128" y="216"/>
                  <a:pt x="128" y="216"/>
                </a:cubicBezTo>
                <a:cubicBezTo>
                  <a:pt x="129" y="216"/>
                  <a:pt x="129" y="216"/>
                  <a:pt x="129" y="216"/>
                </a:cubicBezTo>
                <a:cubicBezTo>
                  <a:pt x="129" y="217"/>
                  <a:pt x="129" y="217"/>
                  <a:pt x="129" y="217"/>
                </a:cubicBezTo>
                <a:cubicBezTo>
                  <a:pt x="129" y="217"/>
                  <a:pt x="129" y="217"/>
                  <a:pt x="129" y="217"/>
                </a:cubicBezTo>
                <a:cubicBezTo>
                  <a:pt x="131" y="216"/>
                  <a:pt x="131" y="216"/>
                  <a:pt x="131" y="216"/>
                </a:cubicBezTo>
                <a:cubicBezTo>
                  <a:pt x="131" y="217"/>
                  <a:pt x="131" y="217"/>
                  <a:pt x="131" y="217"/>
                </a:cubicBezTo>
                <a:cubicBezTo>
                  <a:pt x="132" y="217"/>
                  <a:pt x="132" y="217"/>
                  <a:pt x="132" y="217"/>
                </a:cubicBezTo>
                <a:cubicBezTo>
                  <a:pt x="133" y="214"/>
                  <a:pt x="133" y="214"/>
                  <a:pt x="133" y="214"/>
                </a:cubicBezTo>
                <a:cubicBezTo>
                  <a:pt x="132" y="214"/>
                  <a:pt x="132" y="214"/>
                  <a:pt x="132" y="214"/>
                </a:cubicBezTo>
                <a:cubicBezTo>
                  <a:pt x="131" y="214"/>
                  <a:pt x="131" y="214"/>
                  <a:pt x="131" y="214"/>
                </a:cubicBezTo>
                <a:cubicBezTo>
                  <a:pt x="132" y="213"/>
                  <a:pt x="132" y="213"/>
                  <a:pt x="132" y="213"/>
                </a:cubicBezTo>
                <a:cubicBezTo>
                  <a:pt x="134" y="211"/>
                  <a:pt x="134" y="211"/>
                  <a:pt x="134" y="211"/>
                </a:cubicBezTo>
                <a:cubicBezTo>
                  <a:pt x="135" y="211"/>
                  <a:pt x="135" y="211"/>
                  <a:pt x="135" y="211"/>
                </a:cubicBezTo>
                <a:cubicBezTo>
                  <a:pt x="136" y="212"/>
                  <a:pt x="136" y="212"/>
                  <a:pt x="136" y="212"/>
                </a:cubicBezTo>
                <a:cubicBezTo>
                  <a:pt x="136" y="211"/>
                  <a:pt x="136" y="211"/>
                  <a:pt x="136" y="211"/>
                </a:cubicBezTo>
                <a:cubicBezTo>
                  <a:pt x="135" y="210"/>
                  <a:pt x="135" y="210"/>
                  <a:pt x="135" y="210"/>
                </a:cubicBezTo>
                <a:cubicBezTo>
                  <a:pt x="134" y="210"/>
                  <a:pt x="134" y="210"/>
                  <a:pt x="134" y="210"/>
                </a:cubicBezTo>
                <a:cubicBezTo>
                  <a:pt x="135" y="209"/>
                  <a:pt x="135" y="209"/>
                  <a:pt x="135" y="209"/>
                </a:cubicBezTo>
                <a:cubicBezTo>
                  <a:pt x="137" y="210"/>
                  <a:pt x="137" y="210"/>
                  <a:pt x="137" y="210"/>
                </a:cubicBezTo>
                <a:cubicBezTo>
                  <a:pt x="139" y="208"/>
                  <a:pt x="139" y="208"/>
                  <a:pt x="139" y="208"/>
                </a:cubicBezTo>
                <a:cubicBezTo>
                  <a:pt x="141" y="208"/>
                  <a:pt x="141" y="208"/>
                  <a:pt x="141" y="208"/>
                </a:cubicBezTo>
                <a:cubicBezTo>
                  <a:pt x="143" y="206"/>
                  <a:pt x="143" y="206"/>
                  <a:pt x="143" y="206"/>
                </a:cubicBezTo>
                <a:cubicBezTo>
                  <a:pt x="145" y="206"/>
                  <a:pt x="145" y="206"/>
                  <a:pt x="145" y="206"/>
                </a:cubicBezTo>
                <a:cubicBezTo>
                  <a:pt x="147" y="203"/>
                  <a:pt x="147" y="203"/>
                  <a:pt x="147" y="203"/>
                </a:cubicBezTo>
                <a:cubicBezTo>
                  <a:pt x="147" y="200"/>
                  <a:pt x="147" y="200"/>
                  <a:pt x="147" y="200"/>
                </a:cubicBezTo>
                <a:cubicBezTo>
                  <a:pt x="146" y="200"/>
                  <a:pt x="146" y="200"/>
                  <a:pt x="146" y="200"/>
                </a:cubicBezTo>
                <a:cubicBezTo>
                  <a:pt x="146" y="200"/>
                  <a:pt x="146" y="200"/>
                  <a:pt x="146" y="200"/>
                </a:cubicBezTo>
                <a:cubicBezTo>
                  <a:pt x="145" y="197"/>
                  <a:pt x="145" y="197"/>
                  <a:pt x="145" y="197"/>
                </a:cubicBezTo>
                <a:cubicBezTo>
                  <a:pt x="144" y="197"/>
                  <a:pt x="144" y="197"/>
                  <a:pt x="144" y="197"/>
                </a:cubicBezTo>
                <a:cubicBezTo>
                  <a:pt x="141" y="197"/>
                  <a:pt x="141" y="197"/>
                  <a:pt x="141" y="197"/>
                </a:cubicBezTo>
                <a:cubicBezTo>
                  <a:pt x="142" y="195"/>
                  <a:pt x="142" y="195"/>
                  <a:pt x="142" y="195"/>
                </a:cubicBezTo>
                <a:cubicBezTo>
                  <a:pt x="142" y="193"/>
                  <a:pt x="142" y="193"/>
                  <a:pt x="142" y="193"/>
                </a:cubicBezTo>
                <a:cubicBezTo>
                  <a:pt x="144" y="192"/>
                  <a:pt x="144" y="192"/>
                  <a:pt x="144" y="192"/>
                </a:cubicBezTo>
                <a:cubicBezTo>
                  <a:pt x="145" y="191"/>
                  <a:pt x="145" y="191"/>
                  <a:pt x="145" y="191"/>
                </a:cubicBezTo>
                <a:cubicBezTo>
                  <a:pt x="146" y="191"/>
                  <a:pt x="146" y="191"/>
                  <a:pt x="146" y="191"/>
                </a:cubicBezTo>
                <a:cubicBezTo>
                  <a:pt x="147" y="189"/>
                  <a:pt x="147" y="189"/>
                  <a:pt x="147" y="189"/>
                </a:cubicBezTo>
                <a:cubicBezTo>
                  <a:pt x="146" y="189"/>
                  <a:pt x="146" y="189"/>
                  <a:pt x="146" y="189"/>
                </a:cubicBezTo>
                <a:cubicBezTo>
                  <a:pt x="147" y="188"/>
                  <a:pt x="147" y="188"/>
                  <a:pt x="147" y="188"/>
                </a:cubicBezTo>
                <a:cubicBezTo>
                  <a:pt x="149" y="189"/>
                  <a:pt x="149" y="189"/>
                  <a:pt x="149" y="189"/>
                </a:cubicBezTo>
                <a:cubicBezTo>
                  <a:pt x="152" y="187"/>
                  <a:pt x="152" y="187"/>
                  <a:pt x="152" y="187"/>
                </a:cubicBezTo>
                <a:cubicBezTo>
                  <a:pt x="154" y="189"/>
                  <a:pt x="154" y="189"/>
                  <a:pt x="154" y="189"/>
                </a:cubicBezTo>
                <a:cubicBezTo>
                  <a:pt x="156" y="187"/>
                  <a:pt x="156" y="187"/>
                  <a:pt x="156" y="187"/>
                </a:cubicBezTo>
                <a:cubicBezTo>
                  <a:pt x="156" y="189"/>
                  <a:pt x="156" y="189"/>
                  <a:pt x="156" y="189"/>
                </a:cubicBezTo>
                <a:cubicBezTo>
                  <a:pt x="157" y="190"/>
                  <a:pt x="157" y="190"/>
                  <a:pt x="157" y="190"/>
                </a:cubicBezTo>
                <a:cubicBezTo>
                  <a:pt x="158" y="190"/>
                  <a:pt x="158" y="190"/>
                  <a:pt x="158" y="190"/>
                </a:cubicBezTo>
                <a:cubicBezTo>
                  <a:pt x="160" y="187"/>
                  <a:pt x="160" y="187"/>
                  <a:pt x="160" y="187"/>
                </a:cubicBezTo>
                <a:cubicBezTo>
                  <a:pt x="159" y="186"/>
                  <a:pt x="159" y="186"/>
                  <a:pt x="159" y="186"/>
                </a:cubicBezTo>
                <a:cubicBezTo>
                  <a:pt x="158" y="186"/>
                  <a:pt x="158" y="186"/>
                  <a:pt x="158" y="186"/>
                </a:cubicBezTo>
                <a:cubicBezTo>
                  <a:pt x="158" y="185"/>
                  <a:pt x="158" y="185"/>
                  <a:pt x="158" y="185"/>
                </a:cubicBezTo>
                <a:cubicBezTo>
                  <a:pt x="159" y="185"/>
                  <a:pt x="159" y="185"/>
                  <a:pt x="159" y="185"/>
                </a:cubicBezTo>
                <a:cubicBezTo>
                  <a:pt x="161" y="185"/>
                  <a:pt x="161" y="185"/>
                  <a:pt x="161" y="185"/>
                </a:cubicBezTo>
                <a:cubicBezTo>
                  <a:pt x="164" y="184"/>
                  <a:pt x="164" y="184"/>
                  <a:pt x="164" y="184"/>
                </a:cubicBezTo>
                <a:cubicBezTo>
                  <a:pt x="165" y="182"/>
                  <a:pt x="165" y="182"/>
                  <a:pt x="165" y="182"/>
                </a:cubicBezTo>
                <a:cubicBezTo>
                  <a:pt x="164" y="179"/>
                  <a:pt x="164" y="179"/>
                  <a:pt x="164" y="179"/>
                </a:cubicBezTo>
                <a:cubicBezTo>
                  <a:pt x="161" y="177"/>
                  <a:pt x="161" y="177"/>
                  <a:pt x="161" y="177"/>
                </a:cubicBezTo>
                <a:cubicBezTo>
                  <a:pt x="160" y="178"/>
                  <a:pt x="160" y="178"/>
                  <a:pt x="160" y="178"/>
                </a:cubicBezTo>
                <a:cubicBezTo>
                  <a:pt x="159" y="178"/>
                  <a:pt x="159" y="178"/>
                  <a:pt x="159" y="178"/>
                </a:cubicBezTo>
                <a:cubicBezTo>
                  <a:pt x="159" y="178"/>
                  <a:pt x="159" y="178"/>
                  <a:pt x="159" y="178"/>
                </a:cubicBezTo>
                <a:cubicBezTo>
                  <a:pt x="160" y="177"/>
                  <a:pt x="160" y="177"/>
                  <a:pt x="160" y="177"/>
                </a:cubicBezTo>
                <a:cubicBezTo>
                  <a:pt x="163" y="177"/>
                  <a:pt x="163" y="177"/>
                  <a:pt x="163" y="177"/>
                </a:cubicBezTo>
                <a:cubicBezTo>
                  <a:pt x="164" y="178"/>
                  <a:pt x="164" y="178"/>
                  <a:pt x="164" y="178"/>
                </a:cubicBezTo>
                <a:cubicBezTo>
                  <a:pt x="167" y="178"/>
                  <a:pt x="167" y="178"/>
                  <a:pt x="167" y="178"/>
                </a:cubicBezTo>
                <a:cubicBezTo>
                  <a:pt x="169" y="176"/>
                  <a:pt x="169" y="176"/>
                  <a:pt x="169" y="176"/>
                </a:cubicBezTo>
                <a:cubicBezTo>
                  <a:pt x="169" y="175"/>
                  <a:pt x="169" y="175"/>
                  <a:pt x="169" y="175"/>
                </a:cubicBezTo>
                <a:cubicBezTo>
                  <a:pt x="174" y="172"/>
                  <a:pt x="174" y="172"/>
                  <a:pt x="174" y="172"/>
                </a:cubicBezTo>
                <a:cubicBezTo>
                  <a:pt x="176" y="170"/>
                  <a:pt x="176" y="170"/>
                  <a:pt x="176" y="170"/>
                </a:cubicBezTo>
                <a:cubicBezTo>
                  <a:pt x="178" y="170"/>
                  <a:pt x="178" y="170"/>
                  <a:pt x="178" y="170"/>
                </a:cubicBezTo>
                <a:cubicBezTo>
                  <a:pt x="179" y="169"/>
                  <a:pt x="179" y="169"/>
                  <a:pt x="179" y="169"/>
                </a:cubicBezTo>
                <a:cubicBezTo>
                  <a:pt x="179" y="168"/>
                  <a:pt x="179" y="168"/>
                  <a:pt x="179" y="168"/>
                </a:cubicBezTo>
                <a:cubicBezTo>
                  <a:pt x="183" y="165"/>
                  <a:pt x="183" y="165"/>
                  <a:pt x="183" y="165"/>
                </a:cubicBezTo>
                <a:cubicBezTo>
                  <a:pt x="187" y="164"/>
                  <a:pt x="187" y="164"/>
                  <a:pt x="187" y="164"/>
                </a:cubicBezTo>
                <a:cubicBezTo>
                  <a:pt x="191" y="161"/>
                  <a:pt x="191" y="161"/>
                  <a:pt x="191" y="161"/>
                </a:cubicBezTo>
                <a:cubicBezTo>
                  <a:pt x="194" y="160"/>
                  <a:pt x="194" y="160"/>
                  <a:pt x="194" y="160"/>
                </a:cubicBezTo>
                <a:cubicBezTo>
                  <a:pt x="198" y="156"/>
                  <a:pt x="198" y="156"/>
                  <a:pt x="198" y="156"/>
                </a:cubicBezTo>
                <a:cubicBezTo>
                  <a:pt x="196" y="159"/>
                  <a:pt x="196" y="159"/>
                  <a:pt x="196" y="159"/>
                </a:cubicBezTo>
                <a:cubicBezTo>
                  <a:pt x="197" y="161"/>
                  <a:pt x="197" y="161"/>
                  <a:pt x="197" y="161"/>
                </a:cubicBezTo>
                <a:cubicBezTo>
                  <a:pt x="198" y="162"/>
                  <a:pt x="198" y="162"/>
                  <a:pt x="198" y="162"/>
                </a:cubicBezTo>
                <a:cubicBezTo>
                  <a:pt x="199" y="162"/>
                  <a:pt x="199" y="162"/>
                  <a:pt x="199" y="162"/>
                </a:cubicBezTo>
                <a:cubicBezTo>
                  <a:pt x="200" y="163"/>
                  <a:pt x="200" y="163"/>
                  <a:pt x="200" y="163"/>
                </a:cubicBezTo>
                <a:cubicBezTo>
                  <a:pt x="202" y="160"/>
                  <a:pt x="202" y="160"/>
                  <a:pt x="202" y="160"/>
                </a:cubicBezTo>
                <a:cubicBezTo>
                  <a:pt x="204" y="159"/>
                  <a:pt x="204" y="159"/>
                  <a:pt x="204" y="159"/>
                </a:cubicBezTo>
                <a:cubicBezTo>
                  <a:pt x="208" y="158"/>
                  <a:pt x="208" y="158"/>
                  <a:pt x="208" y="158"/>
                </a:cubicBezTo>
                <a:cubicBezTo>
                  <a:pt x="210" y="156"/>
                  <a:pt x="210" y="156"/>
                  <a:pt x="210" y="156"/>
                </a:cubicBezTo>
                <a:cubicBezTo>
                  <a:pt x="209" y="159"/>
                  <a:pt x="209" y="159"/>
                  <a:pt x="209" y="159"/>
                </a:cubicBezTo>
                <a:cubicBezTo>
                  <a:pt x="206" y="160"/>
                  <a:pt x="206" y="160"/>
                  <a:pt x="206" y="160"/>
                </a:cubicBezTo>
                <a:cubicBezTo>
                  <a:pt x="203" y="161"/>
                  <a:pt x="203" y="161"/>
                  <a:pt x="203" y="161"/>
                </a:cubicBezTo>
                <a:cubicBezTo>
                  <a:pt x="199" y="165"/>
                  <a:pt x="199" y="165"/>
                  <a:pt x="199" y="165"/>
                </a:cubicBezTo>
                <a:cubicBezTo>
                  <a:pt x="199" y="167"/>
                  <a:pt x="199" y="167"/>
                  <a:pt x="199" y="167"/>
                </a:cubicBezTo>
                <a:cubicBezTo>
                  <a:pt x="201" y="170"/>
                  <a:pt x="201" y="170"/>
                  <a:pt x="201" y="170"/>
                </a:cubicBezTo>
                <a:cubicBezTo>
                  <a:pt x="201" y="172"/>
                  <a:pt x="201" y="172"/>
                  <a:pt x="201" y="172"/>
                </a:cubicBezTo>
                <a:cubicBezTo>
                  <a:pt x="199" y="171"/>
                  <a:pt x="199" y="171"/>
                  <a:pt x="199" y="171"/>
                </a:cubicBezTo>
                <a:cubicBezTo>
                  <a:pt x="198" y="171"/>
                  <a:pt x="198" y="171"/>
                  <a:pt x="198" y="171"/>
                </a:cubicBezTo>
                <a:cubicBezTo>
                  <a:pt x="197" y="171"/>
                  <a:pt x="197" y="171"/>
                  <a:pt x="197" y="171"/>
                </a:cubicBezTo>
                <a:cubicBezTo>
                  <a:pt x="195" y="171"/>
                  <a:pt x="195" y="171"/>
                  <a:pt x="195" y="171"/>
                </a:cubicBezTo>
                <a:cubicBezTo>
                  <a:pt x="193" y="170"/>
                  <a:pt x="193" y="170"/>
                  <a:pt x="193" y="170"/>
                </a:cubicBezTo>
                <a:cubicBezTo>
                  <a:pt x="193" y="167"/>
                  <a:pt x="193" y="167"/>
                  <a:pt x="193" y="167"/>
                </a:cubicBezTo>
                <a:cubicBezTo>
                  <a:pt x="189" y="169"/>
                  <a:pt x="189" y="169"/>
                  <a:pt x="189" y="169"/>
                </a:cubicBezTo>
                <a:cubicBezTo>
                  <a:pt x="188" y="169"/>
                  <a:pt x="188" y="169"/>
                  <a:pt x="188" y="169"/>
                </a:cubicBezTo>
                <a:cubicBezTo>
                  <a:pt x="185" y="171"/>
                  <a:pt x="185" y="171"/>
                  <a:pt x="185" y="171"/>
                </a:cubicBezTo>
                <a:cubicBezTo>
                  <a:pt x="182" y="171"/>
                  <a:pt x="182" y="171"/>
                  <a:pt x="182" y="171"/>
                </a:cubicBezTo>
                <a:cubicBezTo>
                  <a:pt x="180" y="173"/>
                  <a:pt x="180" y="173"/>
                  <a:pt x="180" y="173"/>
                </a:cubicBezTo>
                <a:cubicBezTo>
                  <a:pt x="180" y="175"/>
                  <a:pt x="180" y="175"/>
                  <a:pt x="180" y="175"/>
                </a:cubicBezTo>
                <a:cubicBezTo>
                  <a:pt x="180" y="176"/>
                  <a:pt x="180" y="176"/>
                  <a:pt x="180" y="176"/>
                </a:cubicBezTo>
                <a:cubicBezTo>
                  <a:pt x="179" y="179"/>
                  <a:pt x="179" y="179"/>
                  <a:pt x="179" y="179"/>
                </a:cubicBezTo>
                <a:cubicBezTo>
                  <a:pt x="177" y="180"/>
                  <a:pt x="177" y="180"/>
                  <a:pt x="177" y="180"/>
                </a:cubicBezTo>
                <a:cubicBezTo>
                  <a:pt x="176" y="183"/>
                  <a:pt x="176" y="183"/>
                  <a:pt x="176" y="183"/>
                </a:cubicBezTo>
                <a:cubicBezTo>
                  <a:pt x="170" y="188"/>
                  <a:pt x="170" y="188"/>
                  <a:pt x="170" y="188"/>
                </a:cubicBezTo>
                <a:cubicBezTo>
                  <a:pt x="168" y="190"/>
                  <a:pt x="168" y="190"/>
                  <a:pt x="168" y="190"/>
                </a:cubicBezTo>
                <a:cubicBezTo>
                  <a:pt x="168" y="191"/>
                  <a:pt x="168" y="191"/>
                  <a:pt x="168" y="191"/>
                </a:cubicBezTo>
                <a:cubicBezTo>
                  <a:pt x="170" y="194"/>
                  <a:pt x="170" y="194"/>
                  <a:pt x="170" y="194"/>
                </a:cubicBezTo>
                <a:cubicBezTo>
                  <a:pt x="171" y="193"/>
                  <a:pt x="171" y="193"/>
                  <a:pt x="171" y="193"/>
                </a:cubicBezTo>
                <a:cubicBezTo>
                  <a:pt x="173" y="193"/>
                  <a:pt x="173" y="193"/>
                  <a:pt x="173" y="193"/>
                </a:cubicBezTo>
                <a:cubicBezTo>
                  <a:pt x="174" y="191"/>
                  <a:pt x="174" y="191"/>
                  <a:pt x="174" y="191"/>
                </a:cubicBezTo>
                <a:cubicBezTo>
                  <a:pt x="176" y="192"/>
                  <a:pt x="176" y="192"/>
                  <a:pt x="176" y="192"/>
                </a:cubicBezTo>
                <a:cubicBezTo>
                  <a:pt x="176" y="193"/>
                  <a:pt x="176" y="193"/>
                  <a:pt x="176" y="193"/>
                </a:cubicBezTo>
                <a:cubicBezTo>
                  <a:pt x="172" y="196"/>
                  <a:pt x="172" y="196"/>
                  <a:pt x="172" y="196"/>
                </a:cubicBezTo>
                <a:cubicBezTo>
                  <a:pt x="171" y="196"/>
                  <a:pt x="171" y="196"/>
                  <a:pt x="171" y="196"/>
                </a:cubicBezTo>
                <a:cubicBezTo>
                  <a:pt x="170" y="197"/>
                  <a:pt x="170" y="197"/>
                  <a:pt x="170" y="197"/>
                </a:cubicBezTo>
                <a:cubicBezTo>
                  <a:pt x="168" y="197"/>
                  <a:pt x="168" y="197"/>
                  <a:pt x="168" y="197"/>
                </a:cubicBezTo>
                <a:cubicBezTo>
                  <a:pt x="166" y="197"/>
                  <a:pt x="166" y="197"/>
                  <a:pt x="166" y="197"/>
                </a:cubicBezTo>
                <a:cubicBezTo>
                  <a:pt x="165" y="197"/>
                  <a:pt x="165" y="197"/>
                  <a:pt x="165" y="197"/>
                </a:cubicBezTo>
                <a:cubicBezTo>
                  <a:pt x="165" y="199"/>
                  <a:pt x="165" y="199"/>
                  <a:pt x="165" y="199"/>
                </a:cubicBezTo>
                <a:cubicBezTo>
                  <a:pt x="164" y="199"/>
                  <a:pt x="164" y="199"/>
                  <a:pt x="164" y="199"/>
                </a:cubicBezTo>
                <a:cubicBezTo>
                  <a:pt x="162" y="199"/>
                  <a:pt x="162" y="199"/>
                  <a:pt x="162" y="199"/>
                </a:cubicBezTo>
                <a:cubicBezTo>
                  <a:pt x="162" y="201"/>
                  <a:pt x="162" y="201"/>
                  <a:pt x="162" y="201"/>
                </a:cubicBezTo>
                <a:cubicBezTo>
                  <a:pt x="165" y="205"/>
                  <a:pt x="165" y="205"/>
                  <a:pt x="165" y="205"/>
                </a:cubicBezTo>
                <a:cubicBezTo>
                  <a:pt x="166" y="204"/>
                  <a:pt x="166" y="204"/>
                  <a:pt x="166" y="204"/>
                </a:cubicBezTo>
                <a:cubicBezTo>
                  <a:pt x="167" y="203"/>
                  <a:pt x="167" y="203"/>
                  <a:pt x="167" y="203"/>
                </a:cubicBezTo>
                <a:cubicBezTo>
                  <a:pt x="168" y="204"/>
                  <a:pt x="168" y="204"/>
                  <a:pt x="168" y="204"/>
                </a:cubicBezTo>
                <a:cubicBezTo>
                  <a:pt x="168" y="202"/>
                  <a:pt x="168" y="202"/>
                  <a:pt x="168" y="202"/>
                </a:cubicBezTo>
                <a:cubicBezTo>
                  <a:pt x="170" y="202"/>
                  <a:pt x="170" y="202"/>
                  <a:pt x="170" y="202"/>
                </a:cubicBezTo>
                <a:cubicBezTo>
                  <a:pt x="170" y="203"/>
                  <a:pt x="170" y="203"/>
                  <a:pt x="170" y="203"/>
                </a:cubicBezTo>
                <a:cubicBezTo>
                  <a:pt x="171" y="203"/>
                  <a:pt x="171" y="203"/>
                  <a:pt x="171" y="203"/>
                </a:cubicBezTo>
                <a:cubicBezTo>
                  <a:pt x="171" y="201"/>
                  <a:pt x="171" y="201"/>
                  <a:pt x="171" y="201"/>
                </a:cubicBezTo>
                <a:cubicBezTo>
                  <a:pt x="173" y="201"/>
                  <a:pt x="173" y="201"/>
                  <a:pt x="173" y="201"/>
                </a:cubicBezTo>
                <a:cubicBezTo>
                  <a:pt x="175" y="199"/>
                  <a:pt x="175" y="199"/>
                  <a:pt x="175" y="199"/>
                </a:cubicBezTo>
                <a:cubicBezTo>
                  <a:pt x="175" y="197"/>
                  <a:pt x="175" y="197"/>
                  <a:pt x="175" y="197"/>
                </a:cubicBezTo>
                <a:cubicBezTo>
                  <a:pt x="177" y="196"/>
                  <a:pt x="177" y="196"/>
                  <a:pt x="177" y="196"/>
                </a:cubicBezTo>
                <a:cubicBezTo>
                  <a:pt x="177" y="197"/>
                  <a:pt x="177" y="197"/>
                  <a:pt x="177" y="197"/>
                </a:cubicBezTo>
                <a:cubicBezTo>
                  <a:pt x="176" y="198"/>
                  <a:pt x="176" y="198"/>
                  <a:pt x="176" y="198"/>
                </a:cubicBezTo>
                <a:cubicBezTo>
                  <a:pt x="177" y="199"/>
                  <a:pt x="177" y="199"/>
                  <a:pt x="177" y="199"/>
                </a:cubicBezTo>
                <a:cubicBezTo>
                  <a:pt x="179" y="199"/>
                  <a:pt x="179" y="199"/>
                  <a:pt x="179" y="199"/>
                </a:cubicBezTo>
                <a:cubicBezTo>
                  <a:pt x="182" y="196"/>
                  <a:pt x="182" y="196"/>
                  <a:pt x="182" y="196"/>
                </a:cubicBezTo>
                <a:cubicBezTo>
                  <a:pt x="184" y="196"/>
                  <a:pt x="184" y="196"/>
                  <a:pt x="184" y="196"/>
                </a:cubicBezTo>
                <a:cubicBezTo>
                  <a:pt x="185" y="197"/>
                  <a:pt x="185" y="197"/>
                  <a:pt x="185" y="197"/>
                </a:cubicBezTo>
                <a:cubicBezTo>
                  <a:pt x="186" y="197"/>
                  <a:pt x="186" y="197"/>
                  <a:pt x="186" y="197"/>
                </a:cubicBezTo>
                <a:cubicBezTo>
                  <a:pt x="187" y="193"/>
                  <a:pt x="187" y="193"/>
                  <a:pt x="187" y="193"/>
                </a:cubicBezTo>
                <a:cubicBezTo>
                  <a:pt x="189" y="191"/>
                  <a:pt x="189" y="191"/>
                  <a:pt x="189" y="191"/>
                </a:cubicBezTo>
                <a:cubicBezTo>
                  <a:pt x="190" y="192"/>
                  <a:pt x="190" y="192"/>
                  <a:pt x="190" y="192"/>
                </a:cubicBezTo>
                <a:cubicBezTo>
                  <a:pt x="188" y="194"/>
                  <a:pt x="188" y="194"/>
                  <a:pt x="188" y="194"/>
                </a:cubicBezTo>
                <a:cubicBezTo>
                  <a:pt x="188" y="196"/>
                  <a:pt x="188" y="196"/>
                  <a:pt x="188" y="196"/>
                </a:cubicBezTo>
                <a:cubicBezTo>
                  <a:pt x="189" y="195"/>
                  <a:pt x="189" y="195"/>
                  <a:pt x="189" y="195"/>
                </a:cubicBezTo>
                <a:cubicBezTo>
                  <a:pt x="191" y="192"/>
                  <a:pt x="191" y="192"/>
                  <a:pt x="191" y="192"/>
                </a:cubicBezTo>
                <a:cubicBezTo>
                  <a:pt x="193" y="189"/>
                  <a:pt x="193" y="189"/>
                  <a:pt x="193" y="189"/>
                </a:cubicBezTo>
                <a:cubicBezTo>
                  <a:pt x="194" y="188"/>
                  <a:pt x="194" y="188"/>
                  <a:pt x="194" y="188"/>
                </a:cubicBezTo>
                <a:cubicBezTo>
                  <a:pt x="194" y="189"/>
                  <a:pt x="194" y="189"/>
                  <a:pt x="194" y="189"/>
                </a:cubicBezTo>
                <a:cubicBezTo>
                  <a:pt x="193" y="192"/>
                  <a:pt x="193" y="192"/>
                  <a:pt x="193" y="192"/>
                </a:cubicBezTo>
                <a:cubicBezTo>
                  <a:pt x="193" y="193"/>
                  <a:pt x="193" y="193"/>
                  <a:pt x="193" y="193"/>
                </a:cubicBezTo>
                <a:cubicBezTo>
                  <a:pt x="195" y="190"/>
                  <a:pt x="195" y="190"/>
                  <a:pt x="195" y="190"/>
                </a:cubicBezTo>
                <a:cubicBezTo>
                  <a:pt x="196" y="191"/>
                  <a:pt x="196" y="191"/>
                  <a:pt x="196" y="191"/>
                </a:cubicBezTo>
                <a:cubicBezTo>
                  <a:pt x="196" y="193"/>
                  <a:pt x="196" y="193"/>
                  <a:pt x="196" y="193"/>
                </a:cubicBezTo>
                <a:cubicBezTo>
                  <a:pt x="198" y="193"/>
                  <a:pt x="198" y="193"/>
                  <a:pt x="198" y="193"/>
                </a:cubicBezTo>
                <a:cubicBezTo>
                  <a:pt x="199" y="194"/>
                  <a:pt x="199" y="194"/>
                  <a:pt x="199" y="194"/>
                </a:cubicBezTo>
                <a:cubicBezTo>
                  <a:pt x="201" y="192"/>
                  <a:pt x="201" y="192"/>
                  <a:pt x="201" y="192"/>
                </a:cubicBezTo>
                <a:cubicBezTo>
                  <a:pt x="201" y="190"/>
                  <a:pt x="201" y="190"/>
                  <a:pt x="201" y="190"/>
                </a:cubicBezTo>
                <a:cubicBezTo>
                  <a:pt x="204" y="190"/>
                  <a:pt x="204" y="190"/>
                  <a:pt x="204" y="190"/>
                </a:cubicBezTo>
                <a:cubicBezTo>
                  <a:pt x="206" y="189"/>
                  <a:pt x="206" y="189"/>
                  <a:pt x="206" y="189"/>
                </a:cubicBezTo>
                <a:cubicBezTo>
                  <a:pt x="205" y="188"/>
                  <a:pt x="205" y="188"/>
                  <a:pt x="205" y="188"/>
                </a:cubicBezTo>
                <a:cubicBezTo>
                  <a:pt x="205" y="186"/>
                  <a:pt x="205" y="186"/>
                  <a:pt x="205" y="186"/>
                </a:cubicBezTo>
                <a:cubicBezTo>
                  <a:pt x="209" y="185"/>
                  <a:pt x="209" y="185"/>
                  <a:pt x="209" y="185"/>
                </a:cubicBezTo>
                <a:cubicBezTo>
                  <a:pt x="210" y="183"/>
                  <a:pt x="210" y="183"/>
                  <a:pt x="210" y="183"/>
                </a:cubicBezTo>
                <a:cubicBezTo>
                  <a:pt x="210" y="181"/>
                  <a:pt x="210" y="181"/>
                  <a:pt x="210" y="181"/>
                </a:cubicBezTo>
                <a:cubicBezTo>
                  <a:pt x="208" y="182"/>
                  <a:pt x="208" y="182"/>
                  <a:pt x="208" y="182"/>
                </a:cubicBezTo>
                <a:cubicBezTo>
                  <a:pt x="206" y="181"/>
                  <a:pt x="206" y="181"/>
                  <a:pt x="206" y="181"/>
                </a:cubicBezTo>
                <a:cubicBezTo>
                  <a:pt x="204" y="180"/>
                  <a:pt x="204" y="180"/>
                  <a:pt x="204" y="180"/>
                </a:cubicBezTo>
                <a:cubicBezTo>
                  <a:pt x="205" y="179"/>
                  <a:pt x="205" y="179"/>
                  <a:pt x="205" y="179"/>
                </a:cubicBezTo>
                <a:cubicBezTo>
                  <a:pt x="207" y="179"/>
                  <a:pt x="207" y="179"/>
                  <a:pt x="207" y="179"/>
                </a:cubicBezTo>
                <a:cubicBezTo>
                  <a:pt x="208" y="180"/>
                  <a:pt x="208" y="180"/>
                  <a:pt x="208" y="180"/>
                </a:cubicBezTo>
                <a:cubicBezTo>
                  <a:pt x="209" y="179"/>
                  <a:pt x="209" y="179"/>
                  <a:pt x="209" y="179"/>
                </a:cubicBezTo>
                <a:cubicBezTo>
                  <a:pt x="209" y="177"/>
                  <a:pt x="209" y="177"/>
                  <a:pt x="209" y="177"/>
                </a:cubicBezTo>
                <a:cubicBezTo>
                  <a:pt x="207" y="178"/>
                  <a:pt x="207" y="178"/>
                  <a:pt x="207" y="178"/>
                </a:cubicBezTo>
                <a:cubicBezTo>
                  <a:pt x="205" y="176"/>
                  <a:pt x="205" y="176"/>
                  <a:pt x="205" y="176"/>
                </a:cubicBezTo>
                <a:cubicBezTo>
                  <a:pt x="205" y="174"/>
                  <a:pt x="205" y="174"/>
                  <a:pt x="205" y="174"/>
                </a:cubicBezTo>
                <a:cubicBezTo>
                  <a:pt x="208" y="174"/>
                  <a:pt x="208" y="174"/>
                  <a:pt x="208" y="174"/>
                </a:cubicBezTo>
                <a:cubicBezTo>
                  <a:pt x="209" y="173"/>
                  <a:pt x="209" y="173"/>
                  <a:pt x="209" y="173"/>
                </a:cubicBezTo>
                <a:cubicBezTo>
                  <a:pt x="210" y="174"/>
                  <a:pt x="210" y="174"/>
                  <a:pt x="210" y="174"/>
                </a:cubicBezTo>
                <a:cubicBezTo>
                  <a:pt x="210" y="173"/>
                  <a:pt x="210" y="173"/>
                  <a:pt x="210" y="173"/>
                </a:cubicBezTo>
                <a:cubicBezTo>
                  <a:pt x="210" y="171"/>
                  <a:pt x="210" y="171"/>
                  <a:pt x="210" y="171"/>
                </a:cubicBezTo>
                <a:cubicBezTo>
                  <a:pt x="213" y="169"/>
                  <a:pt x="213" y="169"/>
                  <a:pt x="213" y="169"/>
                </a:cubicBezTo>
                <a:cubicBezTo>
                  <a:pt x="215" y="171"/>
                  <a:pt x="215" y="171"/>
                  <a:pt x="215" y="171"/>
                </a:cubicBezTo>
                <a:cubicBezTo>
                  <a:pt x="216" y="170"/>
                  <a:pt x="216" y="170"/>
                  <a:pt x="216" y="170"/>
                </a:cubicBezTo>
                <a:cubicBezTo>
                  <a:pt x="219" y="170"/>
                  <a:pt x="219" y="170"/>
                  <a:pt x="219" y="170"/>
                </a:cubicBezTo>
                <a:cubicBezTo>
                  <a:pt x="215" y="173"/>
                  <a:pt x="215" y="173"/>
                  <a:pt x="215" y="173"/>
                </a:cubicBezTo>
                <a:cubicBezTo>
                  <a:pt x="215" y="175"/>
                  <a:pt x="215" y="175"/>
                  <a:pt x="215" y="175"/>
                </a:cubicBezTo>
                <a:cubicBezTo>
                  <a:pt x="216" y="178"/>
                  <a:pt x="216" y="178"/>
                  <a:pt x="216" y="178"/>
                </a:cubicBezTo>
                <a:cubicBezTo>
                  <a:pt x="217" y="178"/>
                  <a:pt x="217" y="178"/>
                  <a:pt x="217" y="178"/>
                </a:cubicBezTo>
                <a:cubicBezTo>
                  <a:pt x="218" y="174"/>
                  <a:pt x="218" y="174"/>
                  <a:pt x="218" y="174"/>
                </a:cubicBezTo>
                <a:cubicBezTo>
                  <a:pt x="219" y="173"/>
                  <a:pt x="219" y="173"/>
                  <a:pt x="219" y="173"/>
                </a:cubicBezTo>
                <a:cubicBezTo>
                  <a:pt x="220" y="173"/>
                  <a:pt x="220" y="173"/>
                  <a:pt x="220" y="173"/>
                </a:cubicBezTo>
                <a:cubicBezTo>
                  <a:pt x="220" y="174"/>
                  <a:pt x="220" y="174"/>
                  <a:pt x="220" y="174"/>
                </a:cubicBezTo>
                <a:cubicBezTo>
                  <a:pt x="219" y="176"/>
                  <a:pt x="219" y="176"/>
                  <a:pt x="219" y="176"/>
                </a:cubicBezTo>
                <a:cubicBezTo>
                  <a:pt x="219" y="177"/>
                  <a:pt x="219" y="177"/>
                  <a:pt x="219" y="177"/>
                </a:cubicBezTo>
                <a:cubicBezTo>
                  <a:pt x="221" y="175"/>
                  <a:pt x="221" y="175"/>
                  <a:pt x="221" y="175"/>
                </a:cubicBezTo>
                <a:cubicBezTo>
                  <a:pt x="222" y="174"/>
                  <a:pt x="222" y="174"/>
                  <a:pt x="222" y="174"/>
                </a:cubicBezTo>
                <a:cubicBezTo>
                  <a:pt x="223" y="175"/>
                  <a:pt x="223" y="175"/>
                  <a:pt x="223" y="175"/>
                </a:cubicBezTo>
                <a:cubicBezTo>
                  <a:pt x="225" y="174"/>
                  <a:pt x="225" y="174"/>
                  <a:pt x="225" y="174"/>
                </a:cubicBezTo>
                <a:cubicBezTo>
                  <a:pt x="226" y="174"/>
                  <a:pt x="226" y="174"/>
                  <a:pt x="226" y="174"/>
                </a:cubicBezTo>
                <a:cubicBezTo>
                  <a:pt x="228" y="172"/>
                  <a:pt x="228" y="172"/>
                  <a:pt x="228" y="172"/>
                </a:cubicBezTo>
                <a:cubicBezTo>
                  <a:pt x="230" y="172"/>
                  <a:pt x="230" y="172"/>
                  <a:pt x="230" y="172"/>
                </a:cubicBezTo>
                <a:cubicBezTo>
                  <a:pt x="232" y="172"/>
                  <a:pt x="232" y="172"/>
                  <a:pt x="232" y="172"/>
                </a:cubicBezTo>
                <a:cubicBezTo>
                  <a:pt x="232" y="173"/>
                  <a:pt x="232" y="173"/>
                  <a:pt x="232" y="173"/>
                </a:cubicBezTo>
                <a:cubicBezTo>
                  <a:pt x="230" y="173"/>
                  <a:pt x="230" y="173"/>
                  <a:pt x="230" y="173"/>
                </a:cubicBezTo>
                <a:cubicBezTo>
                  <a:pt x="228" y="175"/>
                  <a:pt x="228" y="175"/>
                  <a:pt x="228" y="175"/>
                </a:cubicBezTo>
                <a:cubicBezTo>
                  <a:pt x="226" y="175"/>
                  <a:pt x="226" y="175"/>
                  <a:pt x="226" y="175"/>
                </a:cubicBezTo>
                <a:cubicBezTo>
                  <a:pt x="225" y="177"/>
                  <a:pt x="225" y="177"/>
                  <a:pt x="225" y="177"/>
                </a:cubicBezTo>
                <a:cubicBezTo>
                  <a:pt x="226" y="178"/>
                  <a:pt x="226" y="178"/>
                  <a:pt x="226" y="178"/>
                </a:cubicBezTo>
                <a:cubicBezTo>
                  <a:pt x="230" y="179"/>
                  <a:pt x="230" y="179"/>
                  <a:pt x="230" y="179"/>
                </a:cubicBezTo>
                <a:cubicBezTo>
                  <a:pt x="231" y="180"/>
                  <a:pt x="231" y="180"/>
                  <a:pt x="231" y="180"/>
                </a:cubicBezTo>
                <a:cubicBezTo>
                  <a:pt x="231" y="181"/>
                  <a:pt x="231" y="181"/>
                  <a:pt x="231" y="181"/>
                </a:cubicBezTo>
                <a:cubicBezTo>
                  <a:pt x="229" y="179"/>
                  <a:pt x="229" y="179"/>
                  <a:pt x="229" y="179"/>
                </a:cubicBezTo>
                <a:cubicBezTo>
                  <a:pt x="226" y="179"/>
                  <a:pt x="226" y="179"/>
                  <a:pt x="226" y="179"/>
                </a:cubicBezTo>
                <a:cubicBezTo>
                  <a:pt x="224" y="180"/>
                  <a:pt x="224" y="180"/>
                  <a:pt x="224" y="180"/>
                </a:cubicBezTo>
                <a:cubicBezTo>
                  <a:pt x="224" y="181"/>
                  <a:pt x="224" y="181"/>
                  <a:pt x="224" y="181"/>
                </a:cubicBezTo>
                <a:cubicBezTo>
                  <a:pt x="226" y="182"/>
                  <a:pt x="226" y="182"/>
                  <a:pt x="226" y="182"/>
                </a:cubicBezTo>
                <a:cubicBezTo>
                  <a:pt x="227" y="181"/>
                  <a:pt x="227" y="181"/>
                  <a:pt x="227" y="181"/>
                </a:cubicBezTo>
                <a:cubicBezTo>
                  <a:pt x="229" y="182"/>
                  <a:pt x="229" y="182"/>
                  <a:pt x="229" y="182"/>
                </a:cubicBezTo>
                <a:cubicBezTo>
                  <a:pt x="228" y="183"/>
                  <a:pt x="228" y="183"/>
                  <a:pt x="228" y="183"/>
                </a:cubicBezTo>
                <a:cubicBezTo>
                  <a:pt x="226" y="183"/>
                  <a:pt x="226" y="183"/>
                  <a:pt x="226" y="183"/>
                </a:cubicBezTo>
                <a:cubicBezTo>
                  <a:pt x="226" y="184"/>
                  <a:pt x="226" y="184"/>
                  <a:pt x="226" y="184"/>
                </a:cubicBezTo>
                <a:cubicBezTo>
                  <a:pt x="229" y="185"/>
                  <a:pt x="229" y="185"/>
                  <a:pt x="229" y="185"/>
                </a:cubicBezTo>
                <a:cubicBezTo>
                  <a:pt x="230" y="186"/>
                  <a:pt x="230" y="186"/>
                  <a:pt x="230" y="186"/>
                </a:cubicBezTo>
                <a:cubicBezTo>
                  <a:pt x="228" y="187"/>
                  <a:pt x="228" y="187"/>
                  <a:pt x="228" y="187"/>
                </a:cubicBezTo>
                <a:cubicBezTo>
                  <a:pt x="227" y="187"/>
                  <a:pt x="227" y="187"/>
                  <a:pt x="227" y="187"/>
                </a:cubicBezTo>
                <a:cubicBezTo>
                  <a:pt x="227" y="188"/>
                  <a:pt x="227" y="188"/>
                  <a:pt x="227" y="188"/>
                </a:cubicBezTo>
                <a:cubicBezTo>
                  <a:pt x="229" y="188"/>
                  <a:pt x="229" y="188"/>
                  <a:pt x="229" y="188"/>
                </a:cubicBezTo>
                <a:cubicBezTo>
                  <a:pt x="231" y="187"/>
                  <a:pt x="231" y="187"/>
                  <a:pt x="231" y="187"/>
                </a:cubicBezTo>
                <a:cubicBezTo>
                  <a:pt x="233" y="189"/>
                  <a:pt x="233" y="189"/>
                  <a:pt x="233" y="189"/>
                </a:cubicBezTo>
                <a:cubicBezTo>
                  <a:pt x="234" y="190"/>
                  <a:pt x="234" y="190"/>
                  <a:pt x="234" y="190"/>
                </a:cubicBezTo>
                <a:cubicBezTo>
                  <a:pt x="237" y="189"/>
                  <a:pt x="237" y="189"/>
                  <a:pt x="237" y="189"/>
                </a:cubicBezTo>
                <a:cubicBezTo>
                  <a:pt x="238" y="190"/>
                  <a:pt x="238" y="190"/>
                  <a:pt x="238" y="190"/>
                </a:cubicBezTo>
                <a:cubicBezTo>
                  <a:pt x="238" y="191"/>
                  <a:pt x="238" y="191"/>
                  <a:pt x="238" y="191"/>
                </a:cubicBezTo>
                <a:cubicBezTo>
                  <a:pt x="237" y="192"/>
                  <a:pt x="237" y="192"/>
                  <a:pt x="237" y="192"/>
                </a:cubicBezTo>
                <a:cubicBezTo>
                  <a:pt x="237" y="193"/>
                  <a:pt x="237" y="193"/>
                  <a:pt x="237" y="193"/>
                </a:cubicBezTo>
                <a:cubicBezTo>
                  <a:pt x="238" y="193"/>
                  <a:pt x="238" y="193"/>
                  <a:pt x="238" y="193"/>
                </a:cubicBezTo>
                <a:cubicBezTo>
                  <a:pt x="238" y="194"/>
                  <a:pt x="238" y="194"/>
                  <a:pt x="238" y="194"/>
                </a:cubicBezTo>
                <a:cubicBezTo>
                  <a:pt x="240" y="195"/>
                  <a:pt x="240" y="195"/>
                  <a:pt x="240" y="195"/>
                </a:cubicBezTo>
                <a:cubicBezTo>
                  <a:pt x="241" y="193"/>
                  <a:pt x="241" y="193"/>
                  <a:pt x="241" y="193"/>
                </a:cubicBezTo>
                <a:cubicBezTo>
                  <a:pt x="241" y="192"/>
                  <a:pt x="241" y="192"/>
                  <a:pt x="241" y="192"/>
                </a:cubicBezTo>
                <a:cubicBezTo>
                  <a:pt x="241" y="191"/>
                  <a:pt x="241" y="191"/>
                  <a:pt x="241" y="191"/>
                </a:cubicBezTo>
                <a:cubicBezTo>
                  <a:pt x="244" y="191"/>
                  <a:pt x="244" y="191"/>
                  <a:pt x="244" y="191"/>
                </a:cubicBezTo>
                <a:cubicBezTo>
                  <a:pt x="242" y="193"/>
                  <a:pt x="242" y="193"/>
                  <a:pt x="242" y="193"/>
                </a:cubicBezTo>
                <a:cubicBezTo>
                  <a:pt x="242" y="194"/>
                  <a:pt x="242" y="194"/>
                  <a:pt x="242" y="194"/>
                </a:cubicBezTo>
                <a:cubicBezTo>
                  <a:pt x="240" y="197"/>
                  <a:pt x="240" y="197"/>
                  <a:pt x="240" y="197"/>
                </a:cubicBezTo>
                <a:cubicBezTo>
                  <a:pt x="242" y="199"/>
                  <a:pt x="242" y="199"/>
                  <a:pt x="242" y="199"/>
                </a:cubicBezTo>
                <a:cubicBezTo>
                  <a:pt x="241" y="199"/>
                  <a:pt x="241" y="199"/>
                  <a:pt x="241" y="199"/>
                </a:cubicBezTo>
                <a:cubicBezTo>
                  <a:pt x="240" y="199"/>
                  <a:pt x="240" y="199"/>
                  <a:pt x="240" y="199"/>
                </a:cubicBezTo>
                <a:cubicBezTo>
                  <a:pt x="238" y="199"/>
                  <a:pt x="238" y="199"/>
                  <a:pt x="238" y="199"/>
                </a:cubicBezTo>
                <a:cubicBezTo>
                  <a:pt x="239" y="201"/>
                  <a:pt x="239" y="201"/>
                  <a:pt x="239" y="201"/>
                </a:cubicBezTo>
                <a:cubicBezTo>
                  <a:pt x="244" y="202"/>
                  <a:pt x="244" y="202"/>
                  <a:pt x="244" y="202"/>
                </a:cubicBezTo>
                <a:cubicBezTo>
                  <a:pt x="245" y="201"/>
                  <a:pt x="245" y="201"/>
                  <a:pt x="245" y="201"/>
                </a:cubicBezTo>
                <a:cubicBezTo>
                  <a:pt x="247" y="201"/>
                  <a:pt x="247" y="201"/>
                  <a:pt x="247" y="201"/>
                </a:cubicBezTo>
                <a:cubicBezTo>
                  <a:pt x="249" y="201"/>
                  <a:pt x="249" y="201"/>
                  <a:pt x="249" y="201"/>
                </a:cubicBezTo>
                <a:cubicBezTo>
                  <a:pt x="251" y="201"/>
                  <a:pt x="251" y="201"/>
                  <a:pt x="251" y="201"/>
                </a:cubicBezTo>
                <a:cubicBezTo>
                  <a:pt x="254" y="201"/>
                  <a:pt x="254" y="201"/>
                  <a:pt x="254" y="201"/>
                </a:cubicBezTo>
                <a:cubicBezTo>
                  <a:pt x="255" y="201"/>
                  <a:pt x="255" y="201"/>
                  <a:pt x="255" y="201"/>
                </a:cubicBezTo>
                <a:cubicBezTo>
                  <a:pt x="255" y="203"/>
                  <a:pt x="255" y="203"/>
                  <a:pt x="255" y="203"/>
                </a:cubicBezTo>
                <a:cubicBezTo>
                  <a:pt x="256" y="203"/>
                  <a:pt x="256" y="203"/>
                  <a:pt x="256" y="203"/>
                </a:cubicBezTo>
                <a:cubicBezTo>
                  <a:pt x="257" y="204"/>
                  <a:pt x="257" y="204"/>
                  <a:pt x="257" y="204"/>
                </a:cubicBezTo>
                <a:cubicBezTo>
                  <a:pt x="259" y="205"/>
                  <a:pt x="259" y="205"/>
                  <a:pt x="259" y="205"/>
                </a:cubicBezTo>
                <a:cubicBezTo>
                  <a:pt x="259" y="207"/>
                  <a:pt x="259" y="207"/>
                  <a:pt x="259" y="207"/>
                </a:cubicBezTo>
                <a:cubicBezTo>
                  <a:pt x="261" y="207"/>
                  <a:pt x="261" y="207"/>
                  <a:pt x="261" y="207"/>
                </a:cubicBezTo>
                <a:cubicBezTo>
                  <a:pt x="264" y="205"/>
                  <a:pt x="264" y="205"/>
                  <a:pt x="264" y="205"/>
                </a:cubicBezTo>
                <a:cubicBezTo>
                  <a:pt x="264" y="205"/>
                  <a:pt x="264" y="205"/>
                  <a:pt x="264" y="205"/>
                </a:cubicBezTo>
                <a:cubicBezTo>
                  <a:pt x="265" y="205"/>
                  <a:pt x="265" y="205"/>
                  <a:pt x="265" y="205"/>
                </a:cubicBezTo>
                <a:cubicBezTo>
                  <a:pt x="265" y="207"/>
                  <a:pt x="265" y="207"/>
                  <a:pt x="265" y="207"/>
                </a:cubicBezTo>
                <a:cubicBezTo>
                  <a:pt x="264" y="208"/>
                  <a:pt x="264" y="208"/>
                  <a:pt x="264" y="208"/>
                </a:cubicBezTo>
                <a:cubicBezTo>
                  <a:pt x="262" y="208"/>
                  <a:pt x="262" y="208"/>
                  <a:pt x="262" y="208"/>
                </a:cubicBezTo>
                <a:cubicBezTo>
                  <a:pt x="262" y="209"/>
                  <a:pt x="262" y="209"/>
                  <a:pt x="262" y="209"/>
                </a:cubicBezTo>
                <a:cubicBezTo>
                  <a:pt x="265" y="210"/>
                  <a:pt x="265" y="210"/>
                  <a:pt x="265" y="210"/>
                </a:cubicBezTo>
                <a:cubicBezTo>
                  <a:pt x="266" y="212"/>
                  <a:pt x="266" y="212"/>
                  <a:pt x="266" y="212"/>
                </a:cubicBezTo>
                <a:cubicBezTo>
                  <a:pt x="267" y="213"/>
                  <a:pt x="267" y="213"/>
                  <a:pt x="267" y="213"/>
                </a:cubicBezTo>
                <a:cubicBezTo>
                  <a:pt x="270" y="214"/>
                  <a:pt x="270" y="214"/>
                  <a:pt x="270" y="214"/>
                </a:cubicBezTo>
                <a:cubicBezTo>
                  <a:pt x="273" y="213"/>
                  <a:pt x="273" y="213"/>
                  <a:pt x="273" y="213"/>
                </a:cubicBezTo>
                <a:cubicBezTo>
                  <a:pt x="275" y="213"/>
                  <a:pt x="275" y="213"/>
                  <a:pt x="275" y="213"/>
                </a:cubicBezTo>
                <a:cubicBezTo>
                  <a:pt x="276" y="214"/>
                  <a:pt x="276" y="214"/>
                  <a:pt x="276" y="214"/>
                </a:cubicBezTo>
                <a:cubicBezTo>
                  <a:pt x="277" y="212"/>
                  <a:pt x="277" y="212"/>
                  <a:pt x="277" y="212"/>
                </a:cubicBezTo>
                <a:cubicBezTo>
                  <a:pt x="279" y="210"/>
                  <a:pt x="279" y="210"/>
                  <a:pt x="279" y="210"/>
                </a:cubicBezTo>
                <a:cubicBezTo>
                  <a:pt x="280" y="210"/>
                  <a:pt x="280" y="210"/>
                  <a:pt x="280" y="210"/>
                </a:cubicBezTo>
                <a:cubicBezTo>
                  <a:pt x="280" y="211"/>
                  <a:pt x="280" y="211"/>
                  <a:pt x="280" y="211"/>
                </a:cubicBezTo>
                <a:cubicBezTo>
                  <a:pt x="278" y="213"/>
                  <a:pt x="278" y="213"/>
                  <a:pt x="278" y="213"/>
                </a:cubicBezTo>
                <a:cubicBezTo>
                  <a:pt x="277" y="216"/>
                  <a:pt x="277" y="216"/>
                  <a:pt x="277" y="216"/>
                </a:cubicBezTo>
                <a:cubicBezTo>
                  <a:pt x="276" y="219"/>
                  <a:pt x="276" y="219"/>
                  <a:pt x="276" y="219"/>
                </a:cubicBezTo>
                <a:cubicBezTo>
                  <a:pt x="275" y="219"/>
                  <a:pt x="275" y="219"/>
                  <a:pt x="275" y="219"/>
                </a:cubicBezTo>
                <a:cubicBezTo>
                  <a:pt x="273" y="218"/>
                  <a:pt x="273" y="218"/>
                  <a:pt x="273" y="218"/>
                </a:cubicBezTo>
                <a:cubicBezTo>
                  <a:pt x="272" y="218"/>
                  <a:pt x="272" y="218"/>
                  <a:pt x="272" y="218"/>
                </a:cubicBezTo>
                <a:cubicBezTo>
                  <a:pt x="274" y="220"/>
                  <a:pt x="274" y="220"/>
                  <a:pt x="274" y="220"/>
                </a:cubicBezTo>
                <a:cubicBezTo>
                  <a:pt x="274" y="222"/>
                  <a:pt x="274" y="222"/>
                  <a:pt x="274" y="222"/>
                </a:cubicBezTo>
                <a:cubicBezTo>
                  <a:pt x="275" y="223"/>
                  <a:pt x="275" y="223"/>
                  <a:pt x="275" y="223"/>
                </a:cubicBezTo>
                <a:cubicBezTo>
                  <a:pt x="277" y="223"/>
                  <a:pt x="277" y="223"/>
                  <a:pt x="277" y="223"/>
                </a:cubicBezTo>
                <a:cubicBezTo>
                  <a:pt x="278" y="223"/>
                  <a:pt x="278" y="223"/>
                  <a:pt x="278" y="223"/>
                </a:cubicBezTo>
                <a:cubicBezTo>
                  <a:pt x="278" y="225"/>
                  <a:pt x="278" y="225"/>
                  <a:pt x="278" y="225"/>
                </a:cubicBezTo>
                <a:cubicBezTo>
                  <a:pt x="277" y="225"/>
                  <a:pt x="277" y="225"/>
                  <a:pt x="277" y="225"/>
                </a:cubicBezTo>
                <a:cubicBezTo>
                  <a:pt x="277" y="225"/>
                  <a:pt x="277" y="225"/>
                  <a:pt x="277" y="225"/>
                </a:cubicBezTo>
                <a:cubicBezTo>
                  <a:pt x="279" y="228"/>
                  <a:pt x="279" y="228"/>
                  <a:pt x="279" y="228"/>
                </a:cubicBezTo>
                <a:cubicBezTo>
                  <a:pt x="280" y="228"/>
                  <a:pt x="280" y="228"/>
                  <a:pt x="280" y="228"/>
                </a:cubicBezTo>
                <a:cubicBezTo>
                  <a:pt x="283" y="228"/>
                  <a:pt x="283" y="228"/>
                  <a:pt x="283" y="228"/>
                </a:cubicBezTo>
                <a:cubicBezTo>
                  <a:pt x="284" y="226"/>
                  <a:pt x="284" y="226"/>
                  <a:pt x="284" y="226"/>
                </a:cubicBezTo>
                <a:cubicBezTo>
                  <a:pt x="286" y="222"/>
                  <a:pt x="286" y="222"/>
                  <a:pt x="286" y="222"/>
                </a:cubicBezTo>
                <a:cubicBezTo>
                  <a:pt x="285" y="225"/>
                  <a:pt x="285" y="225"/>
                  <a:pt x="285" y="225"/>
                </a:cubicBezTo>
                <a:cubicBezTo>
                  <a:pt x="285" y="227"/>
                  <a:pt x="285" y="227"/>
                  <a:pt x="285" y="227"/>
                </a:cubicBezTo>
                <a:cubicBezTo>
                  <a:pt x="284" y="229"/>
                  <a:pt x="284" y="229"/>
                  <a:pt x="284" y="229"/>
                </a:cubicBezTo>
                <a:cubicBezTo>
                  <a:pt x="283" y="229"/>
                  <a:pt x="283" y="229"/>
                  <a:pt x="283" y="229"/>
                </a:cubicBezTo>
                <a:cubicBezTo>
                  <a:pt x="282" y="231"/>
                  <a:pt x="282" y="231"/>
                  <a:pt x="282" y="231"/>
                </a:cubicBezTo>
                <a:cubicBezTo>
                  <a:pt x="282" y="232"/>
                  <a:pt x="282" y="232"/>
                  <a:pt x="282" y="232"/>
                </a:cubicBezTo>
                <a:cubicBezTo>
                  <a:pt x="284" y="233"/>
                  <a:pt x="284" y="233"/>
                  <a:pt x="284" y="233"/>
                </a:cubicBezTo>
                <a:cubicBezTo>
                  <a:pt x="283" y="234"/>
                  <a:pt x="283" y="234"/>
                  <a:pt x="283" y="234"/>
                </a:cubicBezTo>
                <a:cubicBezTo>
                  <a:pt x="283" y="239"/>
                  <a:pt x="283" y="239"/>
                  <a:pt x="283" y="239"/>
                </a:cubicBezTo>
                <a:cubicBezTo>
                  <a:pt x="284" y="240"/>
                  <a:pt x="284" y="240"/>
                  <a:pt x="284" y="240"/>
                </a:cubicBezTo>
                <a:cubicBezTo>
                  <a:pt x="285" y="240"/>
                  <a:pt x="285" y="240"/>
                  <a:pt x="285" y="240"/>
                </a:cubicBezTo>
                <a:cubicBezTo>
                  <a:pt x="285" y="242"/>
                  <a:pt x="285" y="242"/>
                  <a:pt x="285" y="242"/>
                </a:cubicBezTo>
                <a:cubicBezTo>
                  <a:pt x="285" y="243"/>
                  <a:pt x="285" y="243"/>
                  <a:pt x="285" y="243"/>
                </a:cubicBezTo>
                <a:cubicBezTo>
                  <a:pt x="288" y="247"/>
                  <a:pt x="288" y="247"/>
                  <a:pt x="288" y="247"/>
                </a:cubicBezTo>
                <a:cubicBezTo>
                  <a:pt x="289" y="247"/>
                  <a:pt x="289" y="247"/>
                  <a:pt x="289" y="247"/>
                </a:cubicBezTo>
                <a:cubicBezTo>
                  <a:pt x="290" y="248"/>
                  <a:pt x="290" y="248"/>
                  <a:pt x="290" y="248"/>
                </a:cubicBezTo>
                <a:cubicBezTo>
                  <a:pt x="291" y="247"/>
                  <a:pt x="291" y="247"/>
                  <a:pt x="291" y="247"/>
                </a:cubicBezTo>
                <a:cubicBezTo>
                  <a:pt x="292" y="249"/>
                  <a:pt x="292" y="249"/>
                  <a:pt x="292" y="249"/>
                </a:cubicBezTo>
                <a:cubicBezTo>
                  <a:pt x="293" y="248"/>
                  <a:pt x="293" y="248"/>
                  <a:pt x="293" y="248"/>
                </a:cubicBezTo>
                <a:cubicBezTo>
                  <a:pt x="293" y="247"/>
                  <a:pt x="293" y="247"/>
                  <a:pt x="293" y="247"/>
                </a:cubicBezTo>
                <a:cubicBezTo>
                  <a:pt x="293" y="247"/>
                  <a:pt x="293" y="247"/>
                  <a:pt x="293" y="247"/>
                </a:cubicBezTo>
                <a:cubicBezTo>
                  <a:pt x="294" y="248"/>
                  <a:pt x="294" y="248"/>
                  <a:pt x="294" y="248"/>
                </a:cubicBezTo>
                <a:cubicBezTo>
                  <a:pt x="295" y="248"/>
                  <a:pt x="295" y="248"/>
                  <a:pt x="295" y="248"/>
                </a:cubicBezTo>
                <a:cubicBezTo>
                  <a:pt x="296" y="246"/>
                  <a:pt x="296" y="246"/>
                  <a:pt x="296" y="246"/>
                </a:cubicBezTo>
                <a:cubicBezTo>
                  <a:pt x="295" y="243"/>
                  <a:pt x="295" y="243"/>
                  <a:pt x="295" y="243"/>
                </a:cubicBezTo>
                <a:cubicBezTo>
                  <a:pt x="294" y="243"/>
                  <a:pt x="294" y="243"/>
                  <a:pt x="294" y="243"/>
                </a:cubicBezTo>
                <a:cubicBezTo>
                  <a:pt x="293" y="244"/>
                  <a:pt x="293" y="244"/>
                  <a:pt x="293" y="244"/>
                </a:cubicBezTo>
                <a:cubicBezTo>
                  <a:pt x="292" y="243"/>
                  <a:pt x="292" y="243"/>
                  <a:pt x="292" y="243"/>
                </a:cubicBezTo>
                <a:cubicBezTo>
                  <a:pt x="294" y="241"/>
                  <a:pt x="294" y="241"/>
                  <a:pt x="294" y="241"/>
                </a:cubicBezTo>
                <a:cubicBezTo>
                  <a:pt x="294" y="240"/>
                  <a:pt x="294" y="240"/>
                  <a:pt x="294" y="240"/>
                </a:cubicBezTo>
                <a:cubicBezTo>
                  <a:pt x="293" y="239"/>
                  <a:pt x="293" y="239"/>
                  <a:pt x="293" y="239"/>
                </a:cubicBezTo>
                <a:cubicBezTo>
                  <a:pt x="292" y="238"/>
                  <a:pt x="292" y="238"/>
                  <a:pt x="292" y="238"/>
                </a:cubicBezTo>
                <a:cubicBezTo>
                  <a:pt x="291" y="237"/>
                  <a:pt x="291" y="237"/>
                  <a:pt x="291" y="237"/>
                </a:cubicBezTo>
                <a:cubicBezTo>
                  <a:pt x="292" y="236"/>
                  <a:pt x="292" y="236"/>
                  <a:pt x="292" y="236"/>
                </a:cubicBezTo>
                <a:cubicBezTo>
                  <a:pt x="293" y="234"/>
                  <a:pt x="293" y="234"/>
                  <a:pt x="293" y="234"/>
                </a:cubicBezTo>
                <a:cubicBezTo>
                  <a:pt x="294" y="234"/>
                  <a:pt x="294" y="234"/>
                  <a:pt x="294" y="234"/>
                </a:cubicBezTo>
                <a:cubicBezTo>
                  <a:pt x="294" y="236"/>
                  <a:pt x="294" y="236"/>
                  <a:pt x="294" y="236"/>
                </a:cubicBezTo>
                <a:cubicBezTo>
                  <a:pt x="294" y="237"/>
                  <a:pt x="294" y="237"/>
                  <a:pt x="294" y="237"/>
                </a:cubicBezTo>
                <a:cubicBezTo>
                  <a:pt x="296" y="235"/>
                  <a:pt x="296" y="235"/>
                  <a:pt x="296" y="235"/>
                </a:cubicBezTo>
                <a:cubicBezTo>
                  <a:pt x="296" y="237"/>
                  <a:pt x="296" y="237"/>
                  <a:pt x="296" y="237"/>
                </a:cubicBezTo>
                <a:cubicBezTo>
                  <a:pt x="297" y="238"/>
                  <a:pt x="297" y="238"/>
                  <a:pt x="297" y="238"/>
                </a:cubicBezTo>
                <a:cubicBezTo>
                  <a:pt x="296" y="240"/>
                  <a:pt x="296" y="240"/>
                  <a:pt x="296" y="240"/>
                </a:cubicBezTo>
                <a:cubicBezTo>
                  <a:pt x="297" y="242"/>
                  <a:pt x="297" y="242"/>
                  <a:pt x="297" y="242"/>
                </a:cubicBezTo>
                <a:cubicBezTo>
                  <a:pt x="298" y="242"/>
                  <a:pt x="298" y="242"/>
                  <a:pt x="298" y="242"/>
                </a:cubicBezTo>
                <a:cubicBezTo>
                  <a:pt x="300" y="240"/>
                  <a:pt x="300" y="240"/>
                  <a:pt x="300" y="240"/>
                </a:cubicBezTo>
                <a:cubicBezTo>
                  <a:pt x="300" y="240"/>
                  <a:pt x="300" y="240"/>
                  <a:pt x="300" y="240"/>
                </a:cubicBezTo>
                <a:cubicBezTo>
                  <a:pt x="300" y="242"/>
                  <a:pt x="300" y="242"/>
                  <a:pt x="300" y="242"/>
                </a:cubicBezTo>
                <a:cubicBezTo>
                  <a:pt x="298" y="243"/>
                  <a:pt x="298" y="243"/>
                  <a:pt x="298" y="243"/>
                </a:cubicBezTo>
                <a:cubicBezTo>
                  <a:pt x="298" y="244"/>
                  <a:pt x="298" y="244"/>
                  <a:pt x="298" y="244"/>
                </a:cubicBezTo>
                <a:cubicBezTo>
                  <a:pt x="299" y="246"/>
                  <a:pt x="299" y="246"/>
                  <a:pt x="299" y="246"/>
                </a:cubicBezTo>
                <a:cubicBezTo>
                  <a:pt x="298" y="248"/>
                  <a:pt x="298" y="248"/>
                  <a:pt x="298" y="248"/>
                </a:cubicBezTo>
                <a:cubicBezTo>
                  <a:pt x="299" y="249"/>
                  <a:pt x="299" y="249"/>
                  <a:pt x="299" y="249"/>
                </a:cubicBezTo>
                <a:cubicBezTo>
                  <a:pt x="301" y="250"/>
                  <a:pt x="301" y="250"/>
                  <a:pt x="301" y="250"/>
                </a:cubicBezTo>
                <a:cubicBezTo>
                  <a:pt x="301" y="249"/>
                  <a:pt x="301" y="249"/>
                  <a:pt x="301" y="249"/>
                </a:cubicBezTo>
                <a:cubicBezTo>
                  <a:pt x="302" y="247"/>
                  <a:pt x="302" y="247"/>
                  <a:pt x="302" y="247"/>
                </a:cubicBezTo>
                <a:cubicBezTo>
                  <a:pt x="302" y="249"/>
                  <a:pt x="302" y="249"/>
                  <a:pt x="302" y="249"/>
                </a:cubicBezTo>
                <a:cubicBezTo>
                  <a:pt x="302" y="250"/>
                  <a:pt x="302" y="250"/>
                  <a:pt x="302" y="250"/>
                </a:cubicBezTo>
                <a:cubicBezTo>
                  <a:pt x="303" y="252"/>
                  <a:pt x="303" y="252"/>
                  <a:pt x="303" y="252"/>
                </a:cubicBezTo>
                <a:cubicBezTo>
                  <a:pt x="304" y="253"/>
                  <a:pt x="304" y="253"/>
                  <a:pt x="304" y="253"/>
                </a:cubicBezTo>
                <a:cubicBezTo>
                  <a:pt x="306" y="250"/>
                  <a:pt x="306" y="250"/>
                  <a:pt x="306" y="250"/>
                </a:cubicBezTo>
                <a:cubicBezTo>
                  <a:pt x="306" y="247"/>
                  <a:pt x="306" y="247"/>
                  <a:pt x="306" y="247"/>
                </a:cubicBezTo>
                <a:cubicBezTo>
                  <a:pt x="307" y="246"/>
                  <a:pt x="307" y="246"/>
                  <a:pt x="307" y="246"/>
                </a:cubicBezTo>
                <a:cubicBezTo>
                  <a:pt x="307" y="241"/>
                  <a:pt x="307" y="241"/>
                  <a:pt x="307" y="241"/>
                </a:cubicBezTo>
                <a:cubicBezTo>
                  <a:pt x="308" y="237"/>
                  <a:pt x="308" y="237"/>
                  <a:pt x="308" y="237"/>
                </a:cubicBezTo>
                <a:cubicBezTo>
                  <a:pt x="308" y="232"/>
                  <a:pt x="308" y="232"/>
                  <a:pt x="308" y="232"/>
                </a:cubicBezTo>
                <a:cubicBezTo>
                  <a:pt x="308" y="229"/>
                  <a:pt x="308" y="229"/>
                  <a:pt x="308" y="229"/>
                </a:cubicBezTo>
                <a:cubicBezTo>
                  <a:pt x="307" y="228"/>
                  <a:pt x="307" y="228"/>
                  <a:pt x="307" y="228"/>
                </a:cubicBezTo>
                <a:cubicBezTo>
                  <a:pt x="307" y="228"/>
                  <a:pt x="307" y="228"/>
                  <a:pt x="307" y="228"/>
                </a:cubicBezTo>
                <a:cubicBezTo>
                  <a:pt x="308" y="228"/>
                  <a:pt x="308" y="228"/>
                  <a:pt x="308" y="228"/>
                </a:cubicBezTo>
                <a:cubicBezTo>
                  <a:pt x="309" y="230"/>
                  <a:pt x="309" y="230"/>
                  <a:pt x="309" y="230"/>
                </a:cubicBezTo>
                <a:cubicBezTo>
                  <a:pt x="310" y="231"/>
                  <a:pt x="310" y="231"/>
                  <a:pt x="310" y="231"/>
                </a:cubicBezTo>
                <a:cubicBezTo>
                  <a:pt x="311" y="228"/>
                  <a:pt x="311" y="228"/>
                  <a:pt x="311" y="228"/>
                </a:cubicBezTo>
                <a:cubicBezTo>
                  <a:pt x="313" y="227"/>
                  <a:pt x="313" y="227"/>
                  <a:pt x="313" y="227"/>
                </a:cubicBezTo>
                <a:cubicBezTo>
                  <a:pt x="312" y="230"/>
                  <a:pt x="312" y="230"/>
                  <a:pt x="312" y="230"/>
                </a:cubicBezTo>
                <a:cubicBezTo>
                  <a:pt x="311" y="233"/>
                  <a:pt x="311" y="233"/>
                  <a:pt x="311" y="233"/>
                </a:cubicBezTo>
                <a:cubicBezTo>
                  <a:pt x="312" y="236"/>
                  <a:pt x="312" y="236"/>
                  <a:pt x="312" y="236"/>
                </a:cubicBezTo>
                <a:cubicBezTo>
                  <a:pt x="310" y="240"/>
                  <a:pt x="310" y="240"/>
                  <a:pt x="310" y="240"/>
                </a:cubicBezTo>
                <a:cubicBezTo>
                  <a:pt x="309" y="242"/>
                  <a:pt x="309" y="242"/>
                  <a:pt x="309" y="242"/>
                </a:cubicBezTo>
                <a:cubicBezTo>
                  <a:pt x="310" y="243"/>
                  <a:pt x="310" y="243"/>
                  <a:pt x="310" y="243"/>
                </a:cubicBezTo>
                <a:cubicBezTo>
                  <a:pt x="309" y="245"/>
                  <a:pt x="309" y="245"/>
                  <a:pt x="309" y="245"/>
                </a:cubicBezTo>
                <a:cubicBezTo>
                  <a:pt x="309" y="248"/>
                  <a:pt x="309" y="248"/>
                  <a:pt x="309" y="248"/>
                </a:cubicBezTo>
                <a:cubicBezTo>
                  <a:pt x="309" y="249"/>
                  <a:pt x="309" y="249"/>
                  <a:pt x="309" y="249"/>
                </a:cubicBezTo>
                <a:cubicBezTo>
                  <a:pt x="309" y="251"/>
                  <a:pt x="309" y="251"/>
                  <a:pt x="309" y="251"/>
                </a:cubicBezTo>
                <a:cubicBezTo>
                  <a:pt x="311" y="253"/>
                  <a:pt x="311" y="253"/>
                  <a:pt x="311" y="253"/>
                </a:cubicBezTo>
                <a:cubicBezTo>
                  <a:pt x="311" y="255"/>
                  <a:pt x="311" y="255"/>
                  <a:pt x="311" y="255"/>
                </a:cubicBezTo>
                <a:cubicBezTo>
                  <a:pt x="312" y="255"/>
                  <a:pt x="312" y="255"/>
                  <a:pt x="312" y="255"/>
                </a:cubicBezTo>
                <a:cubicBezTo>
                  <a:pt x="313" y="257"/>
                  <a:pt x="313" y="257"/>
                  <a:pt x="313" y="257"/>
                </a:cubicBezTo>
                <a:cubicBezTo>
                  <a:pt x="314" y="259"/>
                  <a:pt x="314" y="259"/>
                  <a:pt x="314" y="259"/>
                </a:cubicBezTo>
                <a:cubicBezTo>
                  <a:pt x="315" y="258"/>
                  <a:pt x="315" y="258"/>
                  <a:pt x="315" y="258"/>
                </a:cubicBezTo>
                <a:cubicBezTo>
                  <a:pt x="316" y="259"/>
                  <a:pt x="316" y="259"/>
                  <a:pt x="316" y="259"/>
                </a:cubicBezTo>
                <a:cubicBezTo>
                  <a:pt x="318" y="258"/>
                  <a:pt x="318" y="258"/>
                  <a:pt x="318" y="258"/>
                </a:cubicBezTo>
                <a:cubicBezTo>
                  <a:pt x="320" y="258"/>
                  <a:pt x="320" y="258"/>
                  <a:pt x="320" y="258"/>
                </a:cubicBezTo>
                <a:cubicBezTo>
                  <a:pt x="320" y="258"/>
                  <a:pt x="320" y="258"/>
                  <a:pt x="320" y="258"/>
                </a:cubicBezTo>
                <a:cubicBezTo>
                  <a:pt x="318" y="260"/>
                  <a:pt x="318" y="260"/>
                  <a:pt x="318" y="260"/>
                </a:cubicBezTo>
                <a:cubicBezTo>
                  <a:pt x="317" y="260"/>
                  <a:pt x="317" y="260"/>
                  <a:pt x="317" y="260"/>
                </a:cubicBezTo>
                <a:cubicBezTo>
                  <a:pt x="317" y="261"/>
                  <a:pt x="317" y="261"/>
                  <a:pt x="317" y="261"/>
                </a:cubicBezTo>
                <a:cubicBezTo>
                  <a:pt x="318" y="262"/>
                  <a:pt x="318" y="262"/>
                  <a:pt x="318" y="262"/>
                </a:cubicBezTo>
                <a:cubicBezTo>
                  <a:pt x="317" y="263"/>
                  <a:pt x="317" y="263"/>
                  <a:pt x="317" y="263"/>
                </a:cubicBezTo>
                <a:cubicBezTo>
                  <a:pt x="315" y="263"/>
                  <a:pt x="315" y="263"/>
                  <a:pt x="315" y="263"/>
                </a:cubicBezTo>
                <a:cubicBezTo>
                  <a:pt x="316" y="264"/>
                  <a:pt x="316" y="264"/>
                  <a:pt x="316" y="264"/>
                </a:cubicBezTo>
                <a:cubicBezTo>
                  <a:pt x="317" y="267"/>
                  <a:pt x="317" y="267"/>
                  <a:pt x="317" y="267"/>
                </a:cubicBezTo>
                <a:cubicBezTo>
                  <a:pt x="317" y="269"/>
                  <a:pt x="317" y="269"/>
                  <a:pt x="317" y="269"/>
                </a:cubicBezTo>
                <a:cubicBezTo>
                  <a:pt x="316" y="269"/>
                  <a:pt x="316" y="269"/>
                  <a:pt x="316" y="269"/>
                </a:cubicBezTo>
                <a:cubicBezTo>
                  <a:pt x="315" y="268"/>
                  <a:pt x="315" y="268"/>
                  <a:pt x="315" y="268"/>
                </a:cubicBezTo>
                <a:cubicBezTo>
                  <a:pt x="314" y="266"/>
                  <a:pt x="314" y="266"/>
                  <a:pt x="314" y="266"/>
                </a:cubicBezTo>
                <a:cubicBezTo>
                  <a:pt x="313" y="267"/>
                  <a:pt x="313" y="267"/>
                  <a:pt x="313" y="267"/>
                </a:cubicBezTo>
                <a:cubicBezTo>
                  <a:pt x="314" y="268"/>
                  <a:pt x="314" y="268"/>
                  <a:pt x="314" y="268"/>
                </a:cubicBezTo>
                <a:cubicBezTo>
                  <a:pt x="313" y="270"/>
                  <a:pt x="313" y="270"/>
                  <a:pt x="313" y="270"/>
                </a:cubicBezTo>
                <a:cubicBezTo>
                  <a:pt x="313" y="272"/>
                  <a:pt x="313" y="272"/>
                  <a:pt x="313" y="272"/>
                </a:cubicBezTo>
                <a:cubicBezTo>
                  <a:pt x="314" y="273"/>
                  <a:pt x="314" y="273"/>
                  <a:pt x="314" y="273"/>
                </a:cubicBezTo>
                <a:cubicBezTo>
                  <a:pt x="313" y="274"/>
                  <a:pt x="313" y="274"/>
                  <a:pt x="313" y="274"/>
                </a:cubicBezTo>
                <a:cubicBezTo>
                  <a:pt x="312" y="274"/>
                  <a:pt x="312" y="274"/>
                  <a:pt x="312" y="274"/>
                </a:cubicBezTo>
                <a:cubicBezTo>
                  <a:pt x="311" y="275"/>
                  <a:pt x="311" y="275"/>
                  <a:pt x="311" y="275"/>
                </a:cubicBezTo>
                <a:cubicBezTo>
                  <a:pt x="311" y="276"/>
                  <a:pt x="311" y="276"/>
                  <a:pt x="311" y="276"/>
                </a:cubicBezTo>
                <a:cubicBezTo>
                  <a:pt x="312" y="276"/>
                  <a:pt x="312" y="276"/>
                  <a:pt x="312" y="276"/>
                </a:cubicBezTo>
                <a:cubicBezTo>
                  <a:pt x="313" y="276"/>
                  <a:pt x="313" y="276"/>
                  <a:pt x="313" y="276"/>
                </a:cubicBezTo>
                <a:cubicBezTo>
                  <a:pt x="314" y="278"/>
                  <a:pt x="314" y="278"/>
                  <a:pt x="314" y="278"/>
                </a:cubicBezTo>
                <a:cubicBezTo>
                  <a:pt x="315" y="279"/>
                  <a:pt x="315" y="279"/>
                  <a:pt x="315" y="279"/>
                </a:cubicBezTo>
                <a:cubicBezTo>
                  <a:pt x="316" y="279"/>
                  <a:pt x="316" y="279"/>
                  <a:pt x="316" y="279"/>
                </a:cubicBezTo>
                <a:cubicBezTo>
                  <a:pt x="317" y="280"/>
                  <a:pt x="317" y="280"/>
                  <a:pt x="317" y="280"/>
                </a:cubicBezTo>
                <a:cubicBezTo>
                  <a:pt x="317" y="280"/>
                  <a:pt x="317" y="280"/>
                  <a:pt x="317" y="280"/>
                </a:cubicBezTo>
                <a:cubicBezTo>
                  <a:pt x="316" y="280"/>
                  <a:pt x="316" y="280"/>
                  <a:pt x="316" y="280"/>
                </a:cubicBezTo>
                <a:cubicBezTo>
                  <a:pt x="315" y="281"/>
                  <a:pt x="315" y="281"/>
                  <a:pt x="315" y="281"/>
                </a:cubicBezTo>
                <a:cubicBezTo>
                  <a:pt x="315" y="282"/>
                  <a:pt x="315" y="282"/>
                  <a:pt x="315" y="282"/>
                </a:cubicBezTo>
                <a:cubicBezTo>
                  <a:pt x="317" y="283"/>
                  <a:pt x="317" y="283"/>
                  <a:pt x="317" y="283"/>
                </a:cubicBezTo>
                <a:cubicBezTo>
                  <a:pt x="318" y="285"/>
                  <a:pt x="318" y="285"/>
                  <a:pt x="318" y="285"/>
                </a:cubicBezTo>
                <a:cubicBezTo>
                  <a:pt x="319" y="286"/>
                  <a:pt x="319" y="286"/>
                  <a:pt x="319" y="286"/>
                </a:cubicBezTo>
                <a:cubicBezTo>
                  <a:pt x="320" y="286"/>
                  <a:pt x="320" y="286"/>
                  <a:pt x="320" y="286"/>
                </a:cubicBezTo>
                <a:cubicBezTo>
                  <a:pt x="319" y="287"/>
                  <a:pt x="319" y="287"/>
                  <a:pt x="319" y="287"/>
                </a:cubicBezTo>
                <a:cubicBezTo>
                  <a:pt x="318" y="287"/>
                  <a:pt x="318" y="287"/>
                  <a:pt x="318" y="287"/>
                </a:cubicBezTo>
                <a:cubicBezTo>
                  <a:pt x="317" y="288"/>
                  <a:pt x="317" y="288"/>
                  <a:pt x="317" y="288"/>
                </a:cubicBezTo>
                <a:cubicBezTo>
                  <a:pt x="317" y="291"/>
                  <a:pt x="317" y="291"/>
                  <a:pt x="317" y="291"/>
                </a:cubicBezTo>
                <a:cubicBezTo>
                  <a:pt x="319" y="294"/>
                  <a:pt x="319" y="294"/>
                  <a:pt x="319" y="294"/>
                </a:cubicBezTo>
                <a:cubicBezTo>
                  <a:pt x="320" y="295"/>
                  <a:pt x="320" y="295"/>
                  <a:pt x="320" y="295"/>
                </a:cubicBezTo>
                <a:cubicBezTo>
                  <a:pt x="322" y="295"/>
                  <a:pt x="322" y="295"/>
                  <a:pt x="322" y="295"/>
                </a:cubicBezTo>
                <a:cubicBezTo>
                  <a:pt x="323" y="295"/>
                  <a:pt x="323" y="295"/>
                  <a:pt x="323" y="295"/>
                </a:cubicBezTo>
                <a:cubicBezTo>
                  <a:pt x="321" y="296"/>
                  <a:pt x="321" y="296"/>
                  <a:pt x="321" y="296"/>
                </a:cubicBezTo>
                <a:cubicBezTo>
                  <a:pt x="319" y="296"/>
                  <a:pt x="319" y="296"/>
                  <a:pt x="319" y="296"/>
                </a:cubicBezTo>
                <a:cubicBezTo>
                  <a:pt x="318" y="296"/>
                  <a:pt x="318" y="296"/>
                  <a:pt x="318" y="296"/>
                </a:cubicBezTo>
                <a:cubicBezTo>
                  <a:pt x="317" y="299"/>
                  <a:pt x="317" y="299"/>
                  <a:pt x="317" y="299"/>
                </a:cubicBezTo>
                <a:cubicBezTo>
                  <a:pt x="313" y="302"/>
                  <a:pt x="313" y="302"/>
                  <a:pt x="313" y="302"/>
                </a:cubicBezTo>
                <a:cubicBezTo>
                  <a:pt x="311" y="304"/>
                  <a:pt x="311" y="304"/>
                  <a:pt x="311" y="304"/>
                </a:cubicBezTo>
                <a:cubicBezTo>
                  <a:pt x="311" y="306"/>
                  <a:pt x="311" y="306"/>
                  <a:pt x="311" y="306"/>
                </a:cubicBezTo>
                <a:cubicBezTo>
                  <a:pt x="312" y="308"/>
                  <a:pt x="312" y="308"/>
                  <a:pt x="312" y="308"/>
                </a:cubicBezTo>
                <a:cubicBezTo>
                  <a:pt x="314" y="306"/>
                  <a:pt x="314" y="306"/>
                  <a:pt x="314" y="306"/>
                </a:cubicBezTo>
                <a:cubicBezTo>
                  <a:pt x="315" y="303"/>
                  <a:pt x="315" y="303"/>
                  <a:pt x="315" y="303"/>
                </a:cubicBezTo>
                <a:cubicBezTo>
                  <a:pt x="315" y="302"/>
                  <a:pt x="315" y="302"/>
                  <a:pt x="315" y="302"/>
                </a:cubicBezTo>
                <a:cubicBezTo>
                  <a:pt x="317" y="302"/>
                  <a:pt x="317" y="302"/>
                  <a:pt x="317" y="302"/>
                </a:cubicBezTo>
                <a:cubicBezTo>
                  <a:pt x="319" y="299"/>
                  <a:pt x="319" y="299"/>
                  <a:pt x="319" y="299"/>
                </a:cubicBezTo>
                <a:cubicBezTo>
                  <a:pt x="320" y="300"/>
                  <a:pt x="320" y="300"/>
                  <a:pt x="320" y="300"/>
                </a:cubicBezTo>
                <a:cubicBezTo>
                  <a:pt x="321" y="300"/>
                  <a:pt x="321" y="300"/>
                  <a:pt x="321" y="300"/>
                </a:cubicBezTo>
                <a:cubicBezTo>
                  <a:pt x="324" y="300"/>
                  <a:pt x="324" y="300"/>
                  <a:pt x="324" y="300"/>
                </a:cubicBezTo>
                <a:cubicBezTo>
                  <a:pt x="322" y="302"/>
                  <a:pt x="322" y="302"/>
                  <a:pt x="322" y="302"/>
                </a:cubicBezTo>
                <a:cubicBezTo>
                  <a:pt x="323" y="302"/>
                  <a:pt x="323" y="302"/>
                  <a:pt x="323" y="302"/>
                </a:cubicBezTo>
                <a:cubicBezTo>
                  <a:pt x="325" y="302"/>
                  <a:pt x="325" y="302"/>
                  <a:pt x="325" y="302"/>
                </a:cubicBezTo>
                <a:cubicBezTo>
                  <a:pt x="325" y="303"/>
                  <a:pt x="325" y="303"/>
                  <a:pt x="325" y="303"/>
                </a:cubicBezTo>
                <a:cubicBezTo>
                  <a:pt x="323" y="305"/>
                  <a:pt x="323" y="305"/>
                  <a:pt x="323" y="305"/>
                </a:cubicBezTo>
                <a:cubicBezTo>
                  <a:pt x="323" y="307"/>
                  <a:pt x="323" y="307"/>
                  <a:pt x="323" y="307"/>
                </a:cubicBezTo>
                <a:cubicBezTo>
                  <a:pt x="323" y="308"/>
                  <a:pt x="323" y="308"/>
                  <a:pt x="323" y="308"/>
                </a:cubicBezTo>
                <a:cubicBezTo>
                  <a:pt x="322" y="310"/>
                  <a:pt x="322" y="310"/>
                  <a:pt x="322" y="310"/>
                </a:cubicBezTo>
                <a:cubicBezTo>
                  <a:pt x="321" y="312"/>
                  <a:pt x="321" y="312"/>
                  <a:pt x="321" y="312"/>
                </a:cubicBezTo>
                <a:cubicBezTo>
                  <a:pt x="322" y="313"/>
                  <a:pt x="322" y="313"/>
                  <a:pt x="322" y="313"/>
                </a:cubicBezTo>
                <a:cubicBezTo>
                  <a:pt x="322" y="314"/>
                  <a:pt x="322" y="314"/>
                  <a:pt x="322" y="314"/>
                </a:cubicBezTo>
                <a:cubicBezTo>
                  <a:pt x="321" y="314"/>
                  <a:pt x="321" y="314"/>
                  <a:pt x="321" y="314"/>
                </a:cubicBezTo>
                <a:cubicBezTo>
                  <a:pt x="319" y="314"/>
                  <a:pt x="319" y="314"/>
                  <a:pt x="319" y="314"/>
                </a:cubicBezTo>
                <a:cubicBezTo>
                  <a:pt x="318" y="315"/>
                  <a:pt x="318" y="315"/>
                  <a:pt x="318" y="315"/>
                </a:cubicBezTo>
                <a:cubicBezTo>
                  <a:pt x="318" y="316"/>
                  <a:pt x="318" y="316"/>
                  <a:pt x="318" y="316"/>
                </a:cubicBezTo>
                <a:cubicBezTo>
                  <a:pt x="319" y="316"/>
                  <a:pt x="319" y="316"/>
                  <a:pt x="319" y="316"/>
                </a:cubicBezTo>
                <a:cubicBezTo>
                  <a:pt x="320" y="316"/>
                  <a:pt x="320" y="316"/>
                  <a:pt x="320" y="316"/>
                </a:cubicBezTo>
                <a:cubicBezTo>
                  <a:pt x="322" y="316"/>
                  <a:pt x="322" y="316"/>
                  <a:pt x="322" y="316"/>
                </a:cubicBezTo>
                <a:cubicBezTo>
                  <a:pt x="322" y="317"/>
                  <a:pt x="322" y="317"/>
                  <a:pt x="322" y="317"/>
                </a:cubicBezTo>
                <a:cubicBezTo>
                  <a:pt x="321" y="318"/>
                  <a:pt x="321" y="318"/>
                  <a:pt x="321" y="318"/>
                </a:cubicBezTo>
                <a:cubicBezTo>
                  <a:pt x="319" y="318"/>
                  <a:pt x="319" y="318"/>
                  <a:pt x="319" y="318"/>
                </a:cubicBezTo>
                <a:cubicBezTo>
                  <a:pt x="318" y="318"/>
                  <a:pt x="318" y="318"/>
                  <a:pt x="318" y="318"/>
                </a:cubicBezTo>
                <a:cubicBezTo>
                  <a:pt x="317" y="319"/>
                  <a:pt x="317" y="319"/>
                  <a:pt x="317" y="319"/>
                </a:cubicBezTo>
                <a:cubicBezTo>
                  <a:pt x="317" y="321"/>
                  <a:pt x="317" y="321"/>
                  <a:pt x="317" y="321"/>
                </a:cubicBezTo>
                <a:cubicBezTo>
                  <a:pt x="318" y="323"/>
                  <a:pt x="318" y="323"/>
                  <a:pt x="318" y="323"/>
                </a:cubicBezTo>
                <a:cubicBezTo>
                  <a:pt x="319" y="322"/>
                  <a:pt x="319" y="322"/>
                  <a:pt x="319" y="322"/>
                </a:cubicBezTo>
                <a:cubicBezTo>
                  <a:pt x="319" y="321"/>
                  <a:pt x="319" y="321"/>
                  <a:pt x="319" y="321"/>
                </a:cubicBezTo>
                <a:cubicBezTo>
                  <a:pt x="321" y="321"/>
                  <a:pt x="321" y="321"/>
                  <a:pt x="321" y="321"/>
                </a:cubicBezTo>
                <a:cubicBezTo>
                  <a:pt x="322" y="320"/>
                  <a:pt x="322" y="320"/>
                  <a:pt x="322" y="320"/>
                </a:cubicBezTo>
                <a:cubicBezTo>
                  <a:pt x="325" y="318"/>
                  <a:pt x="325" y="318"/>
                  <a:pt x="325" y="318"/>
                </a:cubicBezTo>
                <a:cubicBezTo>
                  <a:pt x="327" y="314"/>
                  <a:pt x="327" y="314"/>
                  <a:pt x="327" y="314"/>
                </a:cubicBezTo>
                <a:cubicBezTo>
                  <a:pt x="328" y="310"/>
                  <a:pt x="328" y="310"/>
                  <a:pt x="328" y="310"/>
                </a:cubicBezTo>
                <a:cubicBezTo>
                  <a:pt x="330" y="306"/>
                  <a:pt x="330" y="306"/>
                  <a:pt x="330" y="306"/>
                </a:cubicBezTo>
                <a:cubicBezTo>
                  <a:pt x="331" y="305"/>
                  <a:pt x="331" y="305"/>
                  <a:pt x="331" y="305"/>
                </a:cubicBezTo>
                <a:cubicBezTo>
                  <a:pt x="331" y="305"/>
                  <a:pt x="331" y="305"/>
                  <a:pt x="331" y="305"/>
                </a:cubicBezTo>
                <a:cubicBezTo>
                  <a:pt x="331" y="305"/>
                  <a:pt x="331" y="305"/>
                  <a:pt x="331" y="305"/>
                </a:cubicBezTo>
                <a:cubicBezTo>
                  <a:pt x="331" y="307"/>
                  <a:pt x="331" y="307"/>
                  <a:pt x="331" y="307"/>
                </a:cubicBezTo>
                <a:cubicBezTo>
                  <a:pt x="328" y="312"/>
                  <a:pt x="328" y="312"/>
                  <a:pt x="328" y="312"/>
                </a:cubicBezTo>
                <a:cubicBezTo>
                  <a:pt x="328" y="316"/>
                  <a:pt x="328" y="316"/>
                  <a:pt x="328" y="316"/>
                </a:cubicBezTo>
                <a:cubicBezTo>
                  <a:pt x="325" y="318"/>
                  <a:pt x="325" y="318"/>
                  <a:pt x="325" y="318"/>
                </a:cubicBezTo>
                <a:cubicBezTo>
                  <a:pt x="325" y="320"/>
                  <a:pt x="325" y="320"/>
                  <a:pt x="325" y="320"/>
                </a:cubicBezTo>
                <a:cubicBezTo>
                  <a:pt x="326" y="320"/>
                  <a:pt x="326" y="320"/>
                  <a:pt x="326" y="320"/>
                </a:cubicBezTo>
                <a:cubicBezTo>
                  <a:pt x="329" y="316"/>
                  <a:pt x="329" y="316"/>
                  <a:pt x="329" y="316"/>
                </a:cubicBezTo>
                <a:cubicBezTo>
                  <a:pt x="330" y="314"/>
                  <a:pt x="330" y="314"/>
                  <a:pt x="330" y="314"/>
                </a:cubicBezTo>
                <a:cubicBezTo>
                  <a:pt x="332" y="312"/>
                  <a:pt x="332" y="312"/>
                  <a:pt x="332" y="312"/>
                </a:cubicBezTo>
                <a:cubicBezTo>
                  <a:pt x="332" y="313"/>
                  <a:pt x="332" y="313"/>
                  <a:pt x="332" y="313"/>
                </a:cubicBezTo>
                <a:cubicBezTo>
                  <a:pt x="334" y="313"/>
                  <a:pt x="334" y="313"/>
                  <a:pt x="334" y="313"/>
                </a:cubicBezTo>
                <a:cubicBezTo>
                  <a:pt x="333" y="314"/>
                  <a:pt x="333" y="314"/>
                  <a:pt x="333" y="314"/>
                </a:cubicBezTo>
                <a:cubicBezTo>
                  <a:pt x="331" y="316"/>
                  <a:pt x="331" y="316"/>
                  <a:pt x="331" y="316"/>
                </a:cubicBezTo>
                <a:cubicBezTo>
                  <a:pt x="330" y="317"/>
                  <a:pt x="330" y="317"/>
                  <a:pt x="330" y="317"/>
                </a:cubicBezTo>
                <a:cubicBezTo>
                  <a:pt x="327" y="321"/>
                  <a:pt x="327" y="321"/>
                  <a:pt x="327" y="321"/>
                </a:cubicBezTo>
                <a:cubicBezTo>
                  <a:pt x="327" y="321"/>
                  <a:pt x="327" y="321"/>
                  <a:pt x="327" y="321"/>
                </a:cubicBezTo>
                <a:cubicBezTo>
                  <a:pt x="328" y="321"/>
                  <a:pt x="328" y="321"/>
                  <a:pt x="328" y="321"/>
                </a:cubicBezTo>
                <a:cubicBezTo>
                  <a:pt x="327" y="322"/>
                  <a:pt x="327" y="322"/>
                  <a:pt x="327" y="322"/>
                </a:cubicBezTo>
                <a:cubicBezTo>
                  <a:pt x="325" y="322"/>
                  <a:pt x="325" y="322"/>
                  <a:pt x="325" y="322"/>
                </a:cubicBezTo>
                <a:cubicBezTo>
                  <a:pt x="324" y="322"/>
                  <a:pt x="324" y="322"/>
                  <a:pt x="324" y="322"/>
                </a:cubicBezTo>
                <a:cubicBezTo>
                  <a:pt x="322" y="325"/>
                  <a:pt x="322" y="325"/>
                  <a:pt x="322" y="325"/>
                </a:cubicBezTo>
                <a:cubicBezTo>
                  <a:pt x="321" y="327"/>
                  <a:pt x="321" y="327"/>
                  <a:pt x="321" y="327"/>
                </a:cubicBezTo>
                <a:cubicBezTo>
                  <a:pt x="321" y="329"/>
                  <a:pt x="321" y="329"/>
                  <a:pt x="321" y="329"/>
                </a:cubicBezTo>
                <a:cubicBezTo>
                  <a:pt x="320" y="328"/>
                  <a:pt x="320" y="328"/>
                  <a:pt x="320" y="328"/>
                </a:cubicBezTo>
                <a:cubicBezTo>
                  <a:pt x="319" y="327"/>
                  <a:pt x="319" y="327"/>
                  <a:pt x="319" y="327"/>
                </a:cubicBezTo>
                <a:cubicBezTo>
                  <a:pt x="317" y="328"/>
                  <a:pt x="317" y="328"/>
                  <a:pt x="317" y="328"/>
                </a:cubicBezTo>
                <a:cubicBezTo>
                  <a:pt x="318" y="331"/>
                  <a:pt x="318" y="331"/>
                  <a:pt x="318" y="331"/>
                </a:cubicBezTo>
                <a:cubicBezTo>
                  <a:pt x="319" y="331"/>
                  <a:pt x="319" y="331"/>
                  <a:pt x="319" y="331"/>
                </a:cubicBezTo>
                <a:cubicBezTo>
                  <a:pt x="320" y="333"/>
                  <a:pt x="320" y="333"/>
                  <a:pt x="320" y="333"/>
                </a:cubicBezTo>
                <a:cubicBezTo>
                  <a:pt x="319" y="336"/>
                  <a:pt x="319" y="336"/>
                  <a:pt x="319" y="336"/>
                </a:cubicBezTo>
                <a:cubicBezTo>
                  <a:pt x="318" y="341"/>
                  <a:pt x="318" y="341"/>
                  <a:pt x="318" y="341"/>
                </a:cubicBezTo>
                <a:cubicBezTo>
                  <a:pt x="319" y="344"/>
                  <a:pt x="319" y="344"/>
                  <a:pt x="319" y="344"/>
                </a:cubicBezTo>
                <a:cubicBezTo>
                  <a:pt x="321" y="347"/>
                  <a:pt x="321" y="347"/>
                  <a:pt x="321" y="347"/>
                </a:cubicBezTo>
                <a:cubicBezTo>
                  <a:pt x="322" y="347"/>
                  <a:pt x="322" y="347"/>
                  <a:pt x="322" y="347"/>
                </a:cubicBezTo>
                <a:cubicBezTo>
                  <a:pt x="322" y="346"/>
                  <a:pt x="322" y="346"/>
                  <a:pt x="322" y="346"/>
                </a:cubicBezTo>
                <a:cubicBezTo>
                  <a:pt x="324" y="344"/>
                  <a:pt x="324" y="344"/>
                  <a:pt x="324" y="344"/>
                </a:cubicBezTo>
                <a:cubicBezTo>
                  <a:pt x="327" y="343"/>
                  <a:pt x="327" y="343"/>
                  <a:pt x="327" y="343"/>
                </a:cubicBezTo>
                <a:cubicBezTo>
                  <a:pt x="329" y="342"/>
                  <a:pt x="329" y="342"/>
                  <a:pt x="329" y="342"/>
                </a:cubicBezTo>
                <a:cubicBezTo>
                  <a:pt x="330" y="340"/>
                  <a:pt x="330" y="340"/>
                  <a:pt x="330" y="340"/>
                </a:cubicBezTo>
                <a:cubicBezTo>
                  <a:pt x="331" y="340"/>
                  <a:pt x="331" y="340"/>
                  <a:pt x="331" y="340"/>
                </a:cubicBezTo>
                <a:cubicBezTo>
                  <a:pt x="331" y="342"/>
                  <a:pt x="331" y="342"/>
                  <a:pt x="331" y="342"/>
                </a:cubicBezTo>
                <a:cubicBezTo>
                  <a:pt x="330" y="344"/>
                  <a:pt x="330" y="344"/>
                  <a:pt x="330" y="344"/>
                </a:cubicBezTo>
                <a:cubicBezTo>
                  <a:pt x="329" y="344"/>
                  <a:pt x="329" y="344"/>
                  <a:pt x="329" y="344"/>
                </a:cubicBezTo>
                <a:cubicBezTo>
                  <a:pt x="328" y="346"/>
                  <a:pt x="328" y="346"/>
                  <a:pt x="328" y="346"/>
                </a:cubicBezTo>
                <a:cubicBezTo>
                  <a:pt x="328" y="347"/>
                  <a:pt x="328" y="347"/>
                  <a:pt x="328" y="347"/>
                </a:cubicBezTo>
                <a:cubicBezTo>
                  <a:pt x="330" y="348"/>
                  <a:pt x="330" y="348"/>
                  <a:pt x="330" y="348"/>
                </a:cubicBezTo>
                <a:cubicBezTo>
                  <a:pt x="331" y="350"/>
                  <a:pt x="331" y="350"/>
                  <a:pt x="331" y="350"/>
                </a:cubicBezTo>
                <a:cubicBezTo>
                  <a:pt x="333" y="350"/>
                  <a:pt x="333" y="350"/>
                  <a:pt x="333" y="350"/>
                </a:cubicBezTo>
                <a:cubicBezTo>
                  <a:pt x="335" y="350"/>
                  <a:pt x="335" y="350"/>
                  <a:pt x="335" y="350"/>
                </a:cubicBezTo>
                <a:cubicBezTo>
                  <a:pt x="335" y="351"/>
                  <a:pt x="335" y="351"/>
                  <a:pt x="335" y="351"/>
                </a:cubicBezTo>
                <a:cubicBezTo>
                  <a:pt x="333" y="350"/>
                  <a:pt x="333" y="350"/>
                  <a:pt x="333" y="350"/>
                </a:cubicBezTo>
                <a:cubicBezTo>
                  <a:pt x="331" y="350"/>
                  <a:pt x="331" y="350"/>
                  <a:pt x="331" y="350"/>
                </a:cubicBezTo>
                <a:cubicBezTo>
                  <a:pt x="329" y="350"/>
                  <a:pt x="329" y="350"/>
                  <a:pt x="329" y="350"/>
                </a:cubicBezTo>
                <a:cubicBezTo>
                  <a:pt x="326" y="349"/>
                  <a:pt x="326" y="349"/>
                  <a:pt x="326" y="349"/>
                </a:cubicBezTo>
                <a:cubicBezTo>
                  <a:pt x="326" y="351"/>
                  <a:pt x="326" y="351"/>
                  <a:pt x="326" y="351"/>
                </a:cubicBezTo>
                <a:cubicBezTo>
                  <a:pt x="326" y="352"/>
                  <a:pt x="326" y="352"/>
                  <a:pt x="326" y="352"/>
                </a:cubicBezTo>
                <a:cubicBezTo>
                  <a:pt x="327" y="354"/>
                  <a:pt x="327" y="354"/>
                  <a:pt x="327" y="354"/>
                </a:cubicBezTo>
                <a:cubicBezTo>
                  <a:pt x="327" y="358"/>
                  <a:pt x="327" y="358"/>
                  <a:pt x="327" y="358"/>
                </a:cubicBezTo>
                <a:cubicBezTo>
                  <a:pt x="328" y="360"/>
                  <a:pt x="328" y="360"/>
                  <a:pt x="328" y="360"/>
                </a:cubicBezTo>
                <a:cubicBezTo>
                  <a:pt x="329" y="360"/>
                  <a:pt x="329" y="360"/>
                  <a:pt x="329" y="360"/>
                </a:cubicBezTo>
                <a:cubicBezTo>
                  <a:pt x="330" y="359"/>
                  <a:pt x="330" y="359"/>
                  <a:pt x="330" y="359"/>
                </a:cubicBezTo>
                <a:cubicBezTo>
                  <a:pt x="331" y="360"/>
                  <a:pt x="331" y="360"/>
                  <a:pt x="331" y="360"/>
                </a:cubicBezTo>
                <a:cubicBezTo>
                  <a:pt x="330" y="360"/>
                  <a:pt x="330" y="360"/>
                  <a:pt x="330" y="360"/>
                </a:cubicBezTo>
                <a:cubicBezTo>
                  <a:pt x="330" y="361"/>
                  <a:pt x="330" y="361"/>
                  <a:pt x="330" y="361"/>
                </a:cubicBezTo>
                <a:cubicBezTo>
                  <a:pt x="331" y="362"/>
                  <a:pt x="331" y="362"/>
                  <a:pt x="331" y="362"/>
                </a:cubicBezTo>
                <a:cubicBezTo>
                  <a:pt x="331" y="363"/>
                  <a:pt x="331" y="363"/>
                  <a:pt x="331" y="363"/>
                </a:cubicBezTo>
                <a:cubicBezTo>
                  <a:pt x="330" y="364"/>
                  <a:pt x="330" y="364"/>
                  <a:pt x="330" y="364"/>
                </a:cubicBezTo>
                <a:cubicBezTo>
                  <a:pt x="329" y="364"/>
                  <a:pt x="329" y="364"/>
                  <a:pt x="329" y="364"/>
                </a:cubicBezTo>
                <a:cubicBezTo>
                  <a:pt x="327" y="364"/>
                  <a:pt x="327" y="364"/>
                  <a:pt x="327" y="364"/>
                </a:cubicBezTo>
                <a:cubicBezTo>
                  <a:pt x="324" y="366"/>
                  <a:pt x="324" y="366"/>
                  <a:pt x="324" y="366"/>
                </a:cubicBezTo>
                <a:cubicBezTo>
                  <a:pt x="324" y="367"/>
                  <a:pt x="324" y="367"/>
                  <a:pt x="324" y="367"/>
                </a:cubicBezTo>
                <a:cubicBezTo>
                  <a:pt x="325" y="368"/>
                  <a:pt x="325" y="368"/>
                  <a:pt x="325" y="368"/>
                </a:cubicBezTo>
                <a:cubicBezTo>
                  <a:pt x="328" y="367"/>
                  <a:pt x="328" y="367"/>
                  <a:pt x="328" y="367"/>
                </a:cubicBezTo>
                <a:cubicBezTo>
                  <a:pt x="329" y="367"/>
                  <a:pt x="329" y="367"/>
                  <a:pt x="329" y="367"/>
                </a:cubicBezTo>
                <a:cubicBezTo>
                  <a:pt x="328" y="368"/>
                  <a:pt x="328" y="368"/>
                  <a:pt x="328" y="368"/>
                </a:cubicBezTo>
                <a:cubicBezTo>
                  <a:pt x="327" y="369"/>
                  <a:pt x="327" y="369"/>
                  <a:pt x="327" y="369"/>
                </a:cubicBezTo>
                <a:cubicBezTo>
                  <a:pt x="329" y="370"/>
                  <a:pt x="329" y="370"/>
                  <a:pt x="329" y="370"/>
                </a:cubicBezTo>
                <a:cubicBezTo>
                  <a:pt x="332" y="369"/>
                  <a:pt x="332" y="369"/>
                  <a:pt x="332" y="369"/>
                </a:cubicBezTo>
                <a:cubicBezTo>
                  <a:pt x="334" y="367"/>
                  <a:pt x="334" y="367"/>
                  <a:pt x="334" y="367"/>
                </a:cubicBezTo>
                <a:cubicBezTo>
                  <a:pt x="336" y="365"/>
                  <a:pt x="336" y="365"/>
                  <a:pt x="336" y="365"/>
                </a:cubicBezTo>
                <a:cubicBezTo>
                  <a:pt x="338" y="365"/>
                  <a:pt x="338" y="365"/>
                  <a:pt x="338" y="365"/>
                </a:cubicBezTo>
                <a:cubicBezTo>
                  <a:pt x="340" y="363"/>
                  <a:pt x="340" y="363"/>
                  <a:pt x="340" y="363"/>
                </a:cubicBezTo>
                <a:cubicBezTo>
                  <a:pt x="340" y="361"/>
                  <a:pt x="340" y="361"/>
                  <a:pt x="340" y="361"/>
                </a:cubicBezTo>
                <a:cubicBezTo>
                  <a:pt x="341" y="361"/>
                  <a:pt x="341" y="361"/>
                  <a:pt x="341" y="361"/>
                </a:cubicBezTo>
                <a:cubicBezTo>
                  <a:pt x="342" y="362"/>
                  <a:pt x="342" y="362"/>
                  <a:pt x="342" y="362"/>
                </a:cubicBezTo>
                <a:cubicBezTo>
                  <a:pt x="340" y="365"/>
                  <a:pt x="340" y="365"/>
                  <a:pt x="340" y="365"/>
                </a:cubicBezTo>
                <a:cubicBezTo>
                  <a:pt x="338" y="366"/>
                  <a:pt x="338" y="366"/>
                  <a:pt x="338" y="366"/>
                </a:cubicBezTo>
                <a:cubicBezTo>
                  <a:pt x="336" y="367"/>
                  <a:pt x="336" y="367"/>
                  <a:pt x="336" y="367"/>
                </a:cubicBezTo>
                <a:cubicBezTo>
                  <a:pt x="336" y="369"/>
                  <a:pt x="336" y="369"/>
                  <a:pt x="336" y="369"/>
                </a:cubicBezTo>
                <a:cubicBezTo>
                  <a:pt x="336" y="370"/>
                  <a:pt x="336" y="370"/>
                  <a:pt x="336" y="370"/>
                </a:cubicBezTo>
                <a:cubicBezTo>
                  <a:pt x="338" y="369"/>
                  <a:pt x="338" y="369"/>
                  <a:pt x="338" y="369"/>
                </a:cubicBezTo>
                <a:cubicBezTo>
                  <a:pt x="340" y="369"/>
                  <a:pt x="340" y="369"/>
                  <a:pt x="340" y="369"/>
                </a:cubicBezTo>
                <a:cubicBezTo>
                  <a:pt x="342" y="370"/>
                  <a:pt x="342" y="370"/>
                  <a:pt x="342" y="370"/>
                </a:cubicBezTo>
                <a:cubicBezTo>
                  <a:pt x="340" y="370"/>
                  <a:pt x="340" y="370"/>
                  <a:pt x="340" y="370"/>
                </a:cubicBezTo>
                <a:cubicBezTo>
                  <a:pt x="338" y="371"/>
                  <a:pt x="338" y="371"/>
                  <a:pt x="338" y="371"/>
                </a:cubicBezTo>
                <a:cubicBezTo>
                  <a:pt x="338" y="374"/>
                  <a:pt x="338" y="374"/>
                  <a:pt x="338" y="374"/>
                </a:cubicBezTo>
                <a:cubicBezTo>
                  <a:pt x="339" y="376"/>
                  <a:pt x="339" y="376"/>
                  <a:pt x="339" y="376"/>
                </a:cubicBezTo>
                <a:cubicBezTo>
                  <a:pt x="338" y="377"/>
                  <a:pt x="338" y="377"/>
                  <a:pt x="338" y="377"/>
                </a:cubicBezTo>
                <a:cubicBezTo>
                  <a:pt x="337" y="375"/>
                  <a:pt x="337" y="375"/>
                  <a:pt x="337" y="375"/>
                </a:cubicBezTo>
                <a:cubicBezTo>
                  <a:pt x="337" y="372"/>
                  <a:pt x="337" y="372"/>
                  <a:pt x="337" y="372"/>
                </a:cubicBezTo>
                <a:cubicBezTo>
                  <a:pt x="336" y="371"/>
                  <a:pt x="336" y="371"/>
                  <a:pt x="336" y="371"/>
                </a:cubicBezTo>
                <a:cubicBezTo>
                  <a:pt x="334" y="372"/>
                  <a:pt x="334" y="372"/>
                  <a:pt x="334" y="372"/>
                </a:cubicBezTo>
                <a:cubicBezTo>
                  <a:pt x="330" y="375"/>
                  <a:pt x="330" y="375"/>
                  <a:pt x="330" y="375"/>
                </a:cubicBezTo>
                <a:cubicBezTo>
                  <a:pt x="329" y="376"/>
                  <a:pt x="329" y="376"/>
                  <a:pt x="329" y="376"/>
                </a:cubicBezTo>
                <a:cubicBezTo>
                  <a:pt x="326" y="378"/>
                  <a:pt x="326" y="378"/>
                  <a:pt x="326" y="378"/>
                </a:cubicBezTo>
                <a:cubicBezTo>
                  <a:pt x="325" y="379"/>
                  <a:pt x="325" y="379"/>
                  <a:pt x="325" y="379"/>
                </a:cubicBezTo>
                <a:cubicBezTo>
                  <a:pt x="326" y="381"/>
                  <a:pt x="326" y="381"/>
                  <a:pt x="326" y="381"/>
                </a:cubicBezTo>
                <a:cubicBezTo>
                  <a:pt x="326" y="382"/>
                  <a:pt x="326" y="382"/>
                  <a:pt x="326" y="382"/>
                </a:cubicBezTo>
                <a:cubicBezTo>
                  <a:pt x="326" y="383"/>
                  <a:pt x="326" y="383"/>
                  <a:pt x="326" y="383"/>
                </a:cubicBezTo>
                <a:cubicBezTo>
                  <a:pt x="328" y="382"/>
                  <a:pt x="328" y="382"/>
                  <a:pt x="328" y="382"/>
                </a:cubicBezTo>
                <a:cubicBezTo>
                  <a:pt x="329" y="381"/>
                  <a:pt x="329" y="381"/>
                  <a:pt x="329" y="381"/>
                </a:cubicBezTo>
                <a:cubicBezTo>
                  <a:pt x="330" y="379"/>
                  <a:pt x="330" y="379"/>
                  <a:pt x="330" y="379"/>
                </a:cubicBezTo>
                <a:cubicBezTo>
                  <a:pt x="331" y="380"/>
                  <a:pt x="331" y="380"/>
                  <a:pt x="331" y="380"/>
                </a:cubicBezTo>
                <a:cubicBezTo>
                  <a:pt x="332" y="381"/>
                  <a:pt x="332" y="381"/>
                  <a:pt x="332" y="381"/>
                </a:cubicBezTo>
                <a:cubicBezTo>
                  <a:pt x="335" y="381"/>
                  <a:pt x="335" y="381"/>
                  <a:pt x="335" y="381"/>
                </a:cubicBezTo>
                <a:cubicBezTo>
                  <a:pt x="335" y="382"/>
                  <a:pt x="335" y="382"/>
                  <a:pt x="335" y="382"/>
                </a:cubicBezTo>
                <a:cubicBezTo>
                  <a:pt x="333" y="381"/>
                  <a:pt x="333" y="381"/>
                  <a:pt x="333" y="381"/>
                </a:cubicBezTo>
                <a:cubicBezTo>
                  <a:pt x="331" y="381"/>
                  <a:pt x="331" y="381"/>
                  <a:pt x="331" y="381"/>
                </a:cubicBezTo>
                <a:cubicBezTo>
                  <a:pt x="329" y="382"/>
                  <a:pt x="329" y="382"/>
                  <a:pt x="329" y="382"/>
                </a:cubicBezTo>
                <a:cubicBezTo>
                  <a:pt x="329" y="383"/>
                  <a:pt x="329" y="383"/>
                  <a:pt x="329" y="383"/>
                </a:cubicBezTo>
                <a:cubicBezTo>
                  <a:pt x="330" y="384"/>
                  <a:pt x="330" y="384"/>
                  <a:pt x="330" y="384"/>
                </a:cubicBezTo>
                <a:cubicBezTo>
                  <a:pt x="328" y="385"/>
                  <a:pt x="328" y="385"/>
                  <a:pt x="328" y="385"/>
                </a:cubicBezTo>
                <a:cubicBezTo>
                  <a:pt x="327" y="384"/>
                  <a:pt x="327" y="384"/>
                  <a:pt x="327" y="384"/>
                </a:cubicBezTo>
                <a:cubicBezTo>
                  <a:pt x="325" y="385"/>
                  <a:pt x="325" y="385"/>
                  <a:pt x="325" y="385"/>
                </a:cubicBezTo>
                <a:cubicBezTo>
                  <a:pt x="324" y="386"/>
                  <a:pt x="324" y="386"/>
                  <a:pt x="324" y="386"/>
                </a:cubicBezTo>
                <a:cubicBezTo>
                  <a:pt x="327" y="386"/>
                  <a:pt x="327" y="386"/>
                  <a:pt x="327" y="386"/>
                </a:cubicBezTo>
                <a:cubicBezTo>
                  <a:pt x="328" y="387"/>
                  <a:pt x="328" y="387"/>
                  <a:pt x="328" y="387"/>
                </a:cubicBezTo>
                <a:cubicBezTo>
                  <a:pt x="330" y="387"/>
                  <a:pt x="330" y="387"/>
                  <a:pt x="330" y="387"/>
                </a:cubicBezTo>
                <a:cubicBezTo>
                  <a:pt x="329" y="388"/>
                  <a:pt x="329" y="388"/>
                  <a:pt x="329" y="388"/>
                </a:cubicBezTo>
                <a:cubicBezTo>
                  <a:pt x="327" y="388"/>
                  <a:pt x="327" y="388"/>
                  <a:pt x="327" y="388"/>
                </a:cubicBezTo>
                <a:cubicBezTo>
                  <a:pt x="326" y="387"/>
                  <a:pt x="326" y="387"/>
                  <a:pt x="326" y="387"/>
                </a:cubicBezTo>
                <a:cubicBezTo>
                  <a:pt x="324" y="387"/>
                  <a:pt x="324" y="387"/>
                  <a:pt x="324" y="387"/>
                </a:cubicBezTo>
                <a:cubicBezTo>
                  <a:pt x="324" y="389"/>
                  <a:pt x="324" y="389"/>
                  <a:pt x="324" y="389"/>
                </a:cubicBezTo>
                <a:cubicBezTo>
                  <a:pt x="324" y="390"/>
                  <a:pt x="324" y="390"/>
                  <a:pt x="324" y="390"/>
                </a:cubicBezTo>
                <a:cubicBezTo>
                  <a:pt x="326" y="390"/>
                  <a:pt x="326" y="390"/>
                  <a:pt x="326" y="390"/>
                </a:cubicBezTo>
                <a:cubicBezTo>
                  <a:pt x="328" y="389"/>
                  <a:pt x="328" y="389"/>
                  <a:pt x="328" y="389"/>
                </a:cubicBezTo>
                <a:cubicBezTo>
                  <a:pt x="329" y="390"/>
                  <a:pt x="329" y="390"/>
                  <a:pt x="329" y="390"/>
                </a:cubicBezTo>
                <a:cubicBezTo>
                  <a:pt x="332" y="390"/>
                  <a:pt x="332" y="390"/>
                  <a:pt x="332" y="390"/>
                </a:cubicBezTo>
                <a:cubicBezTo>
                  <a:pt x="332" y="391"/>
                  <a:pt x="332" y="391"/>
                  <a:pt x="332" y="391"/>
                </a:cubicBezTo>
                <a:cubicBezTo>
                  <a:pt x="330" y="391"/>
                  <a:pt x="330" y="391"/>
                  <a:pt x="330" y="391"/>
                </a:cubicBezTo>
                <a:cubicBezTo>
                  <a:pt x="328" y="391"/>
                  <a:pt x="328" y="391"/>
                  <a:pt x="328" y="391"/>
                </a:cubicBezTo>
                <a:cubicBezTo>
                  <a:pt x="328" y="391"/>
                  <a:pt x="328" y="391"/>
                  <a:pt x="328" y="391"/>
                </a:cubicBezTo>
                <a:cubicBezTo>
                  <a:pt x="328" y="392"/>
                  <a:pt x="328" y="392"/>
                  <a:pt x="328" y="392"/>
                </a:cubicBezTo>
                <a:cubicBezTo>
                  <a:pt x="331" y="392"/>
                  <a:pt x="331" y="392"/>
                  <a:pt x="331" y="392"/>
                </a:cubicBezTo>
                <a:cubicBezTo>
                  <a:pt x="332" y="392"/>
                  <a:pt x="332" y="392"/>
                  <a:pt x="332" y="392"/>
                </a:cubicBezTo>
                <a:cubicBezTo>
                  <a:pt x="332" y="393"/>
                  <a:pt x="332" y="393"/>
                  <a:pt x="332" y="393"/>
                </a:cubicBezTo>
                <a:cubicBezTo>
                  <a:pt x="329" y="393"/>
                  <a:pt x="329" y="393"/>
                  <a:pt x="329" y="393"/>
                </a:cubicBezTo>
                <a:cubicBezTo>
                  <a:pt x="327" y="393"/>
                  <a:pt x="327" y="393"/>
                  <a:pt x="327" y="393"/>
                </a:cubicBezTo>
                <a:cubicBezTo>
                  <a:pt x="326" y="392"/>
                  <a:pt x="326" y="392"/>
                  <a:pt x="326" y="392"/>
                </a:cubicBezTo>
                <a:cubicBezTo>
                  <a:pt x="325" y="392"/>
                  <a:pt x="325" y="392"/>
                  <a:pt x="325" y="392"/>
                </a:cubicBezTo>
                <a:cubicBezTo>
                  <a:pt x="326" y="394"/>
                  <a:pt x="326" y="394"/>
                  <a:pt x="326" y="394"/>
                </a:cubicBezTo>
                <a:cubicBezTo>
                  <a:pt x="328" y="396"/>
                  <a:pt x="328" y="396"/>
                  <a:pt x="328" y="396"/>
                </a:cubicBezTo>
                <a:cubicBezTo>
                  <a:pt x="329" y="394"/>
                  <a:pt x="329" y="394"/>
                  <a:pt x="329" y="394"/>
                </a:cubicBezTo>
                <a:cubicBezTo>
                  <a:pt x="330" y="394"/>
                  <a:pt x="330" y="394"/>
                  <a:pt x="330" y="394"/>
                </a:cubicBezTo>
                <a:cubicBezTo>
                  <a:pt x="332" y="395"/>
                  <a:pt x="332" y="395"/>
                  <a:pt x="332" y="395"/>
                </a:cubicBezTo>
                <a:cubicBezTo>
                  <a:pt x="334" y="395"/>
                  <a:pt x="334" y="395"/>
                  <a:pt x="334" y="395"/>
                </a:cubicBezTo>
                <a:cubicBezTo>
                  <a:pt x="335" y="395"/>
                  <a:pt x="335" y="395"/>
                  <a:pt x="335" y="395"/>
                </a:cubicBezTo>
                <a:cubicBezTo>
                  <a:pt x="334" y="396"/>
                  <a:pt x="334" y="396"/>
                  <a:pt x="334" y="396"/>
                </a:cubicBezTo>
                <a:cubicBezTo>
                  <a:pt x="334" y="397"/>
                  <a:pt x="334" y="397"/>
                  <a:pt x="334" y="397"/>
                </a:cubicBezTo>
                <a:cubicBezTo>
                  <a:pt x="335" y="397"/>
                  <a:pt x="335" y="397"/>
                  <a:pt x="335" y="397"/>
                </a:cubicBezTo>
                <a:cubicBezTo>
                  <a:pt x="336" y="398"/>
                  <a:pt x="336" y="398"/>
                  <a:pt x="336" y="398"/>
                </a:cubicBezTo>
                <a:cubicBezTo>
                  <a:pt x="339" y="399"/>
                  <a:pt x="339" y="399"/>
                  <a:pt x="339" y="399"/>
                </a:cubicBezTo>
                <a:cubicBezTo>
                  <a:pt x="340" y="398"/>
                  <a:pt x="340" y="398"/>
                  <a:pt x="340" y="398"/>
                </a:cubicBezTo>
                <a:cubicBezTo>
                  <a:pt x="341" y="396"/>
                  <a:pt x="341" y="396"/>
                  <a:pt x="341" y="396"/>
                </a:cubicBezTo>
                <a:cubicBezTo>
                  <a:pt x="343" y="395"/>
                  <a:pt x="343" y="395"/>
                  <a:pt x="343" y="395"/>
                </a:cubicBezTo>
                <a:cubicBezTo>
                  <a:pt x="343" y="393"/>
                  <a:pt x="343" y="393"/>
                  <a:pt x="343" y="393"/>
                </a:cubicBezTo>
                <a:cubicBezTo>
                  <a:pt x="343" y="395"/>
                  <a:pt x="343" y="395"/>
                  <a:pt x="343" y="395"/>
                </a:cubicBezTo>
                <a:cubicBezTo>
                  <a:pt x="342" y="397"/>
                  <a:pt x="342" y="397"/>
                  <a:pt x="342" y="397"/>
                </a:cubicBezTo>
                <a:cubicBezTo>
                  <a:pt x="340" y="399"/>
                  <a:pt x="340" y="399"/>
                  <a:pt x="340" y="399"/>
                </a:cubicBezTo>
                <a:cubicBezTo>
                  <a:pt x="337" y="400"/>
                  <a:pt x="337" y="400"/>
                  <a:pt x="337" y="400"/>
                </a:cubicBezTo>
                <a:cubicBezTo>
                  <a:pt x="336" y="400"/>
                  <a:pt x="336" y="400"/>
                  <a:pt x="336" y="400"/>
                </a:cubicBezTo>
                <a:cubicBezTo>
                  <a:pt x="334" y="402"/>
                  <a:pt x="334" y="402"/>
                  <a:pt x="334" y="402"/>
                </a:cubicBezTo>
                <a:cubicBezTo>
                  <a:pt x="334" y="402"/>
                  <a:pt x="334" y="402"/>
                  <a:pt x="334" y="402"/>
                </a:cubicBezTo>
                <a:cubicBezTo>
                  <a:pt x="336" y="403"/>
                  <a:pt x="336" y="403"/>
                  <a:pt x="336" y="403"/>
                </a:cubicBezTo>
                <a:cubicBezTo>
                  <a:pt x="337" y="402"/>
                  <a:pt x="337" y="402"/>
                  <a:pt x="337" y="402"/>
                </a:cubicBezTo>
                <a:cubicBezTo>
                  <a:pt x="338" y="402"/>
                  <a:pt x="338" y="402"/>
                  <a:pt x="338" y="402"/>
                </a:cubicBezTo>
                <a:cubicBezTo>
                  <a:pt x="338" y="403"/>
                  <a:pt x="338" y="403"/>
                  <a:pt x="338" y="403"/>
                </a:cubicBezTo>
                <a:cubicBezTo>
                  <a:pt x="339" y="403"/>
                  <a:pt x="339" y="403"/>
                  <a:pt x="339" y="403"/>
                </a:cubicBezTo>
                <a:cubicBezTo>
                  <a:pt x="340" y="402"/>
                  <a:pt x="340" y="402"/>
                  <a:pt x="340" y="402"/>
                </a:cubicBezTo>
                <a:cubicBezTo>
                  <a:pt x="341" y="401"/>
                  <a:pt x="341" y="401"/>
                  <a:pt x="341" y="401"/>
                </a:cubicBezTo>
                <a:cubicBezTo>
                  <a:pt x="341" y="402"/>
                  <a:pt x="341" y="402"/>
                  <a:pt x="341" y="402"/>
                </a:cubicBezTo>
                <a:cubicBezTo>
                  <a:pt x="341" y="403"/>
                  <a:pt x="341" y="403"/>
                  <a:pt x="341" y="403"/>
                </a:cubicBezTo>
                <a:cubicBezTo>
                  <a:pt x="341" y="404"/>
                  <a:pt x="341" y="404"/>
                  <a:pt x="341" y="404"/>
                </a:cubicBezTo>
                <a:cubicBezTo>
                  <a:pt x="342" y="404"/>
                  <a:pt x="342" y="404"/>
                  <a:pt x="342" y="404"/>
                </a:cubicBezTo>
                <a:cubicBezTo>
                  <a:pt x="343" y="405"/>
                  <a:pt x="343" y="405"/>
                  <a:pt x="343" y="405"/>
                </a:cubicBezTo>
                <a:cubicBezTo>
                  <a:pt x="344" y="405"/>
                  <a:pt x="344" y="405"/>
                  <a:pt x="344" y="405"/>
                </a:cubicBezTo>
                <a:cubicBezTo>
                  <a:pt x="347" y="402"/>
                  <a:pt x="347" y="402"/>
                  <a:pt x="347" y="402"/>
                </a:cubicBezTo>
                <a:cubicBezTo>
                  <a:pt x="347" y="398"/>
                  <a:pt x="347" y="398"/>
                  <a:pt x="347" y="398"/>
                </a:cubicBezTo>
                <a:cubicBezTo>
                  <a:pt x="348" y="396"/>
                  <a:pt x="348" y="396"/>
                  <a:pt x="348" y="396"/>
                </a:cubicBezTo>
                <a:cubicBezTo>
                  <a:pt x="349" y="396"/>
                  <a:pt x="349" y="396"/>
                  <a:pt x="349" y="396"/>
                </a:cubicBezTo>
                <a:cubicBezTo>
                  <a:pt x="349" y="397"/>
                  <a:pt x="349" y="397"/>
                  <a:pt x="349" y="397"/>
                </a:cubicBezTo>
                <a:cubicBezTo>
                  <a:pt x="348" y="398"/>
                  <a:pt x="348" y="398"/>
                  <a:pt x="348" y="398"/>
                </a:cubicBezTo>
                <a:cubicBezTo>
                  <a:pt x="348" y="401"/>
                  <a:pt x="348" y="401"/>
                  <a:pt x="348" y="401"/>
                </a:cubicBezTo>
                <a:cubicBezTo>
                  <a:pt x="346" y="404"/>
                  <a:pt x="346" y="404"/>
                  <a:pt x="346" y="404"/>
                </a:cubicBezTo>
                <a:cubicBezTo>
                  <a:pt x="345" y="405"/>
                  <a:pt x="345" y="405"/>
                  <a:pt x="345" y="405"/>
                </a:cubicBezTo>
                <a:cubicBezTo>
                  <a:pt x="345" y="406"/>
                  <a:pt x="345" y="406"/>
                  <a:pt x="345" y="406"/>
                </a:cubicBezTo>
                <a:cubicBezTo>
                  <a:pt x="347" y="406"/>
                  <a:pt x="347" y="406"/>
                  <a:pt x="347" y="406"/>
                </a:cubicBezTo>
                <a:cubicBezTo>
                  <a:pt x="349" y="405"/>
                  <a:pt x="349" y="405"/>
                  <a:pt x="349" y="405"/>
                </a:cubicBezTo>
                <a:cubicBezTo>
                  <a:pt x="350" y="406"/>
                  <a:pt x="350" y="406"/>
                  <a:pt x="350" y="406"/>
                </a:cubicBezTo>
                <a:cubicBezTo>
                  <a:pt x="349" y="407"/>
                  <a:pt x="349" y="407"/>
                  <a:pt x="349" y="407"/>
                </a:cubicBezTo>
                <a:cubicBezTo>
                  <a:pt x="348" y="410"/>
                  <a:pt x="348" y="410"/>
                  <a:pt x="348" y="410"/>
                </a:cubicBezTo>
                <a:cubicBezTo>
                  <a:pt x="345" y="412"/>
                  <a:pt x="345" y="412"/>
                  <a:pt x="345" y="412"/>
                </a:cubicBezTo>
                <a:cubicBezTo>
                  <a:pt x="345" y="412"/>
                  <a:pt x="345" y="412"/>
                  <a:pt x="345" y="412"/>
                </a:cubicBezTo>
                <a:cubicBezTo>
                  <a:pt x="346" y="415"/>
                  <a:pt x="346" y="415"/>
                  <a:pt x="346" y="415"/>
                </a:cubicBezTo>
                <a:cubicBezTo>
                  <a:pt x="349" y="416"/>
                  <a:pt x="349" y="416"/>
                  <a:pt x="349" y="416"/>
                </a:cubicBezTo>
                <a:cubicBezTo>
                  <a:pt x="350" y="415"/>
                  <a:pt x="350" y="415"/>
                  <a:pt x="350" y="415"/>
                </a:cubicBezTo>
                <a:cubicBezTo>
                  <a:pt x="351" y="415"/>
                  <a:pt x="351" y="415"/>
                  <a:pt x="351" y="415"/>
                </a:cubicBezTo>
                <a:cubicBezTo>
                  <a:pt x="352" y="417"/>
                  <a:pt x="352" y="417"/>
                  <a:pt x="352" y="417"/>
                </a:cubicBezTo>
                <a:cubicBezTo>
                  <a:pt x="353" y="419"/>
                  <a:pt x="353" y="419"/>
                  <a:pt x="353" y="419"/>
                </a:cubicBezTo>
                <a:cubicBezTo>
                  <a:pt x="353" y="420"/>
                  <a:pt x="353" y="420"/>
                  <a:pt x="353" y="420"/>
                </a:cubicBezTo>
                <a:cubicBezTo>
                  <a:pt x="352" y="420"/>
                  <a:pt x="352" y="420"/>
                  <a:pt x="352" y="420"/>
                </a:cubicBezTo>
                <a:cubicBezTo>
                  <a:pt x="351" y="418"/>
                  <a:pt x="351" y="418"/>
                  <a:pt x="351" y="418"/>
                </a:cubicBezTo>
                <a:cubicBezTo>
                  <a:pt x="350" y="418"/>
                  <a:pt x="350" y="418"/>
                  <a:pt x="350" y="418"/>
                </a:cubicBezTo>
                <a:cubicBezTo>
                  <a:pt x="350" y="420"/>
                  <a:pt x="350" y="420"/>
                  <a:pt x="350" y="420"/>
                </a:cubicBezTo>
                <a:cubicBezTo>
                  <a:pt x="352" y="422"/>
                  <a:pt x="352" y="422"/>
                  <a:pt x="352" y="422"/>
                </a:cubicBezTo>
                <a:cubicBezTo>
                  <a:pt x="354" y="421"/>
                  <a:pt x="354" y="421"/>
                  <a:pt x="354" y="421"/>
                </a:cubicBezTo>
                <a:cubicBezTo>
                  <a:pt x="356" y="420"/>
                  <a:pt x="356" y="420"/>
                  <a:pt x="356" y="420"/>
                </a:cubicBezTo>
                <a:cubicBezTo>
                  <a:pt x="358" y="419"/>
                  <a:pt x="358" y="419"/>
                  <a:pt x="358" y="419"/>
                </a:cubicBezTo>
                <a:cubicBezTo>
                  <a:pt x="357" y="422"/>
                  <a:pt x="357" y="422"/>
                  <a:pt x="357" y="422"/>
                </a:cubicBezTo>
                <a:cubicBezTo>
                  <a:pt x="355" y="426"/>
                  <a:pt x="355" y="426"/>
                  <a:pt x="355" y="426"/>
                </a:cubicBezTo>
                <a:cubicBezTo>
                  <a:pt x="356" y="429"/>
                  <a:pt x="356" y="429"/>
                  <a:pt x="356" y="429"/>
                </a:cubicBezTo>
                <a:cubicBezTo>
                  <a:pt x="357" y="429"/>
                  <a:pt x="357" y="429"/>
                  <a:pt x="357" y="429"/>
                </a:cubicBezTo>
                <a:cubicBezTo>
                  <a:pt x="357" y="429"/>
                  <a:pt x="357" y="429"/>
                  <a:pt x="357" y="429"/>
                </a:cubicBezTo>
                <a:cubicBezTo>
                  <a:pt x="358" y="433"/>
                  <a:pt x="358" y="433"/>
                  <a:pt x="358" y="433"/>
                </a:cubicBezTo>
                <a:cubicBezTo>
                  <a:pt x="360" y="435"/>
                  <a:pt x="360" y="435"/>
                  <a:pt x="360" y="435"/>
                </a:cubicBezTo>
                <a:cubicBezTo>
                  <a:pt x="360" y="436"/>
                  <a:pt x="360" y="436"/>
                  <a:pt x="360" y="436"/>
                </a:cubicBezTo>
                <a:cubicBezTo>
                  <a:pt x="358" y="437"/>
                  <a:pt x="358" y="437"/>
                  <a:pt x="358" y="437"/>
                </a:cubicBezTo>
                <a:cubicBezTo>
                  <a:pt x="359" y="439"/>
                  <a:pt x="359" y="439"/>
                  <a:pt x="359" y="439"/>
                </a:cubicBezTo>
                <a:cubicBezTo>
                  <a:pt x="360" y="440"/>
                  <a:pt x="360" y="440"/>
                  <a:pt x="360" y="440"/>
                </a:cubicBezTo>
                <a:cubicBezTo>
                  <a:pt x="359" y="441"/>
                  <a:pt x="359" y="441"/>
                  <a:pt x="359" y="441"/>
                </a:cubicBezTo>
                <a:cubicBezTo>
                  <a:pt x="358" y="442"/>
                  <a:pt x="358" y="442"/>
                  <a:pt x="358" y="442"/>
                </a:cubicBezTo>
                <a:cubicBezTo>
                  <a:pt x="359" y="443"/>
                  <a:pt x="359" y="443"/>
                  <a:pt x="359" y="443"/>
                </a:cubicBezTo>
                <a:cubicBezTo>
                  <a:pt x="359" y="444"/>
                  <a:pt x="359" y="444"/>
                  <a:pt x="359" y="444"/>
                </a:cubicBezTo>
                <a:cubicBezTo>
                  <a:pt x="360" y="446"/>
                  <a:pt x="360" y="446"/>
                  <a:pt x="360" y="446"/>
                </a:cubicBezTo>
                <a:cubicBezTo>
                  <a:pt x="358" y="448"/>
                  <a:pt x="358" y="448"/>
                  <a:pt x="358" y="448"/>
                </a:cubicBezTo>
                <a:cubicBezTo>
                  <a:pt x="357" y="449"/>
                  <a:pt x="357" y="449"/>
                  <a:pt x="357" y="449"/>
                </a:cubicBezTo>
                <a:cubicBezTo>
                  <a:pt x="356" y="451"/>
                  <a:pt x="356" y="451"/>
                  <a:pt x="356" y="451"/>
                </a:cubicBezTo>
                <a:cubicBezTo>
                  <a:pt x="355" y="452"/>
                  <a:pt x="355" y="452"/>
                  <a:pt x="355" y="452"/>
                </a:cubicBezTo>
                <a:cubicBezTo>
                  <a:pt x="355" y="454"/>
                  <a:pt x="355" y="454"/>
                  <a:pt x="355" y="454"/>
                </a:cubicBezTo>
                <a:cubicBezTo>
                  <a:pt x="354" y="456"/>
                  <a:pt x="354" y="456"/>
                  <a:pt x="354" y="456"/>
                </a:cubicBezTo>
                <a:cubicBezTo>
                  <a:pt x="353" y="457"/>
                  <a:pt x="353" y="457"/>
                  <a:pt x="353" y="457"/>
                </a:cubicBezTo>
                <a:cubicBezTo>
                  <a:pt x="351" y="459"/>
                  <a:pt x="351" y="459"/>
                  <a:pt x="351" y="459"/>
                </a:cubicBezTo>
                <a:cubicBezTo>
                  <a:pt x="349" y="458"/>
                  <a:pt x="349" y="458"/>
                  <a:pt x="349" y="458"/>
                </a:cubicBezTo>
                <a:cubicBezTo>
                  <a:pt x="349" y="457"/>
                  <a:pt x="349" y="457"/>
                  <a:pt x="349" y="457"/>
                </a:cubicBezTo>
                <a:cubicBezTo>
                  <a:pt x="350" y="455"/>
                  <a:pt x="350" y="455"/>
                  <a:pt x="350" y="455"/>
                </a:cubicBezTo>
                <a:cubicBezTo>
                  <a:pt x="351" y="456"/>
                  <a:pt x="351" y="456"/>
                  <a:pt x="351" y="456"/>
                </a:cubicBezTo>
                <a:cubicBezTo>
                  <a:pt x="352" y="455"/>
                  <a:pt x="352" y="455"/>
                  <a:pt x="352" y="455"/>
                </a:cubicBezTo>
                <a:cubicBezTo>
                  <a:pt x="352" y="456"/>
                  <a:pt x="352" y="456"/>
                  <a:pt x="352" y="456"/>
                </a:cubicBezTo>
                <a:cubicBezTo>
                  <a:pt x="353" y="456"/>
                  <a:pt x="353" y="456"/>
                  <a:pt x="353" y="456"/>
                </a:cubicBezTo>
                <a:cubicBezTo>
                  <a:pt x="353" y="453"/>
                  <a:pt x="353" y="453"/>
                  <a:pt x="353" y="453"/>
                </a:cubicBezTo>
                <a:cubicBezTo>
                  <a:pt x="354" y="451"/>
                  <a:pt x="354" y="451"/>
                  <a:pt x="354" y="451"/>
                </a:cubicBezTo>
                <a:cubicBezTo>
                  <a:pt x="356" y="450"/>
                  <a:pt x="356" y="450"/>
                  <a:pt x="356" y="450"/>
                </a:cubicBezTo>
                <a:cubicBezTo>
                  <a:pt x="355" y="448"/>
                  <a:pt x="355" y="448"/>
                  <a:pt x="355" y="448"/>
                </a:cubicBezTo>
                <a:cubicBezTo>
                  <a:pt x="354" y="448"/>
                  <a:pt x="354" y="448"/>
                  <a:pt x="354" y="448"/>
                </a:cubicBezTo>
                <a:cubicBezTo>
                  <a:pt x="352" y="450"/>
                  <a:pt x="352" y="450"/>
                  <a:pt x="352" y="450"/>
                </a:cubicBezTo>
                <a:cubicBezTo>
                  <a:pt x="352" y="451"/>
                  <a:pt x="352" y="451"/>
                  <a:pt x="352" y="451"/>
                </a:cubicBezTo>
                <a:cubicBezTo>
                  <a:pt x="350" y="451"/>
                  <a:pt x="350" y="451"/>
                  <a:pt x="350" y="451"/>
                </a:cubicBezTo>
                <a:cubicBezTo>
                  <a:pt x="350" y="450"/>
                  <a:pt x="350" y="450"/>
                  <a:pt x="350" y="450"/>
                </a:cubicBezTo>
                <a:cubicBezTo>
                  <a:pt x="352" y="448"/>
                  <a:pt x="352" y="448"/>
                  <a:pt x="352" y="448"/>
                </a:cubicBezTo>
                <a:cubicBezTo>
                  <a:pt x="354" y="447"/>
                  <a:pt x="354" y="447"/>
                  <a:pt x="354" y="447"/>
                </a:cubicBezTo>
                <a:cubicBezTo>
                  <a:pt x="355" y="446"/>
                  <a:pt x="355" y="446"/>
                  <a:pt x="355" y="446"/>
                </a:cubicBezTo>
                <a:cubicBezTo>
                  <a:pt x="354" y="445"/>
                  <a:pt x="354" y="445"/>
                  <a:pt x="354" y="445"/>
                </a:cubicBezTo>
                <a:cubicBezTo>
                  <a:pt x="353" y="445"/>
                  <a:pt x="353" y="445"/>
                  <a:pt x="353" y="445"/>
                </a:cubicBezTo>
                <a:cubicBezTo>
                  <a:pt x="352" y="445"/>
                  <a:pt x="352" y="445"/>
                  <a:pt x="352" y="445"/>
                </a:cubicBezTo>
                <a:cubicBezTo>
                  <a:pt x="351" y="444"/>
                  <a:pt x="351" y="444"/>
                  <a:pt x="351" y="444"/>
                </a:cubicBezTo>
                <a:cubicBezTo>
                  <a:pt x="349" y="443"/>
                  <a:pt x="349" y="443"/>
                  <a:pt x="349" y="443"/>
                </a:cubicBezTo>
                <a:cubicBezTo>
                  <a:pt x="345" y="442"/>
                  <a:pt x="345" y="442"/>
                  <a:pt x="345" y="442"/>
                </a:cubicBezTo>
                <a:cubicBezTo>
                  <a:pt x="342" y="441"/>
                  <a:pt x="342" y="441"/>
                  <a:pt x="342" y="441"/>
                </a:cubicBezTo>
                <a:cubicBezTo>
                  <a:pt x="338" y="437"/>
                  <a:pt x="338" y="437"/>
                  <a:pt x="338" y="437"/>
                </a:cubicBezTo>
                <a:cubicBezTo>
                  <a:pt x="337" y="437"/>
                  <a:pt x="337" y="437"/>
                  <a:pt x="337" y="437"/>
                </a:cubicBezTo>
                <a:cubicBezTo>
                  <a:pt x="337" y="439"/>
                  <a:pt x="337" y="439"/>
                  <a:pt x="337" y="439"/>
                </a:cubicBezTo>
                <a:cubicBezTo>
                  <a:pt x="335" y="443"/>
                  <a:pt x="335" y="443"/>
                  <a:pt x="335" y="443"/>
                </a:cubicBezTo>
                <a:cubicBezTo>
                  <a:pt x="335" y="445"/>
                  <a:pt x="335" y="445"/>
                  <a:pt x="335" y="445"/>
                </a:cubicBezTo>
                <a:cubicBezTo>
                  <a:pt x="336" y="448"/>
                  <a:pt x="336" y="448"/>
                  <a:pt x="336" y="448"/>
                </a:cubicBezTo>
                <a:cubicBezTo>
                  <a:pt x="335" y="453"/>
                  <a:pt x="335" y="453"/>
                  <a:pt x="335" y="453"/>
                </a:cubicBezTo>
                <a:cubicBezTo>
                  <a:pt x="336" y="456"/>
                  <a:pt x="336" y="456"/>
                  <a:pt x="336" y="456"/>
                </a:cubicBezTo>
                <a:cubicBezTo>
                  <a:pt x="335" y="459"/>
                  <a:pt x="335" y="459"/>
                  <a:pt x="335" y="459"/>
                </a:cubicBezTo>
                <a:cubicBezTo>
                  <a:pt x="336" y="460"/>
                  <a:pt x="336" y="460"/>
                  <a:pt x="336" y="460"/>
                </a:cubicBezTo>
                <a:cubicBezTo>
                  <a:pt x="337" y="460"/>
                  <a:pt x="337" y="460"/>
                  <a:pt x="337" y="460"/>
                </a:cubicBezTo>
                <a:cubicBezTo>
                  <a:pt x="337" y="461"/>
                  <a:pt x="337" y="461"/>
                  <a:pt x="337" y="461"/>
                </a:cubicBezTo>
                <a:cubicBezTo>
                  <a:pt x="336" y="462"/>
                  <a:pt x="336" y="462"/>
                  <a:pt x="336" y="462"/>
                </a:cubicBezTo>
                <a:cubicBezTo>
                  <a:pt x="335" y="462"/>
                  <a:pt x="335" y="462"/>
                  <a:pt x="335" y="462"/>
                </a:cubicBezTo>
                <a:cubicBezTo>
                  <a:pt x="335" y="464"/>
                  <a:pt x="335" y="464"/>
                  <a:pt x="335" y="464"/>
                </a:cubicBezTo>
                <a:cubicBezTo>
                  <a:pt x="335" y="465"/>
                  <a:pt x="335" y="465"/>
                  <a:pt x="335" y="465"/>
                </a:cubicBezTo>
                <a:cubicBezTo>
                  <a:pt x="337" y="465"/>
                  <a:pt x="337" y="465"/>
                  <a:pt x="337" y="465"/>
                </a:cubicBezTo>
                <a:cubicBezTo>
                  <a:pt x="336" y="467"/>
                  <a:pt x="336" y="467"/>
                  <a:pt x="336" y="467"/>
                </a:cubicBezTo>
                <a:cubicBezTo>
                  <a:pt x="336" y="469"/>
                  <a:pt x="336" y="469"/>
                  <a:pt x="336" y="469"/>
                </a:cubicBezTo>
                <a:cubicBezTo>
                  <a:pt x="335" y="470"/>
                  <a:pt x="335" y="470"/>
                  <a:pt x="335" y="470"/>
                </a:cubicBezTo>
                <a:cubicBezTo>
                  <a:pt x="335" y="470"/>
                  <a:pt x="335" y="470"/>
                  <a:pt x="335" y="470"/>
                </a:cubicBezTo>
                <a:cubicBezTo>
                  <a:pt x="334" y="471"/>
                  <a:pt x="334" y="471"/>
                  <a:pt x="334" y="471"/>
                </a:cubicBezTo>
                <a:cubicBezTo>
                  <a:pt x="334" y="472"/>
                  <a:pt x="334" y="472"/>
                  <a:pt x="334" y="472"/>
                </a:cubicBezTo>
                <a:cubicBezTo>
                  <a:pt x="337" y="473"/>
                  <a:pt x="337" y="473"/>
                  <a:pt x="337" y="473"/>
                </a:cubicBezTo>
                <a:cubicBezTo>
                  <a:pt x="340" y="473"/>
                  <a:pt x="340" y="473"/>
                  <a:pt x="340" y="473"/>
                </a:cubicBezTo>
                <a:cubicBezTo>
                  <a:pt x="341" y="474"/>
                  <a:pt x="341" y="474"/>
                  <a:pt x="341" y="474"/>
                </a:cubicBezTo>
                <a:cubicBezTo>
                  <a:pt x="343" y="475"/>
                  <a:pt x="343" y="475"/>
                  <a:pt x="343" y="475"/>
                </a:cubicBezTo>
                <a:cubicBezTo>
                  <a:pt x="344" y="476"/>
                  <a:pt x="344" y="476"/>
                  <a:pt x="344" y="476"/>
                </a:cubicBezTo>
                <a:cubicBezTo>
                  <a:pt x="345" y="478"/>
                  <a:pt x="345" y="478"/>
                  <a:pt x="345" y="478"/>
                </a:cubicBezTo>
                <a:cubicBezTo>
                  <a:pt x="344" y="476"/>
                  <a:pt x="344" y="476"/>
                  <a:pt x="344" y="476"/>
                </a:cubicBezTo>
                <a:cubicBezTo>
                  <a:pt x="342" y="475"/>
                  <a:pt x="342" y="475"/>
                  <a:pt x="342" y="475"/>
                </a:cubicBezTo>
                <a:cubicBezTo>
                  <a:pt x="341" y="475"/>
                  <a:pt x="341" y="475"/>
                  <a:pt x="341" y="475"/>
                </a:cubicBezTo>
                <a:cubicBezTo>
                  <a:pt x="339" y="474"/>
                  <a:pt x="339" y="474"/>
                  <a:pt x="339" y="474"/>
                </a:cubicBezTo>
                <a:cubicBezTo>
                  <a:pt x="336" y="474"/>
                  <a:pt x="336" y="474"/>
                  <a:pt x="336" y="474"/>
                </a:cubicBezTo>
                <a:cubicBezTo>
                  <a:pt x="335" y="473"/>
                  <a:pt x="335" y="473"/>
                  <a:pt x="335" y="473"/>
                </a:cubicBezTo>
                <a:cubicBezTo>
                  <a:pt x="334" y="474"/>
                  <a:pt x="334" y="474"/>
                  <a:pt x="334" y="474"/>
                </a:cubicBezTo>
                <a:cubicBezTo>
                  <a:pt x="334" y="475"/>
                  <a:pt x="334" y="475"/>
                  <a:pt x="334" y="475"/>
                </a:cubicBezTo>
                <a:cubicBezTo>
                  <a:pt x="332" y="478"/>
                  <a:pt x="332" y="478"/>
                  <a:pt x="332" y="478"/>
                </a:cubicBezTo>
                <a:cubicBezTo>
                  <a:pt x="332" y="479"/>
                  <a:pt x="332" y="479"/>
                  <a:pt x="332" y="479"/>
                </a:cubicBezTo>
                <a:cubicBezTo>
                  <a:pt x="332" y="481"/>
                  <a:pt x="332" y="481"/>
                  <a:pt x="332" y="481"/>
                </a:cubicBezTo>
                <a:cubicBezTo>
                  <a:pt x="331" y="484"/>
                  <a:pt x="331" y="484"/>
                  <a:pt x="331" y="484"/>
                </a:cubicBezTo>
                <a:cubicBezTo>
                  <a:pt x="330" y="486"/>
                  <a:pt x="330" y="486"/>
                  <a:pt x="330" y="486"/>
                </a:cubicBezTo>
                <a:cubicBezTo>
                  <a:pt x="327" y="492"/>
                  <a:pt x="327" y="492"/>
                  <a:pt x="327" y="492"/>
                </a:cubicBezTo>
                <a:cubicBezTo>
                  <a:pt x="326" y="496"/>
                  <a:pt x="326" y="496"/>
                  <a:pt x="326" y="496"/>
                </a:cubicBezTo>
                <a:cubicBezTo>
                  <a:pt x="324" y="501"/>
                  <a:pt x="324" y="501"/>
                  <a:pt x="324" y="501"/>
                </a:cubicBezTo>
                <a:cubicBezTo>
                  <a:pt x="323" y="507"/>
                  <a:pt x="323" y="507"/>
                  <a:pt x="323" y="507"/>
                </a:cubicBezTo>
                <a:cubicBezTo>
                  <a:pt x="322" y="509"/>
                  <a:pt x="322" y="509"/>
                  <a:pt x="322" y="509"/>
                </a:cubicBezTo>
                <a:cubicBezTo>
                  <a:pt x="320" y="512"/>
                  <a:pt x="320" y="512"/>
                  <a:pt x="320" y="512"/>
                </a:cubicBezTo>
                <a:cubicBezTo>
                  <a:pt x="319" y="515"/>
                  <a:pt x="319" y="515"/>
                  <a:pt x="319" y="515"/>
                </a:cubicBezTo>
                <a:cubicBezTo>
                  <a:pt x="318" y="516"/>
                  <a:pt x="318" y="516"/>
                  <a:pt x="318" y="516"/>
                </a:cubicBezTo>
                <a:cubicBezTo>
                  <a:pt x="317" y="518"/>
                  <a:pt x="317" y="518"/>
                  <a:pt x="317" y="518"/>
                </a:cubicBezTo>
                <a:cubicBezTo>
                  <a:pt x="315" y="521"/>
                  <a:pt x="315" y="521"/>
                  <a:pt x="315" y="521"/>
                </a:cubicBezTo>
                <a:cubicBezTo>
                  <a:pt x="314" y="523"/>
                  <a:pt x="314" y="523"/>
                  <a:pt x="314" y="523"/>
                </a:cubicBezTo>
                <a:cubicBezTo>
                  <a:pt x="314" y="527"/>
                  <a:pt x="314" y="527"/>
                  <a:pt x="314" y="527"/>
                </a:cubicBezTo>
                <a:cubicBezTo>
                  <a:pt x="313" y="531"/>
                  <a:pt x="313" y="531"/>
                  <a:pt x="313" y="531"/>
                </a:cubicBezTo>
                <a:cubicBezTo>
                  <a:pt x="313" y="533"/>
                  <a:pt x="313" y="533"/>
                  <a:pt x="313" y="533"/>
                </a:cubicBezTo>
                <a:cubicBezTo>
                  <a:pt x="314" y="536"/>
                  <a:pt x="314" y="536"/>
                  <a:pt x="314" y="536"/>
                </a:cubicBezTo>
                <a:cubicBezTo>
                  <a:pt x="314" y="537"/>
                  <a:pt x="314" y="537"/>
                  <a:pt x="314" y="537"/>
                </a:cubicBezTo>
                <a:cubicBezTo>
                  <a:pt x="313" y="538"/>
                  <a:pt x="313" y="538"/>
                  <a:pt x="313" y="538"/>
                </a:cubicBezTo>
                <a:cubicBezTo>
                  <a:pt x="314" y="541"/>
                  <a:pt x="314" y="541"/>
                  <a:pt x="314" y="541"/>
                </a:cubicBezTo>
                <a:cubicBezTo>
                  <a:pt x="314" y="545"/>
                  <a:pt x="314" y="545"/>
                  <a:pt x="314" y="545"/>
                </a:cubicBezTo>
                <a:cubicBezTo>
                  <a:pt x="313" y="547"/>
                  <a:pt x="313" y="547"/>
                  <a:pt x="313" y="547"/>
                </a:cubicBezTo>
                <a:cubicBezTo>
                  <a:pt x="312" y="548"/>
                  <a:pt x="312" y="548"/>
                  <a:pt x="312" y="548"/>
                </a:cubicBezTo>
                <a:cubicBezTo>
                  <a:pt x="312" y="550"/>
                  <a:pt x="312" y="550"/>
                  <a:pt x="312" y="550"/>
                </a:cubicBezTo>
                <a:cubicBezTo>
                  <a:pt x="312" y="550"/>
                  <a:pt x="312" y="550"/>
                  <a:pt x="312" y="550"/>
                </a:cubicBezTo>
                <a:cubicBezTo>
                  <a:pt x="311" y="553"/>
                  <a:pt x="311" y="553"/>
                  <a:pt x="311" y="553"/>
                </a:cubicBezTo>
                <a:cubicBezTo>
                  <a:pt x="308" y="555"/>
                  <a:pt x="308" y="555"/>
                  <a:pt x="308" y="555"/>
                </a:cubicBezTo>
                <a:cubicBezTo>
                  <a:pt x="307" y="557"/>
                  <a:pt x="307" y="557"/>
                  <a:pt x="307" y="557"/>
                </a:cubicBezTo>
                <a:cubicBezTo>
                  <a:pt x="307" y="559"/>
                  <a:pt x="307" y="559"/>
                  <a:pt x="307" y="559"/>
                </a:cubicBezTo>
                <a:cubicBezTo>
                  <a:pt x="309" y="562"/>
                  <a:pt x="309" y="562"/>
                  <a:pt x="309" y="562"/>
                </a:cubicBezTo>
                <a:cubicBezTo>
                  <a:pt x="311" y="566"/>
                  <a:pt x="311" y="566"/>
                  <a:pt x="311" y="566"/>
                </a:cubicBezTo>
                <a:cubicBezTo>
                  <a:pt x="311" y="570"/>
                  <a:pt x="311" y="570"/>
                  <a:pt x="311" y="570"/>
                </a:cubicBezTo>
                <a:cubicBezTo>
                  <a:pt x="311" y="572"/>
                  <a:pt x="311" y="572"/>
                  <a:pt x="311" y="572"/>
                </a:cubicBezTo>
                <a:cubicBezTo>
                  <a:pt x="309" y="574"/>
                  <a:pt x="309" y="574"/>
                  <a:pt x="309" y="574"/>
                </a:cubicBezTo>
                <a:cubicBezTo>
                  <a:pt x="309" y="575"/>
                  <a:pt x="309" y="575"/>
                  <a:pt x="309" y="575"/>
                </a:cubicBezTo>
                <a:cubicBezTo>
                  <a:pt x="310" y="576"/>
                  <a:pt x="310" y="576"/>
                  <a:pt x="310" y="576"/>
                </a:cubicBezTo>
                <a:cubicBezTo>
                  <a:pt x="310" y="579"/>
                  <a:pt x="310" y="579"/>
                  <a:pt x="310" y="579"/>
                </a:cubicBezTo>
                <a:cubicBezTo>
                  <a:pt x="310" y="580"/>
                  <a:pt x="310" y="580"/>
                  <a:pt x="310" y="580"/>
                </a:cubicBezTo>
                <a:cubicBezTo>
                  <a:pt x="309" y="581"/>
                  <a:pt x="309" y="581"/>
                  <a:pt x="309" y="581"/>
                </a:cubicBezTo>
                <a:cubicBezTo>
                  <a:pt x="310" y="583"/>
                  <a:pt x="310" y="583"/>
                  <a:pt x="310" y="583"/>
                </a:cubicBezTo>
                <a:cubicBezTo>
                  <a:pt x="314" y="589"/>
                  <a:pt x="314" y="589"/>
                  <a:pt x="314" y="589"/>
                </a:cubicBezTo>
                <a:cubicBezTo>
                  <a:pt x="314" y="591"/>
                  <a:pt x="314" y="591"/>
                  <a:pt x="314" y="591"/>
                </a:cubicBezTo>
                <a:cubicBezTo>
                  <a:pt x="314" y="592"/>
                  <a:pt x="314" y="592"/>
                  <a:pt x="314" y="592"/>
                </a:cubicBezTo>
                <a:cubicBezTo>
                  <a:pt x="314" y="594"/>
                  <a:pt x="314" y="594"/>
                  <a:pt x="314" y="594"/>
                </a:cubicBezTo>
                <a:cubicBezTo>
                  <a:pt x="316" y="596"/>
                  <a:pt x="316" y="596"/>
                  <a:pt x="316" y="596"/>
                </a:cubicBezTo>
                <a:cubicBezTo>
                  <a:pt x="317" y="597"/>
                  <a:pt x="317" y="597"/>
                  <a:pt x="317" y="597"/>
                </a:cubicBezTo>
                <a:cubicBezTo>
                  <a:pt x="318" y="597"/>
                  <a:pt x="318" y="597"/>
                  <a:pt x="318" y="597"/>
                </a:cubicBezTo>
                <a:cubicBezTo>
                  <a:pt x="318" y="597"/>
                  <a:pt x="318" y="597"/>
                  <a:pt x="318" y="597"/>
                </a:cubicBezTo>
                <a:cubicBezTo>
                  <a:pt x="318" y="595"/>
                  <a:pt x="318" y="595"/>
                  <a:pt x="318" y="595"/>
                </a:cubicBezTo>
                <a:cubicBezTo>
                  <a:pt x="318" y="593"/>
                  <a:pt x="318" y="593"/>
                  <a:pt x="318" y="593"/>
                </a:cubicBezTo>
                <a:cubicBezTo>
                  <a:pt x="319" y="593"/>
                  <a:pt x="319" y="593"/>
                  <a:pt x="319" y="593"/>
                </a:cubicBezTo>
                <a:cubicBezTo>
                  <a:pt x="320" y="593"/>
                  <a:pt x="320" y="593"/>
                  <a:pt x="320" y="593"/>
                </a:cubicBezTo>
                <a:cubicBezTo>
                  <a:pt x="320" y="594"/>
                  <a:pt x="320" y="594"/>
                  <a:pt x="320" y="594"/>
                </a:cubicBezTo>
                <a:cubicBezTo>
                  <a:pt x="322" y="594"/>
                  <a:pt x="322" y="594"/>
                  <a:pt x="322" y="594"/>
                </a:cubicBezTo>
                <a:cubicBezTo>
                  <a:pt x="322" y="595"/>
                  <a:pt x="322" y="595"/>
                  <a:pt x="322" y="595"/>
                </a:cubicBezTo>
                <a:cubicBezTo>
                  <a:pt x="325" y="595"/>
                  <a:pt x="325" y="595"/>
                  <a:pt x="325" y="595"/>
                </a:cubicBezTo>
                <a:cubicBezTo>
                  <a:pt x="323" y="595"/>
                  <a:pt x="323" y="595"/>
                  <a:pt x="323" y="595"/>
                </a:cubicBezTo>
                <a:cubicBezTo>
                  <a:pt x="321" y="596"/>
                  <a:pt x="321" y="596"/>
                  <a:pt x="321" y="596"/>
                </a:cubicBezTo>
                <a:cubicBezTo>
                  <a:pt x="321" y="595"/>
                  <a:pt x="321" y="595"/>
                  <a:pt x="321" y="595"/>
                </a:cubicBezTo>
                <a:cubicBezTo>
                  <a:pt x="320" y="595"/>
                  <a:pt x="320" y="595"/>
                  <a:pt x="320" y="595"/>
                </a:cubicBezTo>
                <a:cubicBezTo>
                  <a:pt x="320" y="597"/>
                  <a:pt x="320" y="597"/>
                  <a:pt x="320" y="597"/>
                </a:cubicBezTo>
                <a:cubicBezTo>
                  <a:pt x="320" y="597"/>
                  <a:pt x="320" y="597"/>
                  <a:pt x="320" y="597"/>
                </a:cubicBezTo>
                <a:cubicBezTo>
                  <a:pt x="321" y="600"/>
                  <a:pt x="321" y="600"/>
                  <a:pt x="321" y="600"/>
                </a:cubicBezTo>
                <a:cubicBezTo>
                  <a:pt x="321" y="601"/>
                  <a:pt x="321" y="601"/>
                  <a:pt x="321" y="601"/>
                </a:cubicBezTo>
                <a:cubicBezTo>
                  <a:pt x="322" y="602"/>
                  <a:pt x="322" y="602"/>
                  <a:pt x="322" y="602"/>
                </a:cubicBezTo>
                <a:cubicBezTo>
                  <a:pt x="320" y="601"/>
                  <a:pt x="320" y="601"/>
                  <a:pt x="320" y="601"/>
                </a:cubicBezTo>
                <a:cubicBezTo>
                  <a:pt x="319" y="599"/>
                  <a:pt x="319" y="599"/>
                  <a:pt x="319" y="599"/>
                </a:cubicBezTo>
                <a:cubicBezTo>
                  <a:pt x="319" y="599"/>
                  <a:pt x="319" y="599"/>
                  <a:pt x="319" y="599"/>
                </a:cubicBezTo>
                <a:cubicBezTo>
                  <a:pt x="318" y="600"/>
                  <a:pt x="318" y="600"/>
                  <a:pt x="318" y="600"/>
                </a:cubicBezTo>
                <a:cubicBezTo>
                  <a:pt x="318" y="601"/>
                  <a:pt x="318" y="601"/>
                  <a:pt x="318" y="601"/>
                </a:cubicBezTo>
                <a:cubicBezTo>
                  <a:pt x="317" y="602"/>
                  <a:pt x="317" y="602"/>
                  <a:pt x="317" y="602"/>
                </a:cubicBezTo>
                <a:cubicBezTo>
                  <a:pt x="317" y="603"/>
                  <a:pt x="317" y="603"/>
                  <a:pt x="317" y="603"/>
                </a:cubicBezTo>
                <a:cubicBezTo>
                  <a:pt x="317" y="605"/>
                  <a:pt x="317" y="605"/>
                  <a:pt x="317" y="605"/>
                </a:cubicBezTo>
                <a:cubicBezTo>
                  <a:pt x="317" y="607"/>
                  <a:pt x="317" y="607"/>
                  <a:pt x="317" y="607"/>
                </a:cubicBezTo>
                <a:cubicBezTo>
                  <a:pt x="318" y="607"/>
                  <a:pt x="318" y="607"/>
                  <a:pt x="318" y="607"/>
                </a:cubicBezTo>
                <a:cubicBezTo>
                  <a:pt x="318" y="609"/>
                  <a:pt x="318" y="609"/>
                  <a:pt x="318" y="609"/>
                </a:cubicBezTo>
                <a:cubicBezTo>
                  <a:pt x="320" y="610"/>
                  <a:pt x="320" y="610"/>
                  <a:pt x="320" y="610"/>
                </a:cubicBezTo>
                <a:cubicBezTo>
                  <a:pt x="321" y="611"/>
                  <a:pt x="321" y="611"/>
                  <a:pt x="321" y="611"/>
                </a:cubicBezTo>
                <a:cubicBezTo>
                  <a:pt x="321" y="613"/>
                  <a:pt x="321" y="613"/>
                  <a:pt x="321" y="613"/>
                </a:cubicBezTo>
                <a:cubicBezTo>
                  <a:pt x="320" y="614"/>
                  <a:pt x="320" y="614"/>
                  <a:pt x="320" y="614"/>
                </a:cubicBezTo>
                <a:cubicBezTo>
                  <a:pt x="319" y="614"/>
                  <a:pt x="319" y="614"/>
                  <a:pt x="319" y="614"/>
                </a:cubicBezTo>
                <a:cubicBezTo>
                  <a:pt x="319" y="615"/>
                  <a:pt x="319" y="615"/>
                  <a:pt x="319" y="615"/>
                </a:cubicBezTo>
                <a:cubicBezTo>
                  <a:pt x="319" y="617"/>
                  <a:pt x="319" y="617"/>
                  <a:pt x="319" y="617"/>
                </a:cubicBezTo>
                <a:cubicBezTo>
                  <a:pt x="319" y="619"/>
                  <a:pt x="319" y="619"/>
                  <a:pt x="319" y="619"/>
                </a:cubicBezTo>
                <a:cubicBezTo>
                  <a:pt x="319" y="620"/>
                  <a:pt x="319" y="620"/>
                  <a:pt x="319" y="620"/>
                </a:cubicBezTo>
                <a:cubicBezTo>
                  <a:pt x="321" y="621"/>
                  <a:pt x="321" y="621"/>
                  <a:pt x="321" y="621"/>
                </a:cubicBezTo>
                <a:cubicBezTo>
                  <a:pt x="322" y="625"/>
                  <a:pt x="322" y="625"/>
                  <a:pt x="322" y="625"/>
                </a:cubicBezTo>
                <a:cubicBezTo>
                  <a:pt x="324" y="629"/>
                  <a:pt x="324" y="629"/>
                  <a:pt x="324" y="629"/>
                </a:cubicBezTo>
                <a:cubicBezTo>
                  <a:pt x="325" y="631"/>
                  <a:pt x="325" y="631"/>
                  <a:pt x="325" y="631"/>
                </a:cubicBezTo>
                <a:cubicBezTo>
                  <a:pt x="326" y="632"/>
                  <a:pt x="326" y="632"/>
                  <a:pt x="326" y="632"/>
                </a:cubicBezTo>
                <a:cubicBezTo>
                  <a:pt x="326" y="633"/>
                  <a:pt x="326" y="633"/>
                  <a:pt x="326" y="633"/>
                </a:cubicBezTo>
                <a:cubicBezTo>
                  <a:pt x="326" y="633"/>
                  <a:pt x="326" y="633"/>
                  <a:pt x="326" y="633"/>
                </a:cubicBezTo>
                <a:cubicBezTo>
                  <a:pt x="327" y="635"/>
                  <a:pt x="327" y="635"/>
                  <a:pt x="327" y="635"/>
                </a:cubicBezTo>
                <a:cubicBezTo>
                  <a:pt x="328" y="637"/>
                  <a:pt x="328" y="637"/>
                  <a:pt x="328" y="637"/>
                </a:cubicBezTo>
                <a:cubicBezTo>
                  <a:pt x="327" y="640"/>
                  <a:pt x="327" y="640"/>
                  <a:pt x="327" y="640"/>
                </a:cubicBezTo>
                <a:cubicBezTo>
                  <a:pt x="327" y="642"/>
                  <a:pt x="327" y="642"/>
                  <a:pt x="327" y="642"/>
                </a:cubicBezTo>
                <a:cubicBezTo>
                  <a:pt x="326" y="642"/>
                  <a:pt x="326" y="642"/>
                  <a:pt x="326" y="642"/>
                </a:cubicBezTo>
                <a:cubicBezTo>
                  <a:pt x="327" y="644"/>
                  <a:pt x="327" y="644"/>
                  <a:pt x="327" y="644"/>
                </a:cubicBezTo>
                <a:cubicBezTo>
                  <a:pt x="328" y="645"/>
                  <a:pt x="328" y="645"/>
                  <a:pt x="328" y="645"/>
                </a:cubicBezTo>
                <a:cubicBezTo>
                  <a:pt x="331" y="645"/>
                  <a:pt x="331" y="645"/>
                  <a:pt x="331" y="645"/>
                </a:cubicBezTo>
                <a:cubicBezTo>
                  <a:pt x="333" y="645"/>
                  <a:pt x="333" y="645"/>
                  <a:pt x="333" y="645"/>
                </a:cubicBezTo>
                <a:cubicBezTo>
                  <a:pt x="335" y="646"/>
                  <a:pt x="335" y="646"/>
                  <a:pt x="335" y="646"/>
                </a:cubicBezTo>
                <a:cubicBezTo>
                  <a:pt x="337" y="646"/>
                  <a:pt x="337" y="646"/>
                  <a:pt x="337" y="646"/>
                </a:cubicBezTo>
                <a:cubicBezTo>
                  <a:pt x="339" y="646"/>
                  <a:pt x="339" y="646"/>
                  <a:pt x="339" y="646"/>
                </a:cubicBezTo>
                <a:cubicBezTo>
                  <a:pt x="340" y="648"/>
                  <a:pt x="340" y="648"/>
                  <a:pt x="340" y="648"/>
                </a:cubicBezTo>
                <a:cubicBezTo>
                  <a:pt x="340" y="650"/>
                  <a:pt x="340" y="650"/>
                  <a:pt x="340" y="650"/>
                </a:cubicBezTo>
                <a:cubicBezTo>
                  <a:pt x="343" y="651"/>
                  <a:pt x="343" y="651"/>
                  <a:pt x="343" y="651"/>
                </a:cubicBezTo>
                <a:cubicBezTo>
                  <a:pt x="345" y="651"/>
                  <a:pt x="345" y="651"/>
                  <a:pt x="345" y="651"/>
                </a:cubicBezTo>
                <a:cubicBezTo>
                  <a:pt x="347" y="652"/>
                  <a:pt x="347" y="652"/>
                  <a:pt x="347" y="652"/>
                </a:cubicBezTo>
                <a:cubicBezTo>
                  <a:pt x="348" y="653"/>
                  <a:pt x="348" y="653"/>
                  <a:pt x="348" y="653"/>
                </a:cubicBezTo>
                <a:cubicBezTo>
                  <a:pt x="348" y="655"/>
                  <a:pt x="348" y="655"/>
                  <a:pt x="348" y="655"/>
                </a:cubicBezTo>
                <a:cubicBezTo>
                  <a:pt x="348" y="655"/>
                  <a:pt x="348" y="655"/>
                  <a:pt x="348" y="655"/>
                </a:cubicBezTo>
                <a:cubicBezTo>
                  <a:pt x="349" y="655"/>
                  <a:pt x="349" y="655"/>
                  <a:pt x="349" y="655"/>
                </a:cubicBezTo>
                <a:cubicBezTo>
                  <a:pt x="351" y="655"/>
                  <a:pt x="351" y="655"/>
                  <a:pt x="351" y="655"/>
                </a:cubicBezTo>
                <a:cubicBezTo>
                  <a:pt x="353" y="657"/>
                  <a:pt x="353" y="657"/>
                  <a:pt x="353" y="657"/>
                </a:cubicBezTo>
                <a:cubicBezTo>
                  <a:pt x="356" y="662"/>
                  <a:pt x="356" y="662"/>
                  <a:pt x="356" y="662"/>
                </a:cubicBezTo>
                <a:cubicBezTo>
                  <a:pt x="357" y="665"/>
                  <a:pt x="357" y="665"/>
                  <a:pt x="357" y="665"/>
                </a:cubicBezTo>
                <a:cubicBezTo>
                  <a:pt x="356" y="668"/>
                  <a:pt x="356" y="668"/>
                  <a:pt x="356" y="668"/>
                </a:cubicBezTo>
                <a:cubicBezTo>
                  <a:pt x="357" y="670"/>
                  <a:pt x="357" y="670"/>
                  <a:pt x="357" y="670"/>
                </a:cubicBezTo>
                <a:cubicBezTo>
                  <a:pt x="357" y="672"/>
                  <a:pt x="357" y="672"/>
                  <a:pt x="357" y="672"/>
                </a:cubicBezTo>
                <a:cubicBezTo>
                  <a:pt x="358" y="677"/>
                  <a:pt x="358" y="677"/>
                  <a:pt x="358" y="677"/>
                </a:cubicBezTo>
                <a:cubicBezTo>
                  <a:pt x="359" y="679"/>
                  <a:pt x="359" y="679"/>
                  <a:pt x="359" y="679"/>
                </a:cubicBezTo>
                <a:cubicBezTo>
                  <a:pt x="361" y="681"/>
                  <a:pt x="361" y="681"/>
                  <a:pt x="361" y="681"/>
                </a:cubicBezTo>
                <a:cubicBezTo>
                  <a:pt x="360" y="681"/>
                  <a:pt x="360" y="681"/>
                  <a:pt x="360" y="681"/>
                </a:cubicBezTo>
                <a:cubicBezTo>
                  <a:pt x="359" y="683"/>
                  <a:pt x="359" y="683"/>
                  <a:pt x="359" y="683"/>
                </a:cubicBezTo>
                <a:cubicBezTo>
                  <a:pt x="360" y="685"/>
                  <a:pt x="360" y="685"/>
                  <a:pt x="360" y="685"/>
                </a:cubicBezTo>
                <a:cubicBezTo>
                  <a:pt x="363" y="688"/>
                  <a:pt x="363" y="688"/>
                  <a:pt x="363" y="688"/>
                </a:cubicBezTo>
                <a:cubicBezTo>
                  <a:pt x="363" y="689"/>
                  <a:pt x="363" y="689"/>
                  <a:pt x="363" y="689"/>
                </a:cubicBezTo>
                <a:cubicBezTo>
                  <a:pt x="362" y="690"/>
                  <a:pt x="362" y="690"/>
                  <a:pt x="362" y="690"/>
                </a:cubicBezTo>
                <a:cubicBezTo>
                  <a:pt x="363" y="691"/>
                  <a:pt x="363" y="691"/>
                  <a:pt x="363" y="691"/>
                </a:cubicBezTo>
                <a:cubicBezTo>
                  <a:pt x="365" y="693"/>
                  <a:pt x="365" y="693"/>
                  <a:pt x="365" y="693"/>
                </a:cubicBezTo>
                <a:cubicBezTo>
                  <a:pt x="365" y="695"/>
                  <a:pt x="365" y="695"/>
                  <a:pt x="365" y="695"/>
                </a:cubicBezTo>
                <a:cubicBezTo>
                  <a:pt x="364" y="696"/>
                  <a:pt x="364" y="696"/>
                  <a:pt x="364" y="696"/>
                </a:cubicBezTo>
                <a:cubicBezTo>
                  <a:pt x="364" y="698"/>
                  <a:pt x="364" y="698"/>
                  <a:pt x="364" y="698"/>
                </a:cubicBezTo>
                <a:cubicBezTo>
                  <a:pt x="365" y="699"/>
                  <a:pt x="365" y="699"/>
                  <a:pt x="365" y="699"/>
                </a:cubicBezTo>
                <a:cubicBezTo>
                  <a:pt x="366" y="700"/>
                  <a:pt x="366" y="700"/>
                  <a:pt x="366" y="700"/>
                </a:cubicBezTo>
                <a:cubicBezTo>
                  <a:pt x="366" y="704"/>
                  <a:pt x="366" y="704"/>
                  <a:pt x="366" y="704"/>
                </a:cubicBezTo>
                <a:cubicBezTo>
                  <a:pt x="367" y="706"/>
                  <a:pt x="367" y="706"/>
                  <a:pt x="367" y="706"/>
                </a:cubicBezTo>
                <a:cubicBezTo>
                  <a:pt x="369" y="708"/>
                  <a:pt x="369" y="708"/>
                  <a:pt x="369" y="708"/>
                </a:cubicBezTo>
                <a:cubicBezTo>
                  <a:pt x="370" y="708"/>
                  <a:pt x="370" y="708"/>
                  <a:pt x="370" y="708"/>
                </a:cubicBezTo>
                <a:cubicBezTo>
                  <a:pt x="373" y="711"/>
                  <a:pt x="373" y="711"/>
                  <a:pt x="373" y="711"/>
                </a:cubicBezTo>
                <a:cubicBezTo>
                  <a:pt x="374" y="713"/>
                  <a:pt x="374" y="713"/>
                  <a:pt x="374" y="713"/>
                </a:cubicBezTo>
                <a:cubicBezTo>
                  <a:pt x="375" y="715"/>
                  <a:pt x="375" y="715"/>
                  <a:pt x="375" y="715"/>
                </a:cubicBezTo>
                <a:cubicBezTo>
                  <a:pt x="377" y="717"/>
                  <a:pt x="377" y="717"/>
                  <a:pt x="377" y="717"/>
                </a:cubicBezTo>
                <a:cubicBezTo>
                  <a:pt x="378" y="720"/>
                  <a:pt x="378" y="720"/>
                  <a:pt x="378" y="720"/>
                </a:cubicBezTo>
                <a:cubicBezTo>
                  <a:pt x="379" y="720"/>
                  <a:pt x="379" y="720"/>
                  <a:pt x="379" y="720"/>
                </a:cubicBezTo>
                <a:cubicBezTo>
                  <a:pt x="380" y="723"/>
                  <a:pt x="380" y="723"/>
                  <a:pt x="380" y="723"/>
                </a:cubicBezTo>
                <a:cubicBezTo>
                  <a:pt x="379" y="724"/>
                  <a:pt x="379" y="724"/>
                  <a:pt x="379" y="724"/>
                </a:cubicBezTo>
                <a:cubicBezTo>
                  <a:pt x="379" y="725"/>
                  <a:pt x="379" y="725"/>
                  <a:pt x="379" y="725"/>
                </a:cubicBezTo>
                <a:cubicBezTo>
                  <a:pt x="380" y="726"/>
                  <a:pt x="380" y="726"/>
                  <a:pt x="380" y="726"/>
                </a:cubicBezTo>
                <a:cubicBezTo>
                  <a:pt x="379" y="728"/>
                  <a:pt x="379" y="728"/>
                  <a:pt x="379" y="728"/>
                </a:cubicBezTo>
                <a:cubicBezTo>
                  <a:pt x="378" y="728"/>
                  <a:pt x="378" y="728"/>
                  <a:pt x="378" y="728"/>
                </a:cubicBezTo>
                <a:cubicBezTo>
                  <a:pt x="377" y="729"/>
                  <a:pt x="377" y="729"/>
                  <a:pt x="377" y="729"/>
                </a:cubicBezTo>
                <a:cubicBezTo>
                  <a:pt x="377" y="729"/>
                  <a:pt x="377" y="729"/>
                  <a:pt x="377" y="729"/>
                </a:cubicBezTo>
                <a:cubicBezTo>
                  <a:pt x="379" y="729"/>
                  <a:pt x="379" y="729"/>
                  <a:pt x="379" y="729"/>
                </a:cubicBezTo>
                <a:cubicBezTo>
                  <a:pt x="379" y="731"/>
                  <a:pt x="379" y="731"/>
                  <a:pt x="379" y="731"/>
                </a:cubicBezTo>
                <a:cubicBezTo>
                  <a:pt x="378" y="732"/>
                  <a:pt x="378" y="732"/>
                  <a:pt x="378" y="732"/>
                </a:cubicBezTo>
                <a:cubicBezTo>
                  <a:pt x="377" y="731"/>
                  <a:pt x="377" y="731"/>
                  <a:pt x="377" y="731"/>
                </a:cubicBezTo>
                <a:cubicBezTo>
                  <a:pt x="374" y="730"/>
                  <a:pt x="374" y="730"/>
                  <a:pt x="374" y="730"/>
                </a:cubicBezTo>
                <a:cubicBezTo>
                  <a:pt x="373" y="730"/>
                  <a:pt x="373" y="730"/>
                  <a:pt x="373" y="730"/>
                </a:cubicBezTo>
                <a:cubicBezTo>
                  <a:pt x="370" y="730"/>
                  <a:pt x="370" y="730"/>
                  <a:pt x="370" y="730"/>
                </a:cubicBezTo>
                <a:cubicBezTo>
                  <a:pt x="369" y="731"/>
                  <a:pt x="369" y="731"/>
                  <a:pt x="369" y="731"/>
                </a:cubicBezTo>
                <a:cubicBezTo>
                  <a:pt x="371" y="733"/>
                  <a:pt x="371" y="733"/>
                  <a:pt x="371" y="733"/>
                </a:cubicBezTo>
                <a:cubicBezTo>
                  <a:pt x="373" y="734"/>
                  <a:pt x="373" y="734"/>
                  <a:pt x="373" y="734"/>
                </a:cubicBezTo>
                <a:cubicBezTo>
                  <a:pt x="373" y="736"/>
                  <a:pt x="373" y="736"/>
                  <a:pt x="373" y="736"/>
                </a:cubicBezTo>
                <a:cubicBezTo>
                  <a:pt x="374" y="738"/>
                  <a:pt x="374" y="738"/>
                  <a:pt x="374" y="738"/>
                </a:cubicBezTo>
                <a:cubicBezTo>
                  <a:pt x="376" y="738"/>
                  <a:pt x="376" y="738"/>
                  <a:pt x="376" y="738"/>
                </a:cubicBezTo>
                <a:cubicBezTo>
                  <a:pt x="379" y="740"/>
                  <a:pt x="379" y="740"/>
                  <a:pt x="379" y="740"/>
                </a:cubicBezTo>
                <a:cubicBezTo>
                  <a:pt x="379" y="741"/>
                  <a:pt x="379" y="741"/>
                  <a:pt x="379" y="741"/>
                </a:cubicBezTo>
                <a:cubicBezTo>
                  <a:pt x="380" y="741"/>
                  <a:pt x="380" y="741"/>
                  <a:pt x="380" y="741"/>
                </a:cubicBezTo>
                <a:cubicBezTo>
                  <a:pt x="381" y="741"/>
                  <a:pt x="381" y="741"/>
                  <a:pt x="381" y="741"/>
                </a:cubicBezTo>
                <a:cubicBezTo>
                  <a:pt x="381" y="742"/>
                  <a:pt x="381" y="742"/>
                  <a:pt x="381" y="742"/>
                </a:cubicBezTo>
                <a:cubicBezTo>
                  <a:pt x="382" y="743"/>
                  <a:pt x="382" y="743"/>
                  <a:pt x="382" y="743"/>
                </a:cubicBezTo>
                <a:cubicBezTo>
                  <a:pt x="383" y="743"/>
                  <a:pt x="383" y="743"/>
                  <a:pt x="383" y="743"/>
                </a:cubicBezTo>
                <a:cubicBezTo>
                  <a:pt x="384" y="743"/>
                  <a:pt x="384" y="743"/>
                  <a:pt x="384" y="743"/>
                </a:cubicBezTo>
                <a:cubicBezTo>
                  <a:pt x="386" y="741"/>
                  <a:pt x="386" y="741"/>
                  <a:pt x="386" y="741"/>
                </a:cubicBezTo>
                <a:cubicBezTo>
                  <a:pt x="387" y="741"/>
                  <a:pt x="387" y="741"/>
                  <a:pt x="387" y="741"/>
                </a:cubicBezTo>
                <a:cubicBezTo>
                  <a:pt x="386" y="742"/>
                  <a:pt x="386" y="742"/>
                  <a:pt x="386" y="742"/>
                </a:cubicBezTo>
                <a:cubicBezTo>
                  <a:pt x="387" y="746"/>
                  <a:pt x="387" y="746"/>
                  <a:pt x="387" y="746"/>
                </a:cubicBezTo>
                <a:cubicBezTo>
                  <a:pt x="390" y="749"/>
                  <a:pt x="390" y="749"/>
                  <a:pt x="390" y="749"/>
                </a:cubicBezTo>
                <a:cubicBezTo>
                  <a:pt x="392" y="750"/>
                  <a:pt x="392" y="750"/>
                  <a:pt x="392" y="750"/>
                </a:cubicBezTo>
                <a:cubicBezTo>
                  <a:pt x="393" y="749"/>
                  <a:pt x="393" y="749"/>
                  <a:pt x="393" y="749"/>
                </a:cubicBezTo>
                <a:cubicBezTo>
                  <a:pt x="394" y="751"/>
                  <a:pt x="394" y="751"/>
                  <a:pt x="394" y="751"/>
                </a:cubicBezTo>
                <a:cubicBezTo>
                  <a:pt x="395" y="755"/>
                  <a:pt x="395" y="755"/>
                  <a:pt x="395" y="755"/>
                </a:cubicBezTo>
                <a:cubicBezTo>
                  <a:pt x="395" y="759"/>
                  <a:pt x="395" y="759"/>
                  <a:pt x="395" y="759"/>
                </a:cubicBezTo>
                <a:cubicBezTo>
                  <a:pt x="395" y="762"/>
                  <a:pt x="395" y="762"/>
                  <a:pt x="395" y="762"/>
                </a:cubicBezTo>
                <a:cubicBezTo>
                  <a:pt x="393" y="765"/>
                  <a:pt x="393" y="765"/>
                  <a:pt x="393" y="765"/>
                </a:cubicBezTo>
                <a:cubicBezTo>
                  <a:pt x="393" y="767"/>
                  <a:pt x="393" y="767"/>
                  <a:pt x="393" y="767"/>
                </a:cubicBezTo>
                <a:cubicBezTo>
                  <a:pt x="395" y="768"/>
                  <a:pt x="395" y="768"/>
                  <a:pt x="395" y="768"/>
                </a:cubicBezTo>
                <a:cubicBezTo>
                  <a:pt x="396" y="768"/>
                  <a:pt x="396" y="768"/>
                  <a:pt x="396" y="768"/>
                </a:cubicBezTo>
                <a:cubicBezTo>
                  <a:pt x="396" y="769"/>
                  <a:pt x="396" y="769"/>
                  <a:pt x="396" y="769"/>
                </a:cubicBezTo>
                <a:cubicBezTo>
                  <a:pt x="398" y="770"/>
                  <a:pt x="398" y="770"/>
                  <a:pt x="398" y="770"/>
                </a:cubicBezTo>
                <a:cubicBezTo>
                  <a:pt x="399" y="772"/>
                  <a:pt x="399" y="772"/>
                  <a:pt x="399" y="772"/>
                </a:cubicBezTo>
                <a:cubicBezTo>
                  <a:pt x="404" y="776"/>
                  <a:pt x="404" y="776"/>
                  <a:pt x="404" y="776"/>
                </a:cubicBezTo>
                <a:cubicBezTo>
                  <a:pt x="405" y="777"/>
                  <a:pt x="405" y="777"/>
                  <a:pt x="405" y="777"/>
                </a:cubicBezTo>
                <a:cubicBezTo>
                  <a:pt x="406" y="778"/>
                  <a:pt x="406" y="778"/>
                  <a:pt x="406" y="778"/>
                </a:cubicBezTo>
                <a:cubicBezTo>
                  <a:pt x="407" y="780"/>
                  <a:pt x="407" y="780"/>
                  <a:pt x="407" y="780"/>
                </a:cubicBezTo>
                <a:cubicBezTo>
                  <a:pt x="410" y="781"/>
                  <a:pt x="410" y="781"/>
                  <a:pt x="410" y="781"/>
                </a:cubicBezTo>
                <a:cubicBezTo>
                  <a:pt x="411" y="782"/>
                  <a:pt x="411" y="782"/>
                  <a:pt x="411" y="782"/>
                </a:cubicBezTo>
                <a:cubicBezTo>
                  <a:pt x="411" y="785"/>
                  <a:pt x="411" y="785"/>
                  <a:pt x="411" y="785"/>
                </a:cubicBezTo>
                <a:cubicBezTo>
                  <a:pt x="412" y="786"/>
                  <a:pt x="412" y="786"/>
                  <a:pt x="412" y="786"/>
                </a:cubicBezTo>
                <a:cubicBezTo>
                  <a:pt x="412" y="787"/>
                  <a:pt x="412" y="787"/>
                  <a:pt x="412" y="787"/>
                </a:cubicBezTo>
                <a:cubicBezTo>
                  <a:pt x="413" y="789"/>
                  <a:pt x="413" y="789"/>
                  <a:pt x="413" y="789"/>
                </a:cubicBezTo>
                <a:cubicBezTo>
                  <a:pt x="414" y="790"/>
                  <a:pt x="414" y="790"/>
                  <a:pt x="414" y="790"/>
                </a:cubicBezTo>
                <a:cubicBezTo>
                  <a:pt x="417" y="788"/>
                  <a:pt x="417" y="788"/>
                  <a:pt x="417" y="788"/>
                </a:cubicBezTo>
                <a:cubicBezTo>
                  <a:pt x="419" y="785"/>
                  <a:pt x="419" y="785"/>
                  <a:pt x="419" y="785"/>
                </a:cubicBezTo>
                <a:cubicBezTo>
                  <a:pt x="419" y="783"/>
                  <a:pt x="419" y="783"/>
                  <a:pt x="419" y="783"/>
                </a:cubicBezTo>
                <a:cubicBezTo>
                  <a:pt x="418" y="782"/>
                  <a:pt x="418" y="782"/>
                  <a:pt x="418" y="782"/>
                </a:cubicBezTo>
                <a:cubicBezTo>
                  <a:pt x="417" y="780"/>
                  <a:pt x="417" y="780"/>
                  <a:pt x="417" y="780"/>
                </a:cubicBezTo>
                <a:cubicBezTo>
                  <a:pt x="416" y="779"/>
                  <a:pt x="416" y="779"/>
                  <a:pt x="416" y="779"/>
                </a:cubicBezTo>
                <a:cubicBezTo>
                  <a:pt x="416" y="777"/>
                  <a:pt x="416" y="777"/>
                  <a:pt x="416" y="777"/>
                </a:cubicBezTo>
                <a:cubicBezTo>
                  <a:pt x="414" y="776"/>
                  <a:pt x="414" y="776"/>
                  <a:pt x="414" y="776"/>
                </a:cubicBezTo>
                <a:cubicBezTo>
                  <a:pt x="414" y="775"/>
                  <a:pt x="414" y="775"/>
                  <a:pt x="414" y="775"/>
                </a:cubicBezTo>
                <a:cubicBezTo>
                  <a:pt x="413" y="774"/>
                  <a:pt x="413" y="774"/>
                  <a:pt x="413" y="774"/>
                </a:cubicBezTo>
                <a:cubicBezTo>
                  <a:pt x="412" y="773"/>
                  <a:pt x="412" y="773"/>
                  <a:pt x="412" y="773"/>
                </a:cubicBezTo>
                <a:cubicBezTo>
                  <a:pt x="411" y="774"/>
                  <a:pt x="411" y="774"/>
                  <a:pt x="411" y="774"/>
                </a:cubicBezTo>
                <a:cubicBezTo>
                  <a:pt x="411" y="775"/>
                  <a:pt x="411" y="775"/>
                  <a:pt x="411" y="775"/>
                </a:cubicBezTo>
                <a:cubicBezTo>
                  <a:pt x="410" y="776"/>
                  <a:pt x="410" y="776"/>
                  <a:pt x="410" y="776"/>
                </a:cubicBezTo>
                <a:cubicBezTo>
                  <a:pt x="410" y="774"/>
                  <a:pt x="410" y="774"/>
                  <a:pt x="410" y="774"/>
                </a:cubicBezTo>
                <a:cubicBezTo>
                  <a:pt x="409" y="773"/>
                  <a:pt x="409" y="773"/>
                  <a:pt x="409" y="773"/>
                </a:cubicBezTo>
                <a:cubicBezTo>
                  <a:pt x="407" y="771"/>
                  <a:pt x="407" y="771"/>
                  <a:pt x="407" y="771"/>
                </a:cubicBezTo>
                <a:cubicBezTo>
                  <a:pt x="407" y="770"/>
                  <a:pt x="407" y="770"/>
                  <a:pt x="407" y="770"/>
                </a:cubicBezTo>
                <a:cubicBezTo>
                  <a:pt x="408" y="768"/>
                  <a:pt x="408" y="768"/>
                  <a:pt x="408" y="768"/>
                </a:cubicBezTo>
                <a:cubicBezTo>
                  <a:pt x="407" y="766"/>
                  <a:pt x="407" y="766"/>
                  <a:pt x="407" y="766"/>
                </a:cubicBezTo>
                <a:cubicBezTo>
                  <a:pt x="406" y="763"/>
                  <a:pt x="406" y="763"/>
                  <a:pt x="406" y="763"/>
                </a:cubicBezTo>
                <a:cubicBezTo>
                  <a:pt x="406" y="762"/>
                  <a:pt x="406" y="762"/>
                  <a:pt x="406" y="762"/>
                </a:cubicBezTo>
                <a:cubicBezTo>
                  <a:pt x="406" y="761"/>
                  <a:pt x="406" y="761"/>
                  <a:pt x="406" y="761"/>
                </a:cubicBezTo>
                <a:cubicBezTo>
                  <a:pt x="405" y="760"/>
                  <a:pt x="405" y="760"/>
                  <a:pt x="405" y="760"/>
                </a:cubicBezTo>
                <a:cubicBezTo>
                  <a:pt x="405" y="758"/>
                  <a:pt x="405" y="758"/>
                  <a:pt x="405" y="758"/>
                </a:cubicBezTo>
                <a:cubicBezTo>
                  <a:pt x="404" y="757"/>
                  <a:pt x="404" y="757"/>
                  <a:pt x="404" y="757"/>
                </a:cubicBezTo>
                <a:cubicBezTo>
                  <a:pt x="404" y="755"/>
                  <a:pt x="404" y="755"/>
                  <a:pt x="404" y="755"/>
                </a:cubicBezTo>
                <a:cubicBezTo>
                  <a:pt x="404" y="754"/>
                  <a:pt x="404" y="754"/>
                  <a:pt x="404" y="754"/>
                </a:cubicBezTo>
                <a:cubicBezTo>
                  <a:pt x="403" y="751"/>
                  <a:pt x="403" y="751"/>
                  <a:pt x="403" y="751"/>
                </a:cubicBezTo>
                <a:cubicBezTo>
                  <a:pt x="404" y="750"/>
                  <a:pt x="404" y="750"/>
                  <a:pt x="404" y="750"/>
                </a:cubicBezTo>
                <a:cubicBezTo>
                  <a:pt x="403" y="746"/>
                  <a:pt x="403" y="746"/>
                  <a:pt x="403" y="746"/>
                </a:cubicBezTo>
                <a:cubicBezTo>
                  <a:pt x="402" y="744"/>
                  <a:pt x="402" y="744"/>
                  <a:pt x="402" y="744"/>
                </a:cubicBezTo>
                <a:cubicBezTo>
                  <a:pt x="402" y="743"/>
                  <a:pt x="402" y="743"/>
                  <a:pt x="402" y="743"/>
                </a:cubicBezTo>
                <a:cubicBezTo>
                  <a:pt x="401" y="743"/>
                  <a:pt x="401" y="743"/>
                  <a:pt x="401" y="743"/>
                </a:cubicBezTo>
                <a:cubicBezTo>
                  <a:pt x="401" y="743"/>
                  <a:pt x="401" y="743"/>
                  <a:pt x="401" y="743"/>
                </a:cubicBezTo>
                <a:cubicBezTo>
                  <a:pt x="401" y="745"/>
                  <a:pt x="401" y="745"/>
                  <a:pt x="401" y="745"/>
                </a:cubicBezTo>
                <a:cubicBezTo>
                  <a:pt x="400" y="745"/>
                  <a:pt x="400" y="745"/>
                  <a:pt x="400" y="745"/>
                </a:cubicBezTo>
                <a:cubicBezTo>
                  <a:pt x="398" y="742"/>
                  <a:pt x="398" y="742"/>
                  <a:pt x="398" y="742"/>
                </a:cubicBezTo>
                <a:cubicBezTo>
                  <a:pt x="398" y="741"/>
                  <a:pt x="398" y="741"/>
                  <a:pt x="398" y="741"/>
                </a:cubicBezTo>
                <a:cubicBezTo>
                  <a:pt x="399" y="740"/>
                  <a:pt x="399" y="740"/>
                  <a:pt x="399" y="740"/>
                </a:cubicBezTo>
                <a:cubicBezTo>
                  <a:pt x="398" y="739"/>
                  <a:pt x="398" y="739"/>
                  <a:pt x="398" y="739"/>
                </a:cubicBezTo>
                <a:cubicBezTo>
                  <a:pt x="397" y="739"/>
                  <a:pt x="397" y="739"/>
                  <a:pt x="397" y="739"/>
                </a:cubicBezTo>
                <a:cubicBezTo>
                  <a:pt x="397" y="735"/>
                  <a:pt x="397" y="735"/>
                  <a:pt x="397" y="735"/>
                </a:cubicBezTo>
                <a:cubicBezTo>
                  <a:pt x="395" y="732"/>
                  <a:pt x="395" y="732"/>
                  <a:pt x="395" y="732"/>
                </a:cubicBezTo>
                <a:cubicBezTo>
                  <a:pt x="394" y="732"/>
                  <a:pt x="394" y="732"/>
                  <a:pt x="394" y="732"/>
                </a:cubicBezTo>
                <a:cubicBezTo>
                  <a:pt x="392" y="730"/>
                  <a:pt x="392" y="730"/>
                  <a:pt x="392" y="730"/>
                </a:cubicBezTo>
                <a:cubicBezTo>
                  <a:pt x="392" y="727"/>
                  <a:pt x="392" y="727"/>
                  <a:pt x="392" y="727"/>
                </a:cubicBezTo>
                <a:cubicBezTo>
                  <a:pt x="392" y="725"/>
                  <a:pt x="392" y="725"/>
                  <a:pt x="392" y="725"/>
                </a:cubicBezTo>
                <a:cubicBezTo>
                  <a:pt x="391" y="723"/>
                  <a:pt x="391" y="723"/>
                  <a:pt x="391" y="723"/>
                </a:cubicBezTo>
                <a:cubicBezTo>
                  <a:pt x="389" y="722"/>
                  <a:pt x="389" y="722"/>
                  <a:pt x="389" y="722"/>
                </a:cubicBezTo>
                <a:cubicBezTo>
                  <a:pt x="389" y="721"/>
                  <a:pt x="389" y="721"/>
                  <a:pt x="389" y="721"/>
                </a:cubicBezTo>
                <a:cubicBezTo>
                  <a:pt x="388" y="719"/>
                  <a:pt x="388" y="719"/>
                  <a:pt x="388" y="719"/>
                </a:cubicBezTo>
                <a:cubicBezTo>
                  <a:pt x="387" y="718"/>
                  <a:pt x="387" y="718"/>
                  <a:pt x="387" y="718"/>
                </a:cubicBezTo>
                <a:cubicBezTo>
                  <a:pt x="385" y="717"/>
                  <a:pt x="385" y="717"/>
                  <a:pt x="385" y="717"/>
                </a:cubicBezTo>
                <a:cubicBezTo>
                  <a:pt x="385" y="715"/>
                  <a:pt x="385" y="715"/>
                  <a:pt x="385" y="715"/>
                </a:cubicBezTo>
                <a:cubicBezTo>
                  <a:pt x="385" y="714"/>
                  <a:pt x="385" y="714"/>
                  <a:pt x="385" y="714"/>
                </a:cubicBezTo>
                <a:cubicBezTo>
                  <a:pt x="385" y="711"/>
                  <a:pt x="385" y="711"/>
                  <a:pt x="385" y="711"/>
                </a:cubicBezTo>
                <a:cubicBezTo>
                  <a:pt x="382" y="709"/>
                  <a:pt x="382" y="709"/>
                  <a:pt x="382" y="709"/>
                </a:cubicBezTo>
                <a:cubicBezTo>
                  <a:pt x="381" y="708"/>
                  <a:pt x="381" y="708"/>
                  <a:pt x="381" y="708"/>
                </a:cubicBezTo>
                <a:cubicBezTo>
                  <a:pt x="380" y="708"/>
                  <a:pt x="380" y="708"/>
                  <a:pt x="380" y="708"/>
                </a:cubicBezTo>
                <a:cubicBezTo>
                  <a:pt x="380" y="706"/>
                  <a:pt x="380" y="706"/>
                  <a:pt x="380" y="706"/>
                </a:cubicBezTo>
                <a:cubicBezTo>
                  <a:pt x="379" y="703"/>
                  <a:pt x="379" y="703"/>
                  <a:pt x="379" y="703"/>
                </a:cubicBezTo>
                <a:cubicBezTo>
                  <a:pt x="378" y="702"/>
                  <a:pt x="378" y="702"/>
                  <a:pt x="378" y="702"/>
                </a:cubicBezTo>
                <a:cubicBezTo>
                  <a:pt x="378" y="700"/>
                  <a:pt x="378" y="700"/>
                  <a:pt x="378" y="700"/>
                </a:cubicBezTo>
                <a:cubicBezTo>
                  <a:pt x="378" y="693"/>
                  <a:pt x="378" y="693"/>
                  <a:pt x="378" y="693"/>
                </a:cubicBezTo>
                <a:cubicBezTo>
                  <a:pt x="378" y="689"/>
                  <a:pt x="378" y="689"/>
                  <a:pt x="378" y="689"/>
                </a:cubicBezTo>
                <a:cubicBezTo>
                  <a:pt x="378" y="686"/>
                  <a:pt x="378" y="686"/>
                  <a:pt x="378" y="686"/>
                </a:cubicBezTo>
                <a:cubicBezTo>
                  <a:pt x="379" y="683"/>
                  <a:pt x="379" y="683"/>
                  <a:pt x="379" y="683"/>
                </a:cubicBezTo>
                <a:cubicBezTo>
                  <a:pt x="379" y="681"/>
                  <a:pt x="379" y="681"/>
                  <a:pt x="379" y="681"/>
                </a:cubicBezTo>
                <a:cubicBezTo>
                  <a:pt x="378" y="679"/>
                  <a:pt x="378" y="679"/>
                  <a:pt x="378" y="679"/>
                </a:cubicBezTo>
                <a:cubicBezTo>
                  <a:pt x="380" y="681"/>
                  <a:pt x="380" y="681"/>
                  <a:pt x="380" y="681"/>
                </a:cubicBezTo>
                <a:cubicBezTo>
                  <a:pt x="382" y="682"/>
                  <a:pt x="382" y="682"/>
                  <a:pt x="382" y="682"/>
                </a:cubicBezTo>
                <a:cubicBezTo>
                  <a:pt x="384" y="685"/>
                  <a:pt x="384" y="685"/>
                  <a:pt x="384" y="685"/>
                </a:cubicBezTo>
                <a:cubicBezTo>
                  <a:pt x="385" y="686"/>
                  <a:pt x="385" y="686"/>
                  <a:pt x="385" y="686"/>
                </a:cubicBezTo>
                <a:cubicBezTo>
                  <a:pt x="387" y="686"/>
                  <a:pt x="387" y="686"/>
                  <a:pt x="387" y="686"/>
                </a:cubicBezTo>
                <a:cubicBezTo>
                  <a:pt x="388" y="685"/>
                  <a:pt x="388" y="685"/>
                  <a:pt x="388" y="685"/>
                </a:cubicBezTo>
                <a:cubicBezTo>
                  <a:pt x="390" y="687"/>
                  <a:pt x="390" y="687"/>
                  <a:pt x="390" y="687"/>
                </a:cubicBezTo>
                <a:cubicBezTo>
                  <a:pt x="390" y="688"/>
                  <a:pt x="390" y="688"/>
                  <a:pt x="390" y="688"/>
                </a:cubicBezTo>
                <a:cubicBezTo>
                  <a:pt x="392" y="688"/>
                  <a:pt x="392" y="688"/>
                  <a:pt x="392" y="688"/>
                </a:cubicBezTo>
                <a:cubicBezTo>
                  <a:pt x="394" y="689"/>
                  <a:pt x="394" y="689"/>
                  <a:pt x="394" y="689"/>
                </a:cubicBezTo>
                <a:cubicBezTo>
                  <a:pt x="394" y="690"/>
                  <a:pt x="394" y="690"/>
                  <a:pt x="394" y="690"/>
                </a:cubicBezTo>
                <a:cubicBezTo>
                  <a:pt x="393" y="692"/>
                  <a:pt x="393" y="692"/>
                  <a:pt x="393" y="692"/>
                </a:cubicBezTo>
                <a:cubicBezTo>
                  <a:pt x="393" y="694"/>
                  <a:pt x="393" y="694"/>
                  <a:pt x="393" y="694"/>
                </a:cubicBezTo>
                <a:cubicBezTo>
                  <a:pt x="394" y="696"/>
                  <a:pt x="394" y="696"/>
                  <a:pt x="394" y="696"/>
                </a:cubicBezTo>
                <a:cubicBezTo>
                  <a:pt x="395" y="699"/>
                  <a:pt x="395" y="699"/>
                  <a:pt x="395" y="699"/>
                </a:cubicBezTo>
                <a:cubicBezTo>
                  <a:pt x="395" y="701"/>
                  <a:pt x="395" y="701"/>
                  <a:pt x="395" y="701"/>
                </a:cubicBezTo>
                <a:cubicBezTo>
                  <a:pt x="396" y="703"/>
                  <a:pt x="396" y="703"/>
                  <a:pt x="396" y="703"/>
                </a:cubicBezTo>
                <a:cubicBezTo>
                  <a:pt x="395" y="705"/>
                  <a:pt x="395" y="705"/>
                  <a:pt x="395" y="705"/>
                </a:cubicBezTo>
                <a:cubicBezTo>
                  <a:pt x="396" y="707"/>
                  <a:pt x="396" y="707"/>
                  <a:pt x="396" y="707"/>
                </a:cubicBezTo>
                <a:cubicBezTo>
                  <a:pt x="399" y="710"/>
                  <a:pt x="399" y="710"/>
                  <a:pt x="399" y="710"/>
                </a:cubicBezTo>
                <a:cubicBezTo>
                  <a:pt x="398" y="711"/>
                  <a:pt x="398" y="711"/>
                  <a:pt x="398" y="711"/>
                </a:cubicBezTo>
                <a:cubicBezTo>
                  <a:pt x="398" y="712"/>
                  <a:pt x="398" y="712"/>
                  <a:pt x="398" y="712"/>
                </a:cubicBezTo>
                <a:cubicBezTo>
                  <a:pt x="398" y="713"/>
                  <a:pt x="398" y="713"/>
                  <a:pt x="398" y="713"/>
                </a:cubicBezTo>
                <a:cubicBezTo>
                  <a:pt x="399" y="713"/>
                  <a:pt x="399" y="713"/>
                  <a:pt x="399" y="713"/>
                </a:cubicBezTo>
                <a:cubicBezTo>
                  <a:pt x="400" y="714"/>
                  <a:pt x="400" y="714"/>
                  <a:pt x="400" y="714"/>
                </a:cubicBezTo>
                <a:cubicBezTo>
                  <a:pt x="401" y="718"/>
                  <a:pt x="401" y="718"/>
                  <a:pt x="401" y="718"/>
                </a:cubicBezTo>
                <a:cubicBezTo>
                  <a:pt x="402" y="718"/>
                  <a:pt x="402" y="718"/>
                  <a:pt x="402" y="718"/>
                </a:cubicBezTo>
                <a:cubicBezTo>
                  <a:pt x="403" y="720"/>
                  <a:pt x="403" y="720"/>
                  <a:pt x="403" y="720"/>
                </a:cubicBezTo>
                <a:cubicBezTo>
                  <a:pt x="403" y="722"/>
                  <a:pt x="403" y="722"/>
                  <a:pt x="403" y="722"/>
                </a:cubicBezTo>
                <a:cubicBezTo>
                  <a:pt x="404" y="723"/>
                  <a:pt x="404" y="723"/>
                  <a:pt x="404" y="723"/>
                </a:cubicBezTo>
                <a:cubicBezTo>
                  <a:pt x="405" y="724"/>
                  <a:pt x="405" y="724"/>
                  <a:pt x="405" y="724"/>
                </a:cubicBezTo>
                <a:cubicBezTo>
                  <a:pt x="406" y="726"/>
                  <a:pt x="406" y="726"/>
                  <a:pt x="406" y="726"/>
                </a:cubicBezTo>
                <a:cubicBezTo>
                  <a:pt x="407" y="728"/>
                  <a:pt x="407" y="728"/>
                  <a:pt x="407" y="728"/>
                </a:cubicBezTo>
                <a:cubicBezTo>
                  <a:pt x="408" y="729"/>
                  <a:pt x="408" y="729"/>
                  <a:pt x="408" y="729"/>
                </a:cubicBezTo>
                <a:cubicBezTo>
                  <a:pt x="409" y="730"/>
                  <a:pt x="409" y="730"/>
                  <a:pt x="409" y="730"/>
                </a:cubicBezTo>
                <a:cubicBezTo>
                  <a:pt x="410" y="730"/>
                  <a:pt x="410" y="730"/>
                  <a:pt x="410" y="730"/>
                </a:cubicBezTo>
                <a:cubicBezTo>
                  <a:pt x="411" y="730"/>
                  <a:pt x="411" y="730"/>
                  <a:pt x="411" y="730"/>
                </a:cubicBezTo>
                <a:cubicBezTo>
                  <a:pt x="412" y="730"/>
                  <a:pt x="412" y="730"/>
                  <a:pt x="412" y="730"/>
                </a:cubicBezTo>
                <a:cubicBezTo>
                  <a:pt x="413" y="731"/>
                  <a:pt x="413" y="731"/>
                  <a:pt x="413" y="731"/>
                </a:cubicBezTo>
                <a:cubicBezTo>
                  <a:pt x="413" y="733"/>
                  <a:pt x="413" y="733"/>
                  <a:pt x="413" y="733"/>
                </a:cubicBezTo>
                <a:cubicBezTo>
                  <a:pt x="412" y="734"/>
                  <a:pt x="412" y="734"/>
                  <a:pt x="412" y="734"/>
                </a:cubicBezTo>
                <a:cubicBezTo>
                  <a:pt x="413" y="737"/>
                  <a:pt x="413" y="737"/>
                  <a:pt x="413" y="737"/>
                </a:cubicBezTo>
                <a:cubicBezTo>
                  <a:pt x="416" y="740"/>
                  <a:pt x="416" y="740"/>
                  <a:pt x="416" y="740"/>
                </a:cubicBezTo>
                <a:cubicBezTo>
                  <a:pt x="418" y="740"/>
                  <a:pt x="418" y="740"/>
                  <a:pt x="418" y="740"/>
                </a:cubicBezTo>
                <a:cubicBezTo>
                  <a:pt x="419" y="740"/>
                  <a:pt x="419" y="740"/>
                  <a:pt x="419" y="740"/>
                </a:cubicBezTo>
                <a:cubicBezTo>
                  <a:pt x="418" y="742"/>
                  <a:pt x="418" y="742"/>
                  <a:pt x="418" y="742"/>
                </a:cubicBezTo>
                <a:cubicBezTo>
                  <a:pt x="419" y="744"/>
                  <a:pt x="419" y="744"/>
                  <a:pt x="419" y="744"/>
                </a:cubicBezTo>
                <a:cubicBezTo>
                  <a:pt x="421" y="744"/>
                  <a:pt x="421" y="744"/>
                  <a:pt x="421" y="744"/>
                </a:cubicBezTo>
                <a:cubicBezTo>
                  <a:pt x="423" y="744"/>
                  <a:pt x="423" y="744"/>
                  <a:pt x="423" y="744"/>
                </a:cubicBezTo>
                <a:cubicBezTo>
                  <a:pt x="424" y="746"/>
                  <a:pt x="424" y="746"/>
                  <a:pt x="424" y="746"/>
                </a:cubicBezTo>
                <a:cubicBezTo>
                  <a:pt x="425" y="748"/>
                  <a:pt x="425" y="748"/>
                  <a:pt x="425" y="748"/>
                </a:cubicBezTo>
                <a:cubicBezTo>
                  <a:pt x="426" y="749"/>
                  <a:pt x="426" y="749"/>
                  <a:pt x="426" y="749"/>
                </a:cubicBezTo>
                <a:cubicBezTo>
                  <a:pt x="427" y="748"/>
                  <a:pt x="427" y="748"/>
                  <a:pt x="427" y="748"/>
                </a:cubicBezTo>
                <a:cubicBezTo>
                  <a:pt x="427" y="749"/>
                  <a:pt x="427" y="749"/>
                  <a:pt x="427" y="749"/>
                </a:cubicBezTo>
                <a:cubicBezTo>
                  <a:pt x="427" y="750"/>
                  <a:pt x="427" y="750"/>
                  <a:pt x="427" y="750"/>
                </a:cubicBezTo>
                <a:cubicBezTo>
                  <a:pt x="427" y="751"/>
                  <a:pt x="427" y="751"/>
                  <a:pt x="427" y="751"/>
                </a:cubicBezTo>
                <a:cubicBezTo>
                  <a:pt x="426" y="750"/>
                  <a:pt x="426" y="750"/>
                  <a:pt x="426" y="750"/>
                </a:cubicBezTo>
                <a:cubicBezTo>
                  <a:pt x="424" y="750"/>
                  <a:pt x="424" y="750"/>
                  <a:pt x="424" y="750"/>
                </a:cubicBezTo>
                <a:cubicBezTo>
                  <a:pt x="423" y="752"/>
                  <a:pt x="423" y="752"/>
                  <a:pt x="423" y="752"/>
                </a:cubicBezTo>
                <a:cubicBezTo>
                  <a:pt x="422" y="755"/>
                  <a:pt x="422" y="755"/>
                  <a:pt x="422" y="755"/>
                </a:cubicBezTo>
                <a:cubicBezTo>
                  <a:pt x="422" y="757"/>
                  <a:pt x="422" y="757"/>
                  <a:pt x="422" y="757"/>
                </a:cubicBezTo>
                <a:cubicBezTo>
                  <a:pt x="424" y="758"/>
                  <a:pt x="424" y="758"/>
                  <a:pt x="424" y="758"/>
                </a:cubicBezTo>
                <a:cubicBezTo>
                  <a:pt x="425" y="758"/>
                  <a:pt x="425" y="758"/>
                  <a:pt x="425" y="758"/>
                </a:cubicBezTo>
                <a:cubicBezTo>
                  <a:pt x="427" y="759"/>
                  <a:pt x="427" y="759"/>
                  <a:pt x="427" y="759"/>
                </a:cubicBezTo>
                <a:cubicBezTo>
                  <a:pt x="431" y="762"/>
                  <a:pt x="431" y="762"/>
                  <a:pt x="431" y="762"/>
                </a:cubicBezTo>
                <a:cubicBezTo>
                  <a:pt x="433" y="763"/>
                  <a:pt x="433" y="763"/>
                  <a:pt x="433" y="763"/>
                </a:cubicBezTo>
                <a:cubicBezTo>
                  <a:pt x="434" y="763"/>
                  <a:pt x="434" y="763"/>
                  <a:pt x="434" y="763"/>
                </a:cubicBezTo>
                <a:cubicBezTo>
                  <a:pt x="435" y="764"/>
                  <a:pt x="435" y="764"/>
                  <a:pt x="435" y="764"/>
                </a:cubicBezTo>
                <a:cubicBezTo>
                  <a:pt x="435" y="766"/>
                  <a:pt x="435" y="766"/>
                  <a:pt x="435" y="766"/>
                </a:cubicBezTo>
                <a:cubicBezTo>
                  <a:pt x="436" y="767"/>
                  <a:pt x="436" y="767"/>
                  <a:pt x="436" y="767"/>
                </a:cubicBezTo>
                <a:cubicBezTo>
                  <a:pt x="435" y="769"/>
                  <a:pt x="435" y="769"/>
                  <a:pt x="435" y="769"/>
                </a:cubicBezTo>
                <a:cubicBezTo>
                  <a:pt x="434" y="770"/>
                  <a:pt x="434" y="770"/>
                  <a:pt x="434" y="770"/>
                </a:cubicBezTo>
                <a:cubicBezTo>
                  <a:pt x="434" y="770"/>
                  <a:pt x="434" y="770"/>
                  <a:pt x="434" y="770"/>
                </a:cubicBezTo>
                <a:cubicBezTo>
                  <a:pt x="436" y="771"/>
                  <a:pt x="436" y="771"/>
                  <a:pt x="436" y="771"/>
                </a:cubicBezTo>
                <a:cubicBezTo>
                  <a:pt x="439" y="773"/>
                  <a:pt x="439" y="773"/>
                  <a:pt x="439" y="773"/>
                </a:cubicBezTo>
                <a:cubicBezTo>
                  <a:pt x="439" y="774"/>
                  <a:pt x="439" y="774"/>
                  <a:pt x="439" y="774"/>
                </a:cubicBezTo>
                <a:cubicBezTo>
                  <a:pt x="440" y="774"/>
                  <a:pt x="440" y="774"/>
                  <a:pt x="440" y="774"/>
                </a:cubicBezTo>
                <a:cubicBezTo>
                  <a:pt x="443" y="777"/>
                  <a:pt x="443" y="777"/>
                  <a:pt x="443" y="777"/>
                </a:cubicBezTo>
                <a:cubicBezTo>
                  <a:pt x="446" y="781"/>
                  <a:pt x="446" y="781"/>
                  <a:pt x="446" y="781"/>
                </a:cubicBezTo>
                <a:cubicBezTo>
                  <a:pt x="448" y="785"/>
                  <a:pt x="448" y="785"/>
                  <a:pt x="448" y="785"/>
                </a:cubicBezTo>
                <a:cubicBezTo>
                  <a:pt x="451" y="788"/>
                  <a:pt x="451" y="788"/>
                  <a:pt x="451" y="788"/>
                </a:cubicBezTo>
                <a:cubicBezTo>
                  <a:pt x="451" y="790"/>
                  <a:pt x="451" y="790"/>
                  <a:pt x="451" y="790"/>
                </a:cubicBezTo>
                <a:cubicBezTo>
                  <a:pt x="455" y="795"/>
                  <a:pt x="455" y="795"/>
                  <a:pt x="455" y="795"/>
                </a:cubicBezTo>
                <a:cubicBezTo>
                  <a:pt x="455" y="797"/>
                  <a:pt x="455" y="797"/>
                  <a:pt x="455" y="797"/>
                </a:cubicBezTo>
                <a:cubicBezTo>
                  <a:pt x="455" y="799"/>
                  <a:pt x="455" y="799"/>
                  <a:pt x="455" y="799"/>
                </a:cubicBezTo>
                <a:cubicBezTo>
                  <a:pt x="455" y="800"/>
                  <a:pt x="455" y="800"/>
                  <a:pt x="455" y="800"/>
                </a:cubicBezTo>
                <a:cubicBezTo>
                  <a:pt x="457" y="803"/>
                  <a:pt x="457" y="803"/>
                  <a:pt x="457" y="803"/>
                </a:cubicBezTo>
                <a:cubicBezTo>
                  <a:pt x="459" y="809"/>
                  <a:pt x="459" y="809"/>
                  <a:pt x="459" y="809"/>
                </a:cubicBezTo>
                <a:cubicBezTo>
                  <a:pt x="459" y="811"/>
                  <a:pt x="459" y="811"/>
                  <a:pt x="459" y="811"/>
                </a:cubicBezTo>
                <a:cubicBezTo>
                  <a:pt x="458" y="813"/>
                  <a:pt x="458" y="813"/>
                  <a:pt x="458" y="813"/>
                </a:cubicBezTo>
                <a:cubicBezTo>
                  <a:pt x="455" y="815"/>
                  <a:pt x="455" y="815"/>
                  <a:pt x="455" y="815"/>
                </a:cubicBezTo>
                <a:cubicBezTo>
                  <a:pt x="455" y="816"/>
                  <a:pt x="455" y="816"/>
                  <a:pt x="455" y="816"/>
                </a:cubicBezTo>
                <a:cubicBezTo>
                  <a:pt x="456" y="816"/>
                  <a:pt x="456" y="816"/>
                  <a:pt x="456" y="816"/>
                </a:cubicBezTo>
                <a:cubicBezTo>
                  <a:pt x="457" y="817"/>
                  <a:pt x="457" y="817"/>
                  <a:pt x="457" y="817"/>
                </a:cubicBezTo>
                <a:cubicBezTo>
                  <a:pt x="456" y="818"/>
                  <a:pt x="456" y="818"/>
                  <a:pt x="456" y="818"/>
                </a:cubicBezTo>
                <a:cubicBezTo>
                  <a:pt x="454" y="818"/>
                  <a:pt x="454" y="818"/>
                  <a:pt x="454" y="818"/>
                </a:cubicBezTo>
                <a:cubicBezTo>
                  <a:pt x="453" y="819"/>
                  <a:pt x="453" y="819"/>
                  <a:pt x="453" y="819"/>
                </a:cubicBezTo>
                <a:cubicBezTo>
                  <a:pt x="453" y="820"/>
                  <a:pt x="453" y="820"/>
                  <a:pt x="453" y="820"/>
                </a:cubicBezTo>
                <a:cubicBezTo>
                  <a:pt x="454" y="823"/>
                  <a:pt x="454" y="823"/>
                  <a:pt x="454" y="823"/>
                </a:cubicBezTo>
                <a:cubicBezTo>
                  <a:pt x="456" y="825"/>
                  <a:pt x="456" y="825"/>
                  <a:pt x="456" y="825"/>
                </a:cubicBezTo>
                <a:cubicBezTo>
                  <a:pt x="456" y="826"/>
                  <a:pt x="456" y="826"/>
                  <a:pt x="456" y="826"/>
                </a:cubicBezTo>
                <a:cubicBezTo>
                  <a:pt x="458" y="829"/>
                  <a:pt x="458" y="829"/>
                  <a:pt x="458" y="829"/>
                </a:cubicBezTo>
                <a:cubicBezTo>
                  <a:pt x="458" y="831"/>
                  <a:pt x="458" y="831"/>
                  <a:pt x="458" y="831"/>
                </a:cubicBezTo>
                <a:cubicBezTo>
                  <a:pt x="459" y="832"/>
                  <a:pt x="459" y="832"/>
                  <a:pt x="459" y="832"/>
                </a:cubicBezTo>
                <a:cubicBezTo>
                  <a:pt x="461" y="832"/>
                  <a:pt x="461" y="832"/>
                  <a:pt x="461" y="832"/>
                </a:cubicBezTo>
                <a:cubicBezTo>
                  <a:pt x="461" y="833"/>
                  <a:pt x="461" y="833"/>
                  <a:pt x="461" y="833"/>
                </a:cubicBezTo>
                <a:cubicBezTo>
                  <a:pt x="465" y="834"/>
                  <a:pt x="465" y="834"/>
                  <a:pt x="465" y="834"/>
                </a:cubicBezTo>
                <a:cubicBezTo>
                  <a:pt x="467" y="833"/>
                  <a:pt x="467" y="833"/>
                  <a:pt x="467" y="833"/>
                </a:cubicBezTo>
                <a:cubicBezTo>
                  <a:pt x="468" y="834"/>
                  <a:pt x="468" y="834"/>
                  <a:pt x="468" y="834"/>
                </a:cubicBezTo>
                <a:cubicBezTo>
                  <a:pt x="467" y="835"/>
                  <a:pt x="467" y="835"/>
                  <a:pt x="467" y="835"/>
                </a:cubicBezTo>
                <a:cubicBezTo>
                  <a:pt x="467" y="836"/>
                  <a:pt x="467" y="836"/>
                  <a:pt x="467" y="836"/>
                </a:cubicBezTo>
                <a:cubicBezTo>
                  <a:pt x="469" y="837"/>
                  <a:pt x="469" y="837"/>
                  <a:pt x="469" y="837"/>
                </a:cubicBezTo>
                <a:cubicBezTo>
                  <a:pt x="472" y="839"/>
                  <a:pt x="472" y="839"/>
                  <a:pt x="472" y="839"/>
                </a:cubicBezTo>
                <a:cubicBezTo>
                  <a:pt x="474" y="842"/>
                  <a:pt x="474" y="842"/>
                  <a:pt x="474" y="842"/>
                </a:cubicBezTo>
                <a:cubicBezTo>
                  <a:pt x="475" y="844"/>
                  <a:pt x="475" y="844"/>
                  <a:pt x="475" y="844"/>
                </a:cubicBezTo>
                <a:cubicBezTo>
                  <a:pt x="477" y="845"/>
                  <a:pt x="477" y="845"/>
                  <a:pt x="477" y="845"/>
                </a:cubicBezTo>
                <a:cubicBezTo>
                  <a:pt x="478" y="845"/>
                  <a:pt x="478" y="845"/>
                  <a:pt x="478" y="845"/>
                </a:cubicBezTo>
                <a:cubicBezTo>
                  <a:pt x="480" y="845"/>
                  <a:pt x="480" y="845"/>
                  <a:pt x="480" y="845"/>
                </a:cubicBezTo>
                <a:cubicBezTo>
                  <a:pt x="481" y="846"/>
                  <a:pt x="481" y="846"/>
                  <a:pt x="481" y="846"/>
                </a:cubicBezTo>
                <a:cubicBezTo>
                  <a:pt x="485" y="847"/>
                  <a:pt x="485" y="847"/>
                  <a:pt x="485" y="847"/>
                </a:cubicBezTo>
                <a:cubicBezTo>
                  <a:pt x="487" y="847"/>
                  <a:pt x="487" y="847"/>
                  <a:pt x="487" y="847"/>
                </a:cubicBezTo>
                <a:cubicBezTo>
                  <a:pt x="487" y="846"/>
                  <a:pt x="487" y="846"/>
                  <a:pt x="487" y="846"/>
                </a:cubicBezTo>
                <a:cubicBezTo>
                  <a:pt x="488" y="846"/>
                  <a:pt x="488" y="846"/>
                  <a:pt x="488" y="846"/>
                </a:cubicBezTo>
                <a:cubicBezTo>
                  <a:pt x="489" y="847"/>
                  <a:pt x="489" y="847"/>
                  <a:pt x="489" y="847"/>
                </a:cubicBezTo>
                <a:cubicBezTo>
                  <a:pt x="494" y="852"/>
                  <a:pt x="494" y="852"/>
                  <a:pt x="494" y="852"/>
                </a:cubicBezTo>
                <a:cubicBezTo>
                  <a:pt x="496" y="853"/>
                  <a:pt x="496" y="853"/>
                  <a:pt x="496" y="853"/>
                </a:cubicBezTo>
                <a:cubicBezTo>
                  <a:pt x="499" y="855"/>
                  <a:pt x="499" y="855"/>
                  <a:pt x="499" y="855"/>
                </a:cubicBezTo>
                <a:cubicBezTo>
                  <a:pt x="503" y="857"/>
                  <a:pt x="503" y="857"/>
                  <a:pt x="503" y="857"/>
                </a:cubicBezTo>
                <a:cubicBezTo>
                  <a:pt x="508" y="858"/>
                  <a:pt x="508" y="858"/>
                  <a:pt x="508" y="858"/>
                </a:cubicBezTo>
                <a:cubicBezTo>
                  <a:pt x="510" y="859"/>
                  <a:pt x="510" y="859"/>
                  <a:pt x="510" y="859"/>
                </a:cubicBezTo>
                <a:cubicBezTo>
                  <a:pt x="512" y="861"/>
                  <a:pt x="512" y="861"/>
                  <a:pt x="512" y="861"/>
                </a:cubicBezTo>
                <a:cubicBezTo>
                  <a:pt x="514" y="861"/>
                  <a:pt x="514" y="861"/>
                  <a:pt x="514" y="861"/>
                </a:cubicBezTo>
                <a:cubicBezTo>
                  <a:pt x="517" y="863"/>
                  <a:pt x="517" y="863"/>
                  <a:pt x="517" y="863"/>
                </a:cubicBezTo>
                <a:cubicBezTo>
                  <a:pt x="519" y="862"/>
                  <a:pt x="519" y="862"/>
                  <a:pt x="519" y="862"/>
                </a:cubicBezTo>
                <a:cubicBezTo>
                  <a:pt x="519" y="863"/>
                  <a:pt x="519" y="863"/>
                  <a:pt x="519" y="863"/>
                </a:cubicBezTo>
                <a:cubicBezTo>
                  <a:pt x="521" y="865"/>
                  <a:pt x="521" y="865"/>
                  <a:pt x="521" y="865"/>
                </a:cubicBezTo>
                <a:cubicBezTo>
                  <a:pt x="523" y="866"/>
                  <a:pt x="523" y="866"/>
                  <a:pt x="523" y="866"/>
                </a:cubicBezTo>
                <a:cubicBezTo>
                  <a:pt x="525" y="866"/>
                  <a:pt x="525" y="866"/>
                  <a:pt x="525" y="866"/>
                </a:cubicBezTo>
                <a:cubicBezTo>
                  <a:pt x="526" y="866"/>
                  <a:pt x="526" y="866"/>
                  <a:pt x="526" y="866"/>
                </a:cubicBezTo>
                <a:cubicBezTo>
                  <a:pt x="527" y="867"/>
                  <a:pt x="527" y="867"/>
                  <a:pt x="527" y="867"/>
                </a:cubicBezTo>
                <a:cubicBezTo>
                  <a:pt x="531" y="869"/>
                  <a:pt x="531" y="869"/>
                  <a:pt x="531" y="869"/>
                </a:cubicBezTo>
                <a:cubicBezTo>
                  <a:pt x="535" y="869"/>
                  <a:pt x="535" y="869"/>
                  <a:pt x="535" y="869"/>
                </a:cubicBezTo>
                <a:cubicBezTo>
                  <a:pt x="537" y="870"/>
                  <a:pt x="537" y="870"/>
                  <a:pt x="537" y="870"/>
                </a:cubicBezTo>
                <a:cubicBezTo>
                  <a:pt x="542" y="872"/>
                  <a:pt x="542" y="872"/>
                  <a:pt x="542" y="872"/>
                </a:cubicBezTo>
                <a:cubicBezTo>
                  <a:pt x="544" y="872"/>
                  <a:pt x="544" y="872"/>
                  <a:pt x="544" y="872"/>
                </a:cubicBezTo>
                <a:cubicBezTo>
                  <a:pt x="550" y="869"/>
                  <a:pt x="550" y="869"/>
                  <a:pt x="550" y="869"/>
                </a:cubicBezTo>
                <a:cubicBezTo>
                  <a:pt x="552" y="869"/>
                  <a:pt x="552" y="869"/>
                  <a:pt x="552" y="869"/>
                </a:cubicBezTo>
                <a:cubicBezTo>
                  <a:pt x="555" y="868"/>
                  <a:pt x="555" y="868"/>
                  <a:pt x="555" y="868"/>
                </a:cubicBezTo>
                <a:cubicBezTo>
                  <a:pt x="557" y="867"/>
                  <a:pt x="557" y="867"/>
                  <a:pt x="557" y="867"/>
                </a:cubicBezTo>
                <a:cubicBezTo>
                  <a:pt x="559" y="867"/>
                  <a:pt x="559" y="867"/>
                  <a:pt x="559" y="867"/>
                </a:cubicBezTo>
                <a:cubicBezTo>
                  <a:pt x="560" y="867"/>
                  <a:pt x="560" y="867"/>
                  <a:pt x="560" y="867"/>
                </a:cubicBezTo>
                <a:cubicBezTo>
                  <a:pt x="560" y="866"/>
                  <a:pt x="560" y="866"/>
                  <a:pt x="560" y="866"/>
                </a:cubicBezTo>
                <a:cubicBezTo>
                  <a:pt x="558" y="866"/>
                  <a:pt x="558" y="866"/>
                  <a:pt x="558" y="866"/>
                </a:cubicBezTo>
                <a:cubicBezTo>
                  <a:pt x="557" y="866"/>
                  <a:pt x="557" y="866"/>
                  <a:pt x="557" y="866"/>
                </a:cubicBezTo>
                <a:cubicBezTo>
                  <a:pt x="557" y="865"/>
                  <a:pt x="557" y="865"/>
                  <a:pt x="557" y="865"/>
                </a:cubicBezTo>
                <a:cubicBezTo>
                  <a:pt x="559" y="864"/>
                  <a:pt x="559" y="864"/>
                  <a:pt x="559" y="864"/>
                </a:cubicBezTo>
                <a:cubicBezTo>
                  <a:pt x="560" y="864"/>
                  <a:pt x="560" y="864"/>
                  <a:pt x="560" y="864"/>
                </a:cubicBezTo>
                <a:cubicBezTo>
                  <a:pt x="560" y="865"/>
                  <a:pt x="560" y="865"/>
                  <a:pt x="560" y="865"/>
                </a:cubicBezTo>
                <a:cubicBezTo>
                  <a:pt x="561" y="865"/>
                  <a:pt x="561" y="865"/>
                  <a:pt x="561" y="865"/>
                </a:cubicBezTo>
                <a:cubicBezTo>
                  <a:pt x="562" y="865"/>
                  <a:pt x="562" y="865"/>
                  <a:pt x="562" y="865"/>
                </a:cubicBezTo>
                <a:cubicBezTo>
                  <a:pt x="562" y="866"/>
                  <a:pt x="562" y="866"/>
                  <a:pt x="562" y="866"/>
                </a:cubicBezTo>
                <a:cubicBezTo>
                  <a:pt x="561" y="866"/>
                  <a:pt x="561" y="866"/>
                  <a:pt x="561" y="866"/>
                </a:cubicBezTo>
                <a:cubicBezTo>
                  <a:pt x="561" y="866"/>
                  <a:pt x="561" y="866"/>
                  <a:pt x="561" y="866"/>
                </a:cubicBezTo>
                <a:cubicBezTo>
                  <a:pt x="561" y="866"/>
                  <a:pt x="561" y="866"/>
                  <a:pt x="561" y="866"/>
                </a:cubicBezTo>
                <a:cubicBezTo>
                  <a:pt x="563" y="866"/>
                  <a:pt x="563" y="866"/>
                  <a:pt x="563" y="866"/>
                </a:cubicBezTo>
                <a:cubicBezTo>
                  <a:pt x="565" y="867"/>
                  <a:pt x="565" y="867"/>
                  <a:pt x="565" y="867"/>
                </a:cubicBezTo>
                <a:cubicBezTo>
                  <a:pt x="568" y="869"/>
                  <a:pt x="568" y="869"/>
                  <a:pt x="568" y="869"/>
                </a:cubicBezTo>
                <a:cubicBezTo>
                  <a:pt x="569" y="870"/>
                  <a:pt x="569" y="870"/>
                  <a:pt x="569" y="870"/>
                </a:cubicBezTo>
                <a:cubicBezTo>
                  <a:pt x="569" y="870"/>
                  <a:pt x="569" y="870"/>
                  <a:pt x="569" y="870"/>
                </a:cubicBezTo>
                <a:cubicBezTo>
                  <a:pt x="567" y="867"/>
                  <a:pt x="567" y="867"/>
                  <a:pt x="567" y="867"/>
                </a:cubicBezTo>
                <a:cubicBezTo>
                  <a:pt x="564" y="866"/>
                  <a:pt x="564" y="866"/>
                  <a:pt x="564" y="866"/>
                </a:cubicBezTo>
                <a:cubicBezTo>
                  <a:pt x="563" y="865"/>
                  <a:pt x="563" y="865"/>
                  <a:pt x="563" y="865"/>
                </a:cubicBezTo>
                <a:cubicBezTo>
                  <a:pt x="564" y="865"/>
                  <a:pt x="564" y="865"/>
                  <a:pt x="564" y="865"/>
                </a:cubicBezTo>
                <a:cubicBezTo>
                  <a:pt x="564" y="866"/>
                  <a:pt x="564" y="866"/>
                  <a:pt x="564" y="866"/>
                </a:cubicBezTo>
                <a:cubicBezTo>
                  <a:pt x="566" y="866"/>
                  <a:pt x="566" y="866"/>
                  <a:pt x="566" y="866"/>
                </a:cubicBezTo>
                <a:cubicBezTo>
                  <a:pt x="568" y="868"/>
                  <a:pt x="568" y="868"/>
                  <a:pt x="568" y="868"/>
                </a:cubicBezTo>
                <a:cubicBezTo>
                  <a:pt x="570" y="870"/>
                  <a:pt x="570" y="870"/>
                  <a:pt x="570" y="870"/>
                </a:cubicBezTo>
                <a:cubicBezTo>
                  <a:pt x="570" y="871"/>
                  <a:pt x="570" y="871"/>
                  <a:pt x="570" y="871"/>
                </a:cubicBezTo>
                <a:cubicBezTo>
                  <a:pt x="571" y="872"/>
                  <a:pt x="571" y="872"/>
                  <a:pt x="571" y="872"/>
                </a:cubicBezTo>
                <a:cubicBezTo>
                  <a:pt x="578" y="878"/>
                  <a:pt x="578" y="878"/>
                  <a:pt x="578" y="878"/>
                </a:cubicBezTo>
                <a:cubicBezTo>
                  <a:pt x="580" y="878"/>
                  <a:pt x="580" y="878"/>
                  <a:pt x="580" y="878"/>
                </a:cubicBezTo>
                <a:cubicBezTo>
                  <a:pt x="580" y="879"/>
                  <a:pt x="580" y="879"/>
                  <a:pt x="580" y="879"/>
                </a:cubicBezTo>
                <a:cubicBezTo>
                  <a:pt x="583" y="882"/>
                  <a:pt x="583" y="882"/>
                  <a:pt x="583" y="882"/>
                </a:cubicBezTo>
                <a:cubicBezTo>
                  <a:pt x="585" y="884"/>
                  <a:pt x="585" y="884"/>
                  <a:pt x="585" y="884"/>
                </a:cubicBezTo>
                <a:cubicBezTo>
                  <a:pt x="586" y="886"/>
                  <a:pt x="586" y="886"/>
                  <a:pt x="586" y="886"/>
                </a:cubicBezTo>
                <a:cubicBezTo>
                  <a:pt x="588" y="888"/>
                  <a:pt x="588" y="888"/>
                  <a:pt x="588" y="888"/>
                </a:cubicBezTo>
                <a:cubicBezTo>
                  <a:pt x="589" y="888"/>
                  <a:pt x="589" y="888"/>
                  <a:pt x="589" y="888"/>
                </a:cubicBezTo>
                <a:cubicBezTo>
                  <a:pt x="591" y="889"/>
                  <a:pt x="591" y="889"/>
                  <a:pt x="591" y="889"/>
                </a:cubicBezTo>
                <a:cubicBezTo>
                  <a:pt x="596" y="891"/>
                  <a:pt x="596" y="891"/>
                  <a:pt x="596" y="891"/>
                </a:cubicBezTo>
                <a:cubicBezTo>
                  <a:pt x="599" y="892"/>
                  <a:pt x="599" y="892"/>
                  <a:pt x="599" y="892"/>
                </a:cubicBezTo>
                <a:cubicBezTo>
                  <a:pt x="601" y="891"/>
                  <a:pt x="601" y="891"/>
                  <a:pt x="601" y="891"/>
                </a:cubicBezTo>
                <a:cubicBezTo>
                  <a:pt x="605" y="893"/>
                  <a:pt x="605" y="893"/>
                  <a:pt x="605" y="893"/>
                </a:cubicBezTo>
                <a:cubicBezTo>
                  <a:pt x="606" y="893"/>
                  <a:pt x="606" y="893"/>
                  <a:pt x="606" y="893"/>
                </a:cubicBezTo>
                <a:cubicBezTo>
                  <a:pt x="608" y="893"/>
                  <a:pt x="608" y="893"/>
                  <a:pt x="608" y="893"/>
                </a:cubicBezTo>
                <a:cubicBezTo>
                  <a:pt x="610" y="894"/>
                  <a:pt x="610" y="894"/>
                  <a:pt x="610" y="894"/>
                </a:cubicBezTo>
                <a:cubicBezTo>
                  <a:pt x="612" y="895"/>
                  <a:pt x="612" y="895"/>
                  <a:pt x="612" y="895"/>
                </a:cubicBezTo>
                <a:cubicBezTo>
                  <a:pt x="613" y="895"/>
                  <a:pt x="613" y="895"/>
                  <a:pt x="613" y="895"/>
                </a:cubicBezTo>
                <a:cubicBezTo>
                  <a:pt x="617" y="896"/>
                  <a:pt x="617" y="896"/>
                  <a:pt x="617" y="896"/>
                </a:cubicBezTo>
                <a:cubicBezTo>
                  <a:pt x="620" y="898"/>
                  <a:pt x="620" y="898"/>
                  <a:pt x="620" y="898"/>
                </a:cubicBezTo>
                <a:cubicBezTo>
                  <a:pt x="620" y="897"/>
                  <a:pt x="620" y="897"/>
                  <a:pt x="620" y="897"/>
                </a:cubicBezTo>
                <a:cubicBezTo>
                  <a:pt x="619" y="896"/>
                  <a:pt x="619" y="896"/>
                  <a:pt x="619" y="896"/>
                </a:cubicBezTo>
                <a:cubicBezTo>
                  <a:pt x="620" y="896"/>
                  <a:pt x="620" y="896"/>
                  <a:pt x="620" y="896"/>
                </a:cubicBezTo>
                <a:cubicBezTo>
                  <a:pt x="621" y="896"/>
                  <a:pt x="621" y="896"/>
                  <a:pt x="621" y="896"/>
                </a:cubicBezTo>
                <a:cubicBezTo>
                  <a:pt x="623" y="898"/>
                  <a:pt x="623" y="898"/>
                  <a:pt x="623" y="898"/>
                </a:cubicBezTo>
                <a:cubicBezTo>
                  <a:pt x="624" y="899"/>
                  <a:pt x="624" y="899"/>
                  <a:pt x="624" y="899"/>
                </a:cubicBezTo>
                <a:cubicBezTo>
                  <a:pt x="629" y="899"/>
                  <a:pt x="629" y="899"/>
                  <a:pt x="629" y="899"/>
                </a:cubicBezTo>
                <a:cubicBezTo>
                  <a:pt x="630" y="897"/>
                  <a:pt x="630" y="897"/>
                  <a:pt x="630" y="897"/>
                </a:cubicBezTo>
                <a:cubicBezTo>
                  <a:pt x="629" y="896"/>
                  <a:pt x="629" y="896"/>
                  <a:pt x="629" y="896"/>
                </a:cubicBezTo>
                <a:cubicBezTo>
                  <a:pt x="630" y="896"/>
                  <a:pt x="630" y="896"/>
                  <a:pt x="630" y="896"/>
                </a:cubicBezTo>
                <a:cubicBezTo>
                  <a:pt x="630" y="896"/>
                  <a:pt x="630" y="896"/>
                  <a:pt x="630" y="896"/>
                </a:cubicBezTo>
                <a:cubicBezTo>
                  <a:pt x="631" y="896"/>
                  <a:pt x="631" y="896"/>
                  <a:pt x="631" y="896"/>
                </a:cubicBezTo>
                <a:cubicBezTo>
                  <a:pt x="632" y="897"/>
                  <a:pt x="632" y="897"/>
                  <a:pt x="632" y="897"/>
                </a:cubicBezTo>
                <a:cubicBezTo>
                  <a:pt x="633" y="897"/>
                  <a:pt x="633" y="897"/>
                  <a:pt x="633" y="897"/>
                </a:cubicBezTo>
                <a:cubicBezTo>
                  <a:pt x="633" y="896"/>
                  <a:pt x="633" y="896"/>
                  <a:pt x="633" y="896"/>
                </a:cubicBezTo>
                <a:cubicBezTo>
                  <a:pt x="634" y="897"/>
                  <a:pt x="634" y="897"/>
                  <a:pt x="634" y="897"/>
                </a:cubicBezTo>
                <a:cubicBezTo>
                  <a:pt x="634" y="898"/>
                  <a:pt x="634" y="898"/>
                  <a:pt x="634" y="898"/>
                </a:cubicBezTo>
                <a:cubicBezTo>
                  <a:pt x="634" y="899"/>
                  <a:pt x="634" y="899"/>
                  <a:pt x="634" y="899"/>
                </a:cubicBezTo>
                <a:cubicBezTo>
                  <a:pt x="634" y="899"/>
                  <a:pt x="634" y="899"/>
                  <a:pt x="634" y="899"/>
                </a:cubicBezTo>
                <a:cubicBezTo>
                  <a:pt x="634" y="900"/>
                  <a:pt x="634" y="900"/>
                  <a:pt x="634" y="900"/>
                </a:cubicBezTo>
                <a:cubicBezTo>
                  <a:pt x="633" y="900"/>
                  <a:pt x="633" y="900"/>
                  <a:pt x="633" y="900"/>
                </a:cubicBezTo>
                <a:cubicBezTo>
                  <a:pt x="632" y="900"/>
                  <a:pt x="632" y="900"/>
                  <a:pt x="632" y="900"/>
                </a:cubicBezTo>
                <a:cubicBezTo>
                  <a:pt x="631" y="900"/>
                  <a:pt x="631" y="900"/>
                  <a:pt x="631" y="900"/>
                </a:cubicBezTo>
                <a:cubicBezTo>
                  <a:pt x="635" y="905"/>
                  <a:pt x="635" y="905"/>
                  <a:pt x="635" y="905"/>
                </a:cubicBezTo>
                <a:cubicBezTo>
                  <a:pt x="637" y="906"/>
                  <a:pt x="637" y="906"/>
                  <a:pt x="637" y="906"/>
                </a:cubicBezTo>
                <a:cubicBezTo>
                  <a:pt x="637" y="907"/>
                  <a:pt x="637" y="907"/>
                  <a:pt x="637" y="907"/>
                </a:cubicBezTo>
                <a:cubicBezTo>
                  <a:pt x="640" y="910"/>
                  <a:pt x="640" y="910"/>
                  <a:pt x="640" y="910"/>
                </a:cubicBezTo>
                <a:cubicBezTo>
                  <a:pt x="642" y="913"/>
                  <a:pt x="642" y="913"/>
                  <a:pt x="642" y="913"/>
                </a:cubicBezTo>
                <a:cubicBezTo>
                  <a:pt x="647" y="918"/>
                  <a:pt x="647" y="918"/>
                  <a:pt x="647" y="918"/>
                </a:cubicBezTo>
                <a:cubicBezTo>
                  <a:pt x="648" y="919"/>
                  <a:pt x="648" y="919"/>
                  <a:pt x="648" y="919"/>
                </a:cubicBezTo>
                <a:cubicBezTo>
                  <a:pt x="649" y="919"/>
                  <a:pt x="649" y="919"/>
                  <a:pt x="649" y="919"/>
                </a:cubicBezTo>
                <a:cubicBezTo>
                  <a:pt x="649" y="919"/>
                  <a:pt x="649" y="919"/>
                  <a:pt x="649" y="919"/>
                </a:cubicBezTo>
                <a:cubicBezTo>
                  <a:pt x="648" y="922"/>
                  <a:pt x="648" y="922"/>
                  <a:pt x="648" y="922"/>
                </a:cubicBezTo>
                <a:cubicBezTo>
                  <a:pt x="648" y="922"/>
                  <a:pt x="648" y="922"/>
                  <a:pt x="648" y="922"/>
                </a:cubicBezTo>
                <a:cubicBezTo>
                  <a:pt x="648" y="923"/>
                  <a:pt x="648" y="923"/>
                  <a:pt x="648" y="923"/>
                </a:cubicBezTo>
                <a:cubicBezTo>
                  <a:pt x="650" y="923"/>
                  <a:pt x="650" y="923"/>
                  <a:pt x="650" y="923"/>
                </a:cubicBezTo>
                <a:cubicBezTo>
                  <a:pt x="650" y="925"/>
                  <a:pt x="650" y="925"/>
                  <a:pt x="650" y="925"/>
                </a:cubicBezTo>
                <a:cubicBezTo>
                  <a:pt x="648" y="926"/>
                  <a:pt x="648" y="926"/>
                  <a:pt x="648" y="926"/>
                </a:cubicBezTo>
                <a:cubicBezTo>
                  <a:pt x="648" y="928"/>
                  <a:pt x="648" y="928"/>
                  <a:pt x="648" y="928"/>
                </a:cubicBezTo>
                <a:cubicBezTo>
                  <a:pt x="648" y="930"/>
                  <a:pt x="648" y="930"/>
                  <a:pt x="648" y="930"/>
                </a:cubicBezTo>
                <a:cubicBezTo>
                  <a:pt x="651" y="933"/>
                  <a:pt x="651" y="933"/>
                  <a:pt x="651" y="933"/>
                </a:cubicBezTo>
                <a:cubicBezTo>
                  <a:pt x="653" y="933"/>
                  <a:pt x="653" y="933"/>
                  <a:pt x="653" y="933"/>
                </a:cubicBezTo>
                <a:cubicBezTo>
                  <a:pt x="655" y="934"/>
                  <a:pt x="655" y="934"/>
                  <a:pt x="655" y="934"/>
                </a:cubicBezTo>
                <a:cubicBezTo>
                  <a:pt x="656" y="935"/>
                  <a:pt x="656" y="935"/>
                  <a:pt x="656" y="935"/>
                </a:cubicBezTo>
                <a:cubicBezTo>
                  <a:pt x="657" y="935"/>
                  <a:pt x="657" y="935"/>
                  <a:pt x="657" y="935"/>
                </a:cubicBezTo>
                <a:cubicBezTo>
                  <a:pt x="658" y="933"/>
                  <a:pt x="658" y="933"/>
                  <a:pt x="658" y="933"/>
                </a:cubicBezTo>
                <a:cubicBezTo>
                  <a:pt x="658" y="932"/>
                  <a:pt x="658" y="932"/>
                  <a:pt x="658" y="932"/>
                </a:cubicBezTo>
                <a:cubicBezTo>
                  <a:pt x="655" y="930"/>
                  <a:pt x="655" y="930"/>
                  <a:pt x="655" y="930"/>
                </a:cubicBezTo>
                <a:cubicBezTo>
                  <a:pt x="654" y="929"/>
                  <a:pt x="654" y="929"/>
                  <a:pt x="654" y="929"/>
                </a:cubicBezTo>
                <a:cubicBezTo>
                  <a:pt x="655" y="928"/>
                  <a:pt x="655" y="928"/>
                  <a:pt x="655" y="928"/>
                </a:cubicBezTo>
                <a:cubicBezTo>
                  <a:pt x="657" y="929"/>
                  <a:pt x="657" y="929"/>
                  <a:pt x="657" y="929"/>
                </a:cubicBezTo>
                <a:cubicBezTo>
                  <a:pt x="659" y="930"/>
                  <a:pt x="659" y="930"/>
                  <a:pt x="659" y="930"/>
                </a:cubicBezTo>
                <a:cubicBezTo>
                  <a:pt x="659" y="932"/>
                  <a:pt x="659" y="932"/>
                  <a:pt x="659" y="932"/>
                </a:cubicBezTo>
                <a:cubicBezTo>
                  <a:pt x="661" y="933"/>
                  <a:pt x="661" y="933"/>
                  <a:pt x="661" y="933"/>
                </a:cubicBezTo>
                <a:cubicBezTo>
                  <a:pt x="661" y="935"/>
                  <a:pt x="661" y="935"/>
                  <a:pt x="661" y="935"/>
                </a:cubicBezTo>
                <a:cubicBezTo>
                  <a:pt x="664" y="937"/>
                  <a:pt x="664" y="937"/>
                  <a:pt x="664" y="937"/>
                </a:cubicBezTo>
                <a:cubicBezTo>
                  <a:pt x="666" y="938"/>
                  <a:pt x="666" y="938"/>
                  <a:pt x="666" y="938"/>
                </a:cubicBezTo>
                <a:cubicBezTo>
                  <a:pt x="667" y="939"/>
                  <a:pt x="667" y="939"/>
                  <a:pt x="667" y="939"/>
                </a:cubicBezTo>
                <a:cubicBezTo>
                  <a:pt x="669" y="942"/>
                  <a:pt x="669" y="942"/>
                  <a:pt x="669" y="942"/>
                </a:cubicBezTo>
                <a:cubicBezTo>
                  <a:pt x="669" y="943"/>
                  <a:pt x="669" y="943"/>
                  <a:pt x="669" y="943"/>
                </a:cubicBezTo>
                <a:cubicBezTo>
                  <a:pt x="668" y="944"/>
                  <a:pt x="668" y="944"/>
                  <a:pt x="668" y="944"/>
                </a:cubicBezTo>
                <a:cubicBezTo>
                  <a:pt x="668" y="946"/>
                  <a:pt x="668" y="946"/>
                  <a:pt x="668" y="946"/>
                </a:cubicBezTo>
                <a:cubicBezTo>
                  <a:pt x="669" y="947"/>
                  <a:pt x="669" y="947"/>
                  <a:pt x="669" y="947"/>
                </a:cubicBezTo>
                <a:cubicBezTo>
                  <a:pt x="671" y="948"/>
                  <a:pt x="671" y="948"/>
                  <a:pt x="671" y="948"/>
                </a:cubicBezTo>
                <a:cubicBezTo>
                  <a:pt x="673" y="949"/>
                  <a:pt x="673" y="949"/>
                  <a:pt x="673" y="949"/>
                </a:cubicBezTo>
                <a:cubicBezTo>
                  <a:pt x="674" y="948"/>
                  <a:pt x="674" y="948"/>
                  <a:pt x="674" y="948"/>
                </a:cubicBezTo>
                <a:cubicBezTo>
                  <a:pt x="674" y="947"/>
                  <a:pt x="674" y="947"/>
                  <a:pt x="674" y="947"/>
                </a:cubicBezTo>
                <a:cubicBezTo>
                  <a:pt x="673" y="946"/>
                  <a:pt x="673" y="946"/>
                  <a:pt x="673" y="946"/>
                </a:cubicBezTo>
                <a:cubicBezTo>
                  <a:pt x="671" y="945"/>
                  <a:pt x="671" y="945"/>
                  <a:pt x="671" y="945"/>
                </a:cubicBezTo>
                <a:cubicBezTo>
                  <a:pt x="671" y="944"/>
                  <a:pt x="671" y="944"/>
                  <a:pt x="671" y="944"/>
                </a:cubicBezTo>
                <a:cubicBezTo>
                  <a:pt x="672" y="944"/>
                  <a:pt x="672" y="944"/>
                  <a:pt x="672" y="944"/>
                </a:cubicBezTo>
                <a:cubicBezTo>
                  <a:pt x="673" y="945"/>
                  <a:pt x="673" y="945"/>
                  <a:pt x="673" y="945"/>
                </a:cubicBezTo>
                <a:cubicBezTo>
                  <a:pt x="675" y="947"/>
                  <a:pt x="675" y="947"/>
                  <a:pt x="675" y="947"/>
                </a:cubicBezTo>
                <a:cubicBezTo>
                  <a:pt x="675" y="949"/>
                  <a:pt x="675" y="949"/>
                  <a:pt x="675" y="949"/>
                </a:cubicBezTo>
                <a:cubicBezTo>
                  <a:pt x="675" y="949"/>
                  <a:pt x="675" y="949"/>
                  <a:pt x="675" y="949"/>
                </a:cubicBezTo>
                <a:cubicBezTo>
                  <a:pt x="676" y="949"/>
                  <a:pt x="676" y="949"/>
                  <a:pt x="676" y="949"/>
                </a:cubicBezTo>
                <a:cubicBezTo>
                  <a:pt x="677" y="950"/>
                  <a:pt x="677" y="950"/>
                  <a:pt x="677" y="950"/>
                </a:cubicBezTo>
                <a:cubicBezTo>
                  <a:pt x="678" y="950"/>
                  <a:pt x="678" y="950"/>
                  <a:pt x="678" y="950"/>
                </a:cubicBezTo>
                <a:cubicBezTo>
                  <a:pt x="678" y="949"/>
                  <a:pt x="678" y="949"/>
                  <a:pt x="678" y="949"/>
                </a:cubicBezTo>
                <a:cubicBezTo>
                  <a:pt x="678" y="948"/>
                  <a:pt x="678" y="948"/>
                  <a:pt x="678" y="948"/>
                </a:cubicBezTo>
                <a:cubicBezTo>
                  <a:pt x="679" y="948"/>
                  <a:pt x="679" y="948"/>
                  <a:pt x="679" y="948"/>
                </a:cubicBezTo>
                <a:cubicBezTo>
                  <a:pt x="680" y="948"/>
                  <a:pt x="680" y="948"/>
                  <a:pt x="680" y="948"/>
                </a:cubicBezTo>
                <a:cubicBezTo>
                  <a:pt x="682" y="948"/>
                  <a:pt x="682" y="948"/>
                  <a:pt x="682" y="948"/>
                </a:cubicBezTo>
                <a:cubicBezTo>
                  <a:pt x="684" y="948"/>
                  <a:pt x="684" y="948"/>
                  <a:pt x="684" y="948"/>
                </a:cubicBezTo>
                <a:cubicBezTo>
                  <a:pt x="684" y="947"/>
                  <a:pt x="684" y="947"/>
                  <a:pt x="684" y="947"/>
                </a:cubicBezTo>
                <a:cubicBezTo>
                  <a:pt x="685" y="948"/>
                  <a:pt x="685" y="948"/>
                  <a:pt x="685" y="948"/>
                </a:cubicBezTo>
                <a:cubicBezTo>
                  <a:pt x="685" y="949"/>
                  <a:pt x="685" y="949"/>
                  <a:pt x="685" y="949"/>
                </a:cubicBezTo>
                <a:cubicBezTo>
                  <a:pt x="686" y="949"/>
                  <a:pt x="686" y="949"/>
                  <a:pt x="686" y="949"/>
                </a:cubicBezTo>
                <a:cubicBezTo>
                  <a:pt x="690" y="950"/>
                  <a:pt x="690" y="950"/>
                  <a:pt x="690" y="950"/>
                </a:cubicBezTo>
                <a:cubicBezTo>
                  <a:pt x="691" y="952"/>
                  <a:pt x="691" y="952"/>
                  <a:pt x="691" y="952"/>
                </a:cubicBezTo>
                <a:cubicBezTo>
                  <a:pt x="692" y="955"/>
                  <a:pt x="692" y="955"/>
                  <a:pt x="692" y="955"/>
                </a:cubicBezTo>
                <a:cubicBezTo>
                  <a:pt x="693" y="956"/>
                  <a:pt x="693" y="956"/>
                  <a:pt x="693" y="956"/>
                </a:cubicBezTo>
                <a:cubicBezTo>
                  <a:pt x="695" y="956"/>
                  <a:pt x="695" y="956"/>
                  <a:pt x="695" y="956"/>
                </a:cubicBezTo>
                <a:cubicBezTo>
                  <a:pt x="696" y="954"/>
                  <a:pt x="696" y="954"/>
                  <a:pt x="696" y="954"/>
                </a:cubicBezTo>
                <a:cubicBezTo>
                  <a:pt x="695" y="954"/>
                  <a:pt x="695" y="954"/>
                  <a:pt x="695" y="954"/>
                </a:cubicBezTo>
                <a:cubicBezTo>
                  <a:pt x="696" y="953"/>
                  <a:pt x="696" y="953"/>
                  <a:pt x="696" y="953"/>
                </a:cubicBezTo>
                <a:cubicBezTo>
                  <a:pt x="697" y="953"/>
                  <a:pt x="697" y="953"/>
                  <a:pt x="697" y="953"/>
                </a:cubicBezTo>
                <a:cubicBezTo>
                  <a:pt x="698" y="954"/>
                  <a:pt x="698" y="954"/>
                  <a:pt x="698" y="954"/>
                </a:cubicBezTo>
                <a:cubicBezTo>
                  <a:pt x="697" y="955"/>
                  <a:pt x="697" y="955"/>
                  <a:pt x="697" y="955"/>
                </a:cubicBezTo>
                <a:cubicBezTo>
                  <a:pt x="698" y="957"/>
                  <a:pt x="698" y="957"/>
                  <a:pt x="698" y="957"/>
                </a:cubicBezTo>
                <a:cubicBezTo>
                  <a:pt x="697" y="958"/>
                  <a:pt x="697" y="958"/>
                  <a:pt x="697" y="958"/>
                </a:cubicBezTo>
                <a:cubicBezTo>
                  <a:pt x="698" y="959"/>
                  <a:pt x="698" y="959"/>
                  <a:pt x="698" y="959"/>
                </a:cubicBezTo>
                <a:cubicBezTo>
                  <a:pt x="701" y="960"/>
                  <a:pt x="701" y="960"/>
                  <a:pt x="701" y="960"/>
                </a:cubicBezTo>
                <a:cubicBezTo>
                  <a:pt x="702" y="958"/>
                  <a:pt x="702" y="958"/>
                  <a:pt x="702" y="958"/>
                </a:cubicBezTo>
                <a:cubicBezTo>
                  <a:pt x="704" y="957"/>
                  <a:pt x="704" y="957"/>
                  <a:pt x="704" y="957"/>
                </a:cubicBezTo>
                <a:cubicBezTo>
                  <a:pt x="705" y="957"/>
                  <a:pt x="705" y="957"/>
                  <a:pt x="705" y="957"/>
                </a:cubicBezTo>
                <a:cubicBezTo>
                  <a:pt x="706" y="957"/>
                  <a:pt x="706" y="957"/>
                  <a:pt x="706" y="957"/>
                </a:cubicBezTo>
                <a:cubicBezTo>
                  <a:pt x="707" y="954"/>
                  <a:pt x="707" y="954"/>
                  <a:pt x="707" y="954"/>
                </a:cubicBezTo>
                <a:cubicBezTo>
                  <a:pt x="705" y="953"/>
                  <a:pt x="705" y="953"/>
                  <a:pt x="705" y="953"/>
                </a:cubicBezTo>
                <a:cubicBezTo>
                  <a:pt x="703" y="952"/>
                  <a:pt x="703" y="952"/>
                  <a:pt x="703" y="952"/>
                </a:cubicBezTo>
                <a:cubicBezTo>
                  <a:pt x="703" y="950"/>
                  <a:pt x="703" y="950"/>
                  <a:pt x="703" y="950"/>
                </a:cubicBezTo>
                <a:cubicBezTo>
                  <a:pt x="703" y="949"/>
                  <a:pt x="703" y="949"/>
                  <a:pt x="703" y="949"/>
                </a:cubicBezTo>
                <a:cubicBezTo>
                  <a:pt x="705" y="948"/>
                  <a:pt x="705" y="948"/>
                  <a:pt x="705" y="948"/>
                </a:cubicBezTo>
                <a:cubicBezTo>
                  <a:pt x="708" y="947"/>
                  <a:pt x="708" y="947"/>
                  <a:pt x="708" y="947"/>
                </a:cubicBezTo>
                <a:cubicBezTo>
                  <a:pt x="711" y="945"/>
                  <a:pt x="711" y="945"/>
                  <a:pt x="711" y="945"/>
                </a:cubicBezTo>
                <a:cubicBezTo>
                  <a:pt x="710" y="944"/>
                  <a:pt x="710" y="944"/>
                  <a:pt x="710" y="944"/>
                </a:cubicBezTo>
                <a:cubicBezTo>
                  <a:pt x="710" y="943"/>
                  <a:pt x="710" y="943"/>
                  <a:pt x="710" y="943"/>
                </a:cubicBezTo>
                <a:cubicBezTo>
                  <a:pt x="710" y="942"/>
                  <a:pt x="710" y="942"/>
                  <a:pt x="710" y="942"/>
                </a:cubicBezTo>
                <a:cubicBezTo>
                  <a:pt x="713" y="940"/>
                  <a:pt x="713" y="940"/>
                  <a:pt x="713" y="940"/>
                </a:cubicBezTo>
                <a:cubicBezTo>
                  <a:pt x="716" y="940"/>
                  <a:pt x="716" y="940"/>
                  <a:pt x="716" y="940"/>
                </a:cubicBezTo>
                <a:cubicBezTo>
                  <a:pt x="717" y="940"/>
                  <a:pt x="717" y="940"/>
                  <a:pt x="717" y="940"/>
                </a:cubicBezTo>
                <a:cubicBezTo>
                  <a:pt x="719" y="942"/>
                  <a:pt x="719" y="942"/>
                  <a:pt x="719" y="942"/>
                </a:cubicBezTo>
                <a:cubicBezTo>
                  <a:pt x="720" y="942"/>
                  <a:pt x="720" y="942"/>
                  <a:pt x="720" y="942"/>
                </a:cubicBezTo>
                <a:cubicBezTo>
                  <a:pt x="722" y="945"/>
                  <a:pt x="722" y="945"/>
                  <a:pt x="722" y="945"/>
                </a:cubicBezTo>
                <a:cubicBezTo>
                  <a:pt x="722" y="947"/>
                  <a:pt x="722" y="947"/>
                  <a:pt x="722" y="947"/>
                </a:cubicBezTo>
                <a:cubicBezTo>
                  <a:pt x="724" y="947"/>
                  <a:pt x="724" y="947"/>
                  <a:pt x="724" y="947"/>
                </a:cubicBezTo>
                <a:cubicBezTo>
                  <a:pt x="724" y="947"/>
                  <a:pt x="724" y="947"/>
                  <a:pt x="724" y="947"/>
                </a:cubicBezTo>
                <a:cubicBezTo>
                  <a:pt x="725" y="945"/>
                  <a:pt x="725" y="945"/>
                  <a:pt x="725" y="945"/>
                </a:cubicBezTo>
                <a:cubicBezTo>
                  <a:pt x="727" y="945"/>
                  <a:pt x="727" y="945"/>
                  <a:pt x="727" y="945"/>
                </a:cubicBezTo>
                <a:cubicBezTo>
                  <a:pt x="727" y="947"/>
                  <a:pt x="727" y="947"/>
                  <a:pt x="727" y="947"/>
                </a:cubicBezTo>
                <a:cubicBezTo>
                  <a:pt x="726" y="948"/>
                  <a:pt x="726" y="948"/>
                  <a:pt x="726" y="948"/>
                </a:cubicBezTo>
                <a:cubicBezTo>
                  <a:pt x="725" y="948"/>
                  <a:pt x="725" y="948"/>
                  <a:pt x="725" y="948"/>
                </a:cubicBezTo>
                <a:cubicBezTo>
                  <a:pt x="723" y="950"/>
                  <a:pt x="723" y="950"/>
                  <a:pt x="723" y="950"/>
                </a:cubicBezTo>
                <a:cubicBezTo>
                  <a:pt x="723" y="951"/>
                  <a:pt x="723" y="951"/>
                  <a:pt x="723" y="951"/>
                </a:cubicBezTo>
                <a:cubicBezTo>
                  <a:pt x="724" y="954"/>
                  <a:pt x="724" y="954"/>
                  <a:pt x="724" y="954"/>
                </a:cubicBezTo>
                <a:cubicBezTo>
                  <a:pt x="726" y="957"/>
                  <a:pt x="726" y="957"/>
                  <a:pt x="726" y="957"/>
                </a:cubicBezTo>
                <a:cubicBezTo>
                  <a:pt x="728" y="959"/>
                  <a:pt x="728" y="959"/>
                  <a:pt x="728" y="959"/>
                </a:cubicBezTo>
                <a:cubicBezTo>
                  <a:pt x="728" y="959"/>
                  <a:pt x="728" y="959"/>
                  <a:pt x="728" y="959"/>
                </a:cubicBezTo>
                <a:cubicBezTo>
                  <a:pt x="729" y="962"/>
                  <a:pt x="729" y="962"/>
                  <a:pt x="729" y="962"/>
                </a:cubicBezTo>
                <a:cubicBezTo>
                  <a:pt x="729" y="964"/>
                  <a:pt x="729" y="964"/>
                  <a:pt x="729" y="964"/>
                </a:cubicBezTo>
                <a:cubicBezTo>
                  <a:pt x="731" y="966"/>
                  <a:pt x="731" y="966"/>
                  <a:pt x="731" y="966"/>
                </a:cubicBezTo>
                <a:cubicBezTo>
                  <a:pt x="732" y="966"/>
                  <a:pt x="732" y="966"/>
                  <a:pt x="732" y="966"/>
                </a:cubicBezTo>
                <a:cubicBezTo>
                  <a:pt x="733" y="966"/>
                  <a:pt x="733" y="966"/>
                  <a:pt x="733" y="966"/>
                </a:cubicBezTo>
                <a:cubicBezTo>
                  <a:pt x="733" y="967"/>
                  <a:pt x="733" y="967"/>
                  <a:pt x="733" y="967"/>
                </a:cubicBezTo>
                <a:cubicBezTo>
                  <a:pt x="734" y="969"/>
                  <a:pt x="734" y="969"/>
                  <a:pt x="734" y="969"/>
                </a:cubicBezTo>
                <a:cubicBezTo>
                  <a:pt x="732" y="970"/>
                  <a:pt x="732" y="970"/>
                  <a:pt x="732" y="970"/>
                </a:cubicBezTo>
                <a:cubicBezTo>
                  <a:pt x="732" y="971"/>
                  <a:pt x="732" y="971"/>
                  <a:pt x="732" y="971"/>
                </a:cubicBezTo>
                <a:cubicBezTo>
                  <a:pt x="733" y="972"/>
                  <a:pt x="733" y="972"/>
                  <a:pt x="733" y="972"/>
                </a:cubicBezTo>
                <a:cubicBezTo>
                  <a:pt x="733" y="975"/>
                  <a:pt x="733" y="975"/>
                  <a:pt x="733" y="975"/>
                </a:cubicBezTo>
                <a:cubicBezTo>
                  <a:pt x="732" y="976"/>
                  <a:pt x="732" y="976"/>
                  <a:pt x="732" y="976"/>
                </a:cubicBezTo>
                <a:cubicBezTo>
                  <a:pt x="731" y="978"/>
                  <a:pt x="731" y="978"/>
                  <a:pt x="731" y="978"/>
                </a:cubicBezTo>
                <a:cubicBezTo>
                  <a:pt x="732" y="978"/>
                  <a:pt x="732" y="978"/>
                  <a:pt x="732" y="978"/>
                </a:cubicBezTo>
                <a:cubicBezTo>
                  <a:pt x="733" y="980"/>
                  <a:pt x="733" y="980"/>
                  <a:pt x="733" y="980"/>
                </a:cubicBezTo>
                <a:cubicBezTo>
                  <a:pt x="733" y="983"/>
                  <a:pt x="733" y="983"/>
                  <a:pt x="733" y="983"/>
                </a:cubicBezTo>
                <a:cubicBezTo>
                  <a:pt x="733" y="988"/>
                  <a:pt x="733" y="988"/>
                  <a:pt x="733" y="988"/>
                </a:cubicBezTo>
                <a:cubicBezTo>
                  <a:pt x="731" y="990"/>
                  <a:pt x="731" y="990"/>
                  <a:pt x="731" y="990"/>
                </a:cubicBezTo>
                <a:cubicBezTo>
                  <a:pt x="731" y="991"/>
                  <a:pt x="731" y="991"/>
                  <a:pt x="731" y="991"/>
                </a:cubicBezTo>
                <a:cubicBezTo>
                  <a:pt x="732" y="993"/>
                  <a:pt x="732" y="993"/>
                  <a:pt x="732" y="993"/>
                </a:cubicBezTo>
                <a:cubicBezTo>
                  <a:pt x="734" y="992"/>
                  <a:pt x="734" y="992"/>
                  <a:pt x="734" y="992"/>
                </a:cubicBezTo>
                <a:cubicBezTo>
                  <a:pt x="734" y="993"/>
                  <a:pt x="734" y="993"/>
                  <a:pt x="734" y="993"/>
                </a:cubicBezTo>
                <a:cubicBezTo>
                  <a:pt x="735" y="995"/>
                  <a:pt x="735" y="995"/>
                  <a:pt x="735" y="995"/>
                </a:cubicBezTo>
                <a:cubicBezTo>
                  <a:pt x="736" y="994"/>
                  <a:pt x="736" y="994"/>
                  <a:pt x="736" y="994"/>
                </a:cubicBezTo>
                <a:cubicBezTo>
                  <a:pt x="736" y="995"/>
                  <a:pt x="736" y="995"/>
                  <a:pt x="736" y="995"/>
                </a:cubicBezTo>
                <a:cubicBezTo>
                  <a:pt x="735" y="997"/>
                  <a:pt x="735" y="997"/>
                  <a:pt x="735" y="997"/>
                </a:cubicBezTo>
                <a:cubicBezTo>
                  <a:pt x="734" y="999"/>
                  <a:pt x="734" y="999"/>
                  <a:pt x="734" y="999"/>
                </a:cubicBezTo>
                <a:cubicBezTo>
                  <a:pt x="730" y="1003"/>
                  <a:pt x="730" y="1003"/>
                  <a:pt x="730" y="1003"/>
                </a:cubicBezTo>
                <a:cubicBezTo>
                  <a:pt x="729" y="1005"/>
                  <a:pt x="729" y="1005"/>
                  <a:pt x="729" y="1005"/>
                </a:cubicBezTo>
                <a:cubicBezTo>
                  <a:pt x="727" y="1008"/>
                  <a:pt x="727" y="1008"/>
                  <a:pt x="727" y="1008"/>
                </a:cubicBezTo>
                <a:cubicBezTo>
                  <a:pt x="723" y="1009"/>
                  <a:pt x="723" y="1009"/>
                  <a:pt x="723" y="1009"/>
                </a:cubicBezTo>
                <a:cubicBezTo>
                  <a:pt x="720" y="1011"/>
                  <a:pt x="720" y="1011"/>
                  <a:pt x="720" y="1011"/>
                </a:cubicBezTo>
                <a:cubicBezTo>
                  <a:pt x="717" y="1015"/>
                  <a:pt x="717" y="1015"/>
                  <a:pt x="717" y="1015"/>
                </a:cubicBezTo>
                <a:cubicBezTo>
                  <a:pt x="717" y="1018"/>
                  <a:pt x="717" y="1018"/>
                  <a:pt x="717" y="1018"/>
                </a:cubicBezTo>
                <a:cubicBezTo>
                  <a:pt x="716" y="1020"/>
                  <a:pt x="716" y="1020"/>
                  <a:pt x="716" y="1020"/>
                </a:cubicBezTo>
                <a:cubicBezTo>
                  <a:pt x="716" y="1023"/>
                  <a:pt x="716" y="1023"/>
                  <a:pt x="716" y="1023"/>
                </a:cubicBezTo>
                <a:cubicBezTo>
                  <a:pt x="713" y="1023"/>
                  <a:pt x="713" y="1023"/>
                  <a:pt x="713" y="1023"/>
                </a:cubicBezTo>
                <a:cubicBezTo>
                  <a:pt x="708" y="1026"/>
                  <a:pt x="708" y="1026"/>
                  <a:pt x="708" y="1026"/>
                </a:cubicBezTo>
                <a:cubicBezTo>
                  <a:pt x="705" y="1026"/>
                  <a:pt x="705" y="1026"/>
                  <a:pt x="705" y="1026"/>
                </a:cubicBezTo>
                <a:cubicBezTo>
                  <a:pt x="703" y="1027"/>
                  <a:pt x="703" y="1027"/>
                  <a:pt x="703" y="1027"/>
                </a:cubicBezTo>
                <a:cubicBezTo>
                  <a:pt x="704" y="1030"/>
                  <a:pt x="704" y="1030"/>
                  <a:pt x="704" y="1030"/>
                </a:cubicBezTo>
                <a:cubicBezTo>
                  <a:pt x="704" y="1031"/>
                  <a:pt x="704" y="1031"/>
                  <a:pt x="704" y="1031"/>
                </a:cubicBezTo>
                <a:cubicBezTo>
                  <a:pt x="705" y="1033"/>
                  <a:pt x="705" y="1033"/>
                  <a:pt x="705" y="1033"/>
                </a:cubicBezTo>
                <a:cubicBezTo>
                  <a:pt x="705" y="1036"/>
                  <a:pt x="705" y="1036"/>
                  <a:pt x="705" y="1036"/>
                </a:cubicBezTo>
                <a:cubicBezTo>
                  <a:pt x="701" y="1040"/>
                  <a:pt x="701" y="1040"/>
                  <a:pt x="701" y="1040"/>
                </a:cubicBezTo>
                <a:cubicBezTo>
                  <a:pt x="700" y="1041"/>
                  <a:pt x="700" y="1041"/>
                  <a:pt x="700" y="1041"/>
                </a:cubicBezTo>
                <a:cubicBezTo>
                  <a:pt x="701" y="1043"/>
                  <a:pt x="701" y="1043"/>
                  <a:pt x="701" y="1043"/>
                </a:cubicBezTo>
                <a:cubicBezTo>
                  <a:pt x="699" y="1045"/>
                  <a:pt x="699" y="1045"/>
                  <a:pt x="699" y="1045"/>
                </a:cubicBezTo>
                <a:cubicBezTo>
                  <a:pt x="697" y="1046"/>
                  <a:pt x="697" y="1046"/>
                  <a:pt x="697" y="1046"/>
                </a:cubicBezTo>
                <a:cubicBezTo>
                  <a:pt x="695" y="1048"/>
                  <a:pt x="695" y="1048"/>
                  <a:pt x="695" y="1048"/>
                </a:cubicBezTo>
                <a:cubicBezTo>
                  <a:pt x="696" y="1050"/>
                  <a:pt x="696" y="1050"/>
                  <a:pt x="696" y="1050"/>
                </a:cubicBezTo>
                <a:cubicBezTo>
                  <a:pt x="697" y="1052"/>
                  <a:pt x="697" y="1052"/>
                  <a:pt x="697" y="1052"/>
                </a:cubicBezTo>
                <a:cubicBezTo>
                  <a:pt x="697" y="1053"/>
                  <a:pt x="697" y="1053"/>
                  <a:pt x="697" y="1053"/>
                </a:cubicBezTo>
                <a:cubicBezTo>
                  <a:pt x="697" y="1056"/>
                  <a:pt x="697" y="1056"/>
                  <a:pt x="697" y="1056"/>
                </a:cubicBezTo>
                <a:cubicBezTo>
                  <a:pt x="696" y="1058"/>
                  <a:pt x="696" y="1058"/>
                  <a:pt x="696" y="1058"/>
                </a:cubicBezTo>
                <a:cubicBezTo>
                  <a:pt x="695" y="1059"/>
                  <a:pt x="695" y="1059"/>
                  <a:pt x="695" y="1059"/>
                </a:cubicBezTo>
                <a:cubicBezTo>
                  <a:pt x="696" y="1061"/>
                  <a:pt x="696" y="1061"/>
                  <a:pt x="696" y="1061"/>
                </a:cubicBezTo>
                <a:cubicBezTo>
                  <a:pt x="698" y="1062"/>
                  <a:pt x="698" y="1062"/>
                  <a:pt x="698" y="1062"/>
                </a:cubicBezTo>
                <a:cubicBezTo>
                  <a:pt x="700" y="1064"/>
                  <a:pt x="700" y="1064"/>
                  <a:pt x="700" y="1064"/>
                </a:cubicBezTo>
                <a:cubicBezTo>
                  <a:pt x="702" y="1065"/>
                  <a:pt x="702" y="1065"/>
                  <a:pt x="702" y="1065"/>
                </a:cubicBezTo>
                <a:cubicBezTo>
                  <a:pt x="703" y="1064"/>
                  <a:pt x="703" y="1064"/>
                  <a:pt x="703" y="1064"/>
                </a:cubicBezTo>
                <a:cubicBezTo>
                  <a:pt x="704" y="1062"/>
                  <a:pt x="704" y="1062"/>
                  <a:pt x="704" y="1062"/>
                </a:cubicBezTo>
                <a:cubicBezTo>
                  <a:pt x="704" y="1061"/>
                  <a:pt x="704" y="1061"/>
                  <a:pt x="704" y="1061"/>
                </a:cubicBezTo>
                <a:cubicBezTo>
                  <a:pt x="706" y="1059"/>
                  <a:pt x="706" y="1059"/>
                  <a:pt x="706" y="1059"/>
                </a:cubicBezTo>
                <a:cubicBezTo>
                  <a:pt x="706" y="1061"/>
                  <a:pt x="706" y="1061"/>
                  <a:pt x="706" y="1061"/>
                </a:cubicBezTo>
                <a:cubicBezTo>
                  <a:pt x="706" y="1062"/>
                  <a:pt x="706" y="1062"/>
                  <a:pt x="706" y="1062"/>
                </a:cubicBezTo>
                <a:cubicBezTo>
                  <a:pt x="707" y="1061"/>
                  <a:pt x="707" y="1061"/>
                  <a:pt x="707" y="1061"/>
                </a:cubicBezTo>
                <a:cubicBezTo>
                  <a:pt x="706" y="1060"/>
                  <a:pt x="706" y="1060"/>
                  <a:pt x="706" y="1060"/>
                </a:cubicBezTo>
                <a:cubicBezTo>
                  <a:pt x="707" y="1060"/>
                  <a:pt x="707" y="1060"/>
                  <a:pt x="707" y="1060"/>
                </a:cubicBezTo>
                <a:cubicBezTo>
                  <a:pt x="708" y="1063"/>
                  <a:pt x="708" y="1063"/>
                  <a:pt x="708" y="1063"/>
                </a:cubicBezTo>
                <a:cubicBezTo>
                  <a:pt x="707" y="1065"/>
                  <a:pt x="707" y="1065"/>
                  <a:pt x="707" y="1065"/>
                </a:cubicBezTo>
                <a:cubicBezTo>
                  <a:pt x="707" y="1067"/>
                  <a:pt x="707" y="1067"/>
                  <a:pt x="707" y="1067"/>
                </a:cubicBezTo>
                <a:cubicBezTo>
                  <a:pt x="706" y="1070"/>
                  <a:pt x="706" y="1070"/>
                  <a:pt x="706" y="1070"/>
                </a:cubicBezTo>
                <a:cubicBezTo>
                  <a:pt x="704" y="1072"/>
                  <a:pt x="704" y="1072"/>
                  <a:pt x="704" y="1072"/>
                </a:cubicBezTo>
                <a:cubicBezTo>
                  <a:pt x="704" y="1072"/>
                  <a:pt x="704" y="1072"/>
                  <a:pt x="704" y="1072"/>
                </a:cubicBezTo>
                <a:cubicBezTo>
                  <a:pt x="699" y="1074"/>
                  <a:pt x="699" y="1074"/>
                  <a:pt x="699" y="1074"/>
                </a:cubicBezTo>
                <a:cubicBezTo>
                  <a:pt x="697" y="1076"/>
                  <a:pt x="697" y="1076"/>
                  <a:pt x="697" y="1076"/>
                </a:cubicBezTo>
                <a:cubicBezTo>
                  <a:pt x="693" y="1079"/>
                  <a:pt x="693" y="1079"/>
                  <a:pt x="693" y="1079"/>
                </a:cubicBezTo>
                <a:cubicBezTo>
                  <a:pt x="693" y="1082"/>
                  <a:pt x="693" y="1082"/>
                  <a:pt x="693" y="1082"/>
                </a:cubicBezTo>
                <a:cubicBezTo>
                  <a:pt x="692" y="1084"/>
                  <a:pt x="692" y="1084"/>
                  <a:pt x="692" y="1084"/>
                </a:cubicBezTo>
                <a:cubicBezTo>
                  <a:pt x="692" y="1085"/>
                  <a:pt x="692" y="1085"/>
                  <a:pt x="692" y="1085"/>
                </a:cubicBezTo>
                <a:cubicBezTo>
                  <a:pt x="694" y="1086"/>
                  <a:pt x="694" y="1086"/>
                  <a:pt x="694" y="1086"/>
                </a:cubicBezTo>
                <a:cubicBezTo>
                  <a:pt x="694" y="1087"/>
                  <a:pt x="694" y="1087"/>
                  <a:pt x="694" y="1087"/>
                </a:cubicBezTo>
                <a:cubicBezTo>
                  <a:pt x="693" y="1088"/>
                  <a:pt x="693" y="1088"/>
                  <a:pt x="693" y="1088"/>
                </a:cubicBezTo>
                <a:cubicBezTo>
                  <a:pt x="693" y="1089"/>
                  <a:pt x="693" y="1089"/>
                  <a:pt x="693" y="1089"/>
                </a:cubicBezTo>
                <a:cubicBezTo>
                  <a:pt x="695" y="1091"/>
                  <a:pt x="695" y="1091"/>
                  <a:pt x="695" y="1091"/>
                </a:cubicBezTo>
                <a:cubicBezTo>
                  <a:pt x="696" y="1094"/>
                  <a:pt x="696" y="1094"/>
                  <a:pt x="696" y="1094"/>
                </a:cubicBezTo>
                <a:cubicBezTo>
                  <a:pt x="696" y="1096"/>
                  <a:pt x="696" y="1096"/>
                  <a:pt x="696" y="1096"/>
                </a:cubicBezTo>
                <a:cubicBezTo>
                  <a:pt x="694" y="1096"/>
                  <a:pt x="694" y="1096"/>
                  <a:pt x="694" y="1096"/>
                </a:cubicBezTo>
                <a:cubicBezTo>
                  <a:pt x="693" y="1097"/>
                  <a:pt x="693" y="1097"/>
                  <a:pt x="693" y="1097"/>
                </a:cubicBezTo>
                <a:cubicBezTo>
                  <a:pt x="692" y="1098"/>
                  <a:pt x="692" y="1098"/>
                  <a:pt x="692" y="1098"/>
                </a:cubicBezTo>
                <a:cubicBezTo>
                  <a:pt x="694" y="1100"/>
                  <a:pt x="694" y="1100"/>
                  <a:pt x="694" y="1100"/>
                </a:cubicBezTo>
                <a:cubicBezTo>
                  <a:pt x="696" y="1101"/>
                  <a:pt x="696" y="1101"/>
                  <a:pt x="696" y="1101"/>
                </a:cubicBezTo>
                <a:cubicBezTo>
                  <a:pt x="699" y="1103"/>
                  <a:pt x="699" y="1103"/>
                  <a:pt x="699" y="1103"/>
                </a:cubicBezTo>
                <a:cubicBezTo>
                  <a:pt x="702" y="1104"/>
                  <a:pt x="702" y="1104"/>
                  <a:pt x="702" y="1104"/>
                </a:cubicBezTo>
                <a:cubicBezTo>
                  <a:pt x="706" y="1106"/>
                  <a:pt x="706" y="1106"/>
                  <a:pt x="706" y="1106"/>
                </a:cubicBezTo>
                <a:cubicBezTo>
                  <a:pt x="708" y="1107"/>
                  <a:pt x="708" y="1107"/>
                  <a:pt x="708" y="1107"/>
                </a:cubicBezTo>
                <a:cubicBezTo>
                  <a:pt x="708" y="1109"/>
                  <a:pt x="708" y="1109"/>
                  <a:pt x="708" y="1109"/>
                </a:cubicBezTo>
                <a:cubicBezTo>
                  <a:pt x="711" y="1112"/>
                  <a:pt x="711" y="1112"/>
                  <a:pt x="711" y="1112"/>
                </a:cubicBezTo>
                <a:cubicBezTo>
                  <a:pt x="711" y="1115"/>
                  <a:pt x="711" y="1115"/>
                  <a:pt x="711" y="1115"/>
                </a:cubicBezTo>
                <a:cubicBezTo>
                  <a:pt x="712" y="1117"/>
                  <a:pt x="712" y="1117"/>
                  <a:pt x="712" y="1117"/>
                </a:cubicBezTo>
                <a:cubicBezTo>
                  <a:pt x="716" y="1119"/>
                  <a:pt x="716" y="1119"/>
                  <a:pt x="716" y="1119"/>
                </a:cubicBezTo>
                <a:cubicBezTo>
                  <a:pt x="718" y="1122"/>
                  <a:pt x="718" y="1122"/>
                  <a:pt x="718" y="1122"/>
                </a:cubicBezTo>
                <a:cubicBezTo>
                  <a:pt x="719" y="1125"/>
                  <a:pt x="719" y="1125"/>
                  <a:pt x="719" y="1125"/>
                </a:cubicBezTo>
                <a:cubicBezTo>
                  <a:pt x="720" y="1127"/>
                  <a:pt x="720" y="1127"/>
                  <a:pt x="720" y="1127"/>
                </a:cubicBezTo>
                <a:cubicBezTo>
                  <a:pt x="720" y="1130"/>
                  <a:pt x="720" y="1130"/>
                  <a:pt x="720" y="1130"/>
                </a:cubicBezTo>
                <a:cubicBezTo>
                  <a:pt x="722" y="1132"/>
                  <a:pt x="722" y="1132"/>
                  <a:pt x="722" y="1132"/>
                </a:cubicBezTo>
                <a:cubicBezTo>
                  <a:pt x="723" y="1133"/>
                  <a:pt x="723" y="1133"/>
                  <a:pt x="723" y="1133"/>
                </a:cubicBezTo>
                <a:cubicBezTo>
                  <a:pt x="725" y="1136"/>
                  <a:pt x="725" y="1136"/>
                  <a:pt x="725" y="1136"/>
                </a:cubicBezTo>
                <a:cubicBezTo>
                  <a:pt x="725" y="1139"/>
                  <a:pt x="725" y="1139"/>
                  <a:pt x="725" y="1139"/>
                </a:cubicBezTo>
                <a:cubicBezTo>
                  <a:pt x="725" y="1140"/>
                  <a:pt x="725" y="1140"/>
                  <a:pt x="725" y="1140"/>
                </a:cubicBezTo>
                <a:cubicBezTo>
                  <a:pt x="726" y="1143"/>
                  <a:pt x="726" y="1143"/>
                  <a:pt x="726" y="1143"/>
                </a:cubicBezTo>
                <a:cubicBezTo>
                  <a:pt x="730" y="1147"/>
                  <a:pt x="730" y="1147"/>
                  <a:pt x="730" y="1147"/>
                </a:cubicBezTo>
                <a:cubicBezTo>
                  <a:pt x="731" y="1149"/>
                  <a:pt x="731" y="1149"/>
                  <a:pt x="731" y="1149"/>
                </a:cubicBezTo>
                <a:cubicBezTo>
                  <a:pt x="730" y="1151"/>
                  <a:pt x="730" y="1151"/>
                  <a:pt x="730" y="1151"/>
                </a:cubicBezTo>
                <a:cubicBezTo>
                  <a:pt x="731" y="1152"/>
                  <a:pt x="731" y="1152"/>
                  <a:pt x="731" y="1152"/>
                </a:cubicBezTo>
                <a:cubicBezTo>
                  <a:pt x="732" y="1153"/>
                  <a:pt x="732" y="1153"/>
                  <a:pt x="732" y="1153"/>
                </a:cubicBezTo>
                <a:cubicBezTo>
                  <a:pt x="735" y="1156"/>
                  <a:pt x="735" y="1156"/>
                  <a:pt x="735" y="1156"/>
                </a:cubicBezTo>
                <a:cubicBezTo>
                  <a:pt x="736" y="1158"/>
                  <a:pt x="736" y="1158"/>
                  <a:pt x="736" y="1158"/>
                </a:cubicBezTo>
                <a:cubicBezTo>
                  <a:pt x="737" y="1160"/>
                  <a:pt x="737" y="1160"/>
                  <a:pt x="737" y="1160"/>
                </a:cubicBezTo>
                <a:cubicBezTo>
                  <a:pt x="738" y="1162"/>
                  <a:pt x="738" y="1162"/>
                  <a:pt x="738" y="1162"/>
                </a:cubicBezTo>
                <a:cubicBezTo>
                  <a:pt x="740" y="1163"/>
                  <a:pt x="740" y="1163"/>
                  <a:pt x="740" y="1163"/>
                </a:cubicBezTo>
                <a:cubicBezTo>
                  <a:pt x="741" y="1165"/>
                  <a:pt x="741" y="1165"/>
                  <a:pt x="741" y="1165"/>
                </a:cubicBezTo>
                <a:cubicBezTo>
                  <a:pt x="744" y="1170"/>
                  <a:pt x="744" y="1170"/>
                  <a:pt x="744" y="1170"/>
                </a:cubicBezTo>
                <a:cubicBezTo>
                  <a:pt x="744" y="1172"/>
                  <a:pt x="744" y="1172"/>
                  <a:pt x="744" y="1172"/>
                </a:cubicBezTo>
                <a:cubicBezTo>
                  <a:pt x="748" y="1177"/>
                  <a:pt x="748" y="1177"/>
                  <a:pt x="748" y="1177"/>
                </a:cubicBezTo>
                <a:cubicBezTo>
                  <a:pt x="748" y="1179"/>
                  <a:pt x="748" y="1179"/>
                  <a:pt x="748" y="1179"/>
                </a:cubicBezTo>
                <a:cubicBezTo>
                  <a:pt x="747" y="1179"/>
                  <a:pt x="747" y="1179"/>
                  <a:pt x="747" y="1179"/>
                </a:cubicBezTo>
                <a:cubicBezTo>
                  <a:pt x="746" y="1178"/>
                  <a:pt x="746" y="1178"/>
                  <a:pt x="746" y="1178"/>
                </a:cubicBezTo>
                <a:cubicBezTo>
                  <a:pt x="746" y="1179"/>
                  <a:pt x="746" y="1179"/>
                  <a:pt x="746" y="1179"/>
                </a:cubicBezTo>
                <a:cubicBezTo>
                  <a:pt x="746" y="1181"/>
                  <a:pt x="746" y="1181"/>
                  <a:pt x="746" y="1181"/>
                </a:cubicBezTo>
                <a:cubicBezTo>
                  <a:pt x="746" y="1183"/>
                  <a:pt x="746" y="1183"/>
                  <a:pt x="746" y="1183"/>
                </a:cubicBezTo>
                <a:cubicBezTo>
                  <a:pt x="747" y="1182"/>
                  <a:pt x="747" y="1182"/>
                  <a:pt x="747" y="1182"/>
                </a:cubicBezTo>
                <a:cubicBezTo>
                  <a:pt x="749" y="1183"/>
                  <a:pt x="749" y="1183"/>
                  <a:pt x="749" y="1183"/>
                </a:cubicBezTo>
                <a:cubicBezTo>
                  <a:pt x="749" y="1185"/>
                  <a:pt x="749" y="1185"/>
                  <a:pt x="749" y="1185"/>
                </a:cubicBezTo>
                <a:cubicBezTo>
                  <a:pt x="749" y="1186"/>
                  <a:pt x="749" y="1186"/>
                  <a:pt x="749" y="1186"/>
                </a:cubicBezTo>
                <a:cubicBezTo>
                  <a:pt x="752" y="1188"/>
                  <a:pt x="752" y="1188"/>
                  <a:pt x="752" y="1188"/>
                </a:cubicBezTo>
                <a:cubicBezTo>
                  <a:pt x="755" y="1189"/>
                  <a:pt x="755" y="1189"/>
                  <a:pt x="755" y="1189"/>
                </a:cubicBezTo>
                <a:cubicBezTo>
                  <a:pt x="755" y="1191"/>
                  <a:pt x="755" y="1191"/>
                  <a:pt x="755" y="1191"/>
                </a:cubicBezTo>
                <a:cubicBezTo>
                  <a:pt x="757" y="1193"/>
                  <a:pt x="757" y="1193"/>
                  <a:pt x="757" y="1193"/>
                </a:cubicBezTo>
                <a:cubicBezTo>
                  <a:pt x="759" y="1193"/>
                  <a:pt x="759" y="1193"/>
                  <a:pt x="759" y="1193"/>
                </a:cubicBezTo>
                <a:cubicBezTo>
                  <a:pt x="759" y="1194"/>
                  <a:pt x="759" y="1194"/>
                  <a:pt x="759" y="1194"/>
                </a:cubicBezTo>
                <a:cubicBezTo>
                  <a:pt x="760" y="1196"/>
                  <a:pt x="760" y="1196"/>
                  <a:pt x="760" y="1196"/>
                </a:cubicBezTo>
                <a:cubicBezTo>
                  <a:pt x="761" y="1196"/>
                  <a:pt x="761" y="1196"/>
                  <a:pt x="761" y="1196"/>
                </a:cubicBezTo>
                <a:cubicBezTo>
                  <a:pt x="765" y="1196"/>
                  <a:pt x="765" y="1196"/>
                  <a:pt x="765" y="1196"/>
                </a:cubicBezTo>
                <a:cubicBezTo>
                  <a:pt x="766" y="1195"/>
                  <a:pt x="766" y="1195"/>
                  <a:pt x="766" y="1195"/>
                </a:cubicBezTo>
                <a:cubicBezTo>
                  <a:pt x="765" y="1197"/>
                  <a:pt x="765" y="1197"/>
                  <a:pt x="765" y="1197"/>
                </a:cubicBezTo>
                <a:cubicBezTo>
                  <a:pt x="767" y="1199"/>
                  <a:pt x="767" y="1199"/>
                  <a:pt x="767" y="1199"/>
                </a:cubicBezTo>
                <a:cubicBezTo>
                  <a:pt x="770" y="1201"/>
                  <a:pt x="770" y="1201"/>
                  <a:pt x="770" y="1201"/>
                </a:cubicBezTo>
                <a:cubicBezTo>
                  <a:pt x="771" y="1202"/>
                  <a:pt x="771" y="1202"/>
                  <a:pt x="771" y="1202"/>
                </a:cubicBezTo>
                <a:cubicBezTo>
                  <a:pt x="772" y="1203"/>
                  <a:pt x="772" y="1203"/>
                  <a:pt x="772" y="1203"/>
                </a:cubicBezTo>
                <a:cubicBezTo>
                  <a:pt x="773" y="1204"/>
                  <a:pt x="773" y="1204"/>
                  <a:pt x="773" y="1204"/>
                </a:cubicBezTo>
                <a:cubicBezTo>
                  <a:pt x="776" y="1205"/>
                  <a:pt x="776" y="1205"/>
                  <a:pt x="776" y="1205"/>
                </a:cubicBezTo>
                <a:cubicBezTo>
                  <a:pt x="777" y="1205"/>
                  <a:pt x="777" y="1205"/>
                  <a:pt x="777" y="1205"/>
                </a:cubicBezTo>
                <a:cubicBezTo>
                  <a:pt x="778" y="1205"/>
                  <a:pt x="778" y="1205"/>
                  <a:pt x="778" y="1205"/>
                </a:cubicBezTo>
                <a:cubicBezTo>
                  <a:pt x="782" y="1208"/>
                  <a:pt x="782" y="1208"/>
                  <a:pt x="782" y="1208"/>
                </a:cubicBezTo>
                <a:cubicBezTo>
                  <a:pt x="785" y="1209"/>
                  <a:pt x="785" y="1209"/>
                  <a:pt x="785" y="1209"/>
                </a:cubicBezTo>
                <a:cubicBezTo>
                  <a:pt x="787" y="1209"/>
                  <a:pt x="787" y="1209"/>
                  <a:pt x="787" y="1209"/>
                </a:cubicBezTo>
                <a:cubicBezTo>
                  <a:pt x="788" y="1209"/>
                  <a:pt x="788" y="1209"/>
                  <a:pt x="788" y="1209"/>
                </a:cubicBezTo>
                <a:cubicBezTo>
                  <a:pt x="788" y="1211"/>
                  <a:pt x="788" y="1211"/>
                  <a:pt x="788" y="1211"/>
                </a:cubicBezTo>
                <a:cubicBezTo>
                  <a:pt x="791" y="1213"/>
                  <a:pt x="791" y="1213"/>
                  <a:pt x="791" y="1213"/>
                </a:cubicBezTo>
                <a:cubicBezTo>
                  <a:pt x="792" y="1214"/>
                  <a:pt x="792" y="1214"/>
                  <a:pt x="792" y="1214"/>
                </a:cubicBezTo>
                <a:cubicBezTo>
                  <a:pt x="795" y="1216"/>
                  <a:pt x="795" y="1216"/>
                  <a:pt x="795" y="1216"/>
                </a:cubicBezTo>
                <a:cubicBezTo>
                  <a:pt x="796" y="1216"/>
                  <a:pt x="796" y="1216"/>
                  <a:pt x="796" y="1216"/>
                </a:cubicBezTo>
                <a:cubicBezTo>
                  <a:pt x="797" y="1218"/>
                  <a:pt x="797" y="1218"/>
                  <a:pt x="797" y="1218"/>
                </a:cubicBezTo>
                <a:cubicBezTo>
                  <a:pt x="797" y="1219"/>
                  <a:pt x="797" y="1219"/>
                  <a:pt x="797" y="1219"/>
                </a:cubicBezTo>
                <a:cubicBezTo>
                  <a:pt x="797" y="1220"/>
                  <a:pt x="797" y="1220"/>
                  <a:pt x="797" y="1220"/>
                </a:cubicBezTo>
                <a:cubicBezTo>
                  <a:pt x="799" y="1221"/>
                  <a:pt x="799" y="1221"/>
                  <a:pt x="799" y="1221"/>
                </a:cubicBezTo>
                <a:cubicBezTo>
                  <a:pt x="801" y="1222"/>
                  <a:pt x="801" y="1222"/>
                  <a:pt x="801" y="1222"/>
                </a:cubicBezTo>
                <a:cubicBezTo>
                  <a:pt x="804" y="1224"/>
                  <a:pt x="804" y="1224"/>
                  <a:pt x="804" y="1224"/>
                </a:cubicBezTo>
                <a:cubicBezTo>
                  <a:pt x="807" y="1227"/>
                  <a:pt x="807" y="1227"/>
                  <a:pt x="807" y="1227"/>
                </a:cubicBezTo>
                <a:cubicBezTo>
                  <a:pt x="808" y="1227"/>
                  <a:pt x="808" y="1227"/>
                  <a:pt x="808" y="1227"/>
                </a:cubicBezTo>
                <a:cubicBezTo>
                  <a:pt x="809" y="1228"/>
                  <a:pt x="809" y="1228"/>
                  <a:pt x="809" y="1228"/>
                </a:cubicBezTo>
                <a:cubicBezTo>
                  <a:pt x="810" y="1229"/>
                  <a:pt x="810" y="1229"/>
                  <a:pt x="810" y="1229"/>
                </a:cubicBezTo>
                <a:cubicBezTo>
                  <a:pt x="810" y="1231"/>
                  <a:pt x="810" y="1231"/>
                  <a:pt x="810" y="1231"/>
                </a:cubicBezTo>
                <a:cubicBezTo>
                  <a:pt x="809" y="1234"/>
                  <a:pt x="809" y="1234"/>
                  <a:pt x="809" y="1234"/>
                </a:cubicBezTo>
                <a:cubicBezTo>
                  <a:pt x="810" y="1236"/>
                  <a:pt x="810" y="1236"/>
                  <a:pt x="810" y="1236"/>
                </a:cubicBezTo>
                <a:cubicBezTo>
                  <a:pt x="812" y="1244"/>
                  <a:pt x="812" y="1244"/>
                  <a:pt x="812" y="1244"/>
                </a:cubicBezTo>
                <a:cubicBezTo>
                  <a:pt x="812" y="1247"/>
                  <a:pt x="812" y="1247"/>
                  <a:pt x="812" y="1247"/>
                </a:cubicBezTo>
                <a:cubicBezTo>
                  <a:pt x="811" y="1249"/>
                  <a:pt x="811" y="1249"/>
                  <a:pt x="811" y="1249"/>
                </a:cubicBezTo>
                <a:cubicBezTo>
                  <a:pt x="810" y="1250"/>
                  <a:pt x="810" y="1250"/>
                  <a:pt x="810" y="1250"/>
                </a:cubicBezTo>
                <a:cubicBezTo>
                  <a:pt x="811" y="1254"/>
                  <a:pt x="811" y="1254"/>
                  <a:pt x="811" y="1254"/>
                </a:cubicBezTo>
                <a:cubicBezTo>
                  <a:pt x="812" y="1258"/>
                  <a:pt x="812" y="1258"/>
                  <a:pt x="812" y="1258"/>
                </a:cubicBezTo>
                <a:cubicBezTo>
                  <a:pt x="813" y="1261"/>
                  <a:pt x="813" y="1261"/>
                  <a:pt x="813" y="1261"/>
                </a:cubicBezTo>
                <a:cubicBezTo>
                  <a:pt x="813" y="1266"/>
                  <a:pt x="813" y="1266"/>
                  <a:pt x="813" y="1266"/>
                </a:cubicBezTo>
                <a:cubicBezTo>
                  <a:pt x="813" y="1268"/>
                  <a:pt x="813" y="1268"/>
                  <a:pt x="813" y="1268"/>
                </a:cubicBezTo>
                <a:cubicBezTo>
                  <a:pt x="812" y="1269"/>
                  <a:pt x="812" y="1269"/>
                  <a:pt x="812" y="1269"/>
                </a:cubicBezTo>
                <a:cubicBezTo>
                  <a:pt x="813" y="1276"/>
                  <a:pt x="813" y="1276"/>
                  <a:pt x="813" y="1276"/>
                </a:cubicBezTo>
                <a:cubicBezTo>
                  <a:pt x="813" y="1277"/>
                  <a:pt x="813" y="1277"/>
                  <a:pt x="813" y="1277"/>
                </a:cubicBezTo>
                <a:cubicBezTo>
                  <a:pt x="811" y="1278"/>
                  <a:pt x="811" y="1278"/>
                  <a:pt x="811" y="1278"/>
                </a:cubicBezTo>
                <a:cubicBezTo>
                  <a:pt x="810" y="1279"/>
                  <a:pt x="810" y="1279"/>
                  <a:pt x="810" y="1279"/>
                </a:cubicBezTo>
                <a:cubicBezTo>
                  <a:pt x="810" y="1283"/>
                  <a:pt x="810" y="1283"/>
                  <a:pt x="810" y="1283"/>
                </a:cubicBezTo>
                <a:cubicBezTo>
                  <a:pt x="811" y="1284"/>
                  <a:pt x="811" y="1284"/>
                  <a:pt x="811" y="1284"/>
                </a:cubicBezTo>
                <a:cubicBezTo>
                  <a:pt x="812" y="1283"/>
                  <a:pt x="812" y="1283"/>
                  <a:pt x="812" y="1283"/>
                </a:cubicBezTo>
                <a:cubicBezTo>
                  <a:pt x="813" y="1284"/>
                  <a:pt x="813" y="1284"/>
                  <a:pt x="813" y="1284"/>
                </a:cubicBezTo>
                <a:cubicBezTo>
                  <a:pt x="812" y="1285"/>
                  <a:pt x="812" y="1285"/>
                  <a:pt x="812" y="1285"/>
                </a:cubicBezTo>
                <a:cubicBezTo>
                  <a:pt x="812" y="1296"/>
                  <a:pt x="812" y="1296"/>
                  <a:pt x="812" y="1296"/>
                </a:cubicBezTo>
                <a:cubicBezTo>
                  <a:pt x="813" y="1300"/>
                  <a:pt x="813" y="1300"/>
                  <a:pt x="813" y="1300"/>
                </a:cubicBezTo>
                <a:cubicBezTo>
                  <a:pt x="813" y="1303"/>
                  <a:pt x="813" y="1303"/>
                  <a:pt x="813" y="1303"/>
                </a:cubicBezTo>
                <a:cubicBezTo>
                  <a:pt x="813" y="1306"/>
                  <a:pt x="813" y="1306"/>
                  <a:pt x="813" y="1306"/>
                </a:cubicBezTo>
                <a:cubicBezTo>
                  <a:pt x="811" y="1308"/>
                  <a:pt x="811" y="1308"/>
                  <a:pt x="811" y="1308"/>
                </a:cubicBezTo>
                <a:cubicBezTo>
                  <a:pt x="811" y="1311"/>
                  <a:pt x="811" y="1311"/>
                  <a:pt x="811" y="1311"/>
                </a:cubicBezTo>
                <a:cubicBezTo>
                  <a:pt x="813" y="1314"/>
                  <a:pt x="813" y="1314"/>
                  <a:pt x="813" y="1314"/>
                </a:cubicBezTo>
                <a:cubicBezTo>
                  <a:pt x="813" y="1316"/>
                  <a:pt x="813" y="1316"/>
                  <a:pt x="813" y="1316"/>
                </a:cubicBezTo>
                <a:cubicBezTo>
                  <a:pt x="813" y="1322"/>
                  <a:pt x="813" y="1322"/>
                  <a:pt x="813" y="1322"/>
                </a:cubicBezTo>
                <a:cubicBezTo>
                  <a:pt x="811" y="1323"/>
                  <a:pt x="811" y="1323"/>
                  <a:pt x="811" y="1323"/>
                </a:cubicBezTo>
                <a:cubicBezTo>
                  <a:pt x="811" y="1326"/>
                  <a:pt x="811" y="1326"/>
                  <a:pt x="811" y="1326"/>
                </a:cubicBezTo>
                <a:cubicBezTo>
                  <a:pt x="812" y="1328"/>
                  <a:pt x="812" y="1328"/>
                  <a:pt x="812" y="1328"/>
                </a:cubicBezTo>
                <a:cubicBezTo>
                  <a:pt x="812" y="1329"/>
                  <a:pt x="812" y="1329"/>
                  <a:pt x="812" y="1329"/>
                </a:cubicBezTo>
                <a:cubicBezTo>
                  <a:pt x="810" y="1331"/>
                  <a:pt x="810" y="1331"/>
                  <a:pt x="810" y="1331"/>
                </a:cubicBezTo>
                <a:cubicBezTo>
                  <a:pt x="810" y="1334"/>
                  <a:pt x="810" y="1334"/>
                  <a:pt x="810" y="1334"/>
                </a:cubicBezTo>
                <a:cubicBezTo>
                  <a:pt x="809" y="1336"/>
                  <a:pt x="809" y="1336"/>
                  <a:pt x="809" y="1336"/>
                </a:cubicBezTo>
                <a:cubicBezTo>
                  <a:pt x="810" y="1339"/>
                  <a:pt x="810" y="1339"/>
                  <a:pt x="810" y="1339"/>
                </a:cubicBezTo>
                <a:cubicBezTo>
                  <a:pt x="809" y="1340"/>
                  <a:pt x="809" y="1340"/>
                  <a:pt x="809" y="1340"/>
                </a:cubicBezTo>
                <a:cubicBezTo>
                  <a:pt x="808" y="1344"/>
                  <a:pt x="808" y="1344"/>
                  <a:pt x="808" y="1344"/>
                </a:cubicBezTo>
                <a:cubicBezTo>
                  <a:pt x="808" y="1346"/>
                  <a:pt x="808" y="1346"/>
                  <a:pt x="808" y="1346"/>
                </a:cubicBezTo>
                <a:cubicBezTo>
                  <a:pt x="809" y="1349"/>
                  <a:pt x="809" y="1349"/>
                  <a:pt x="809" y="1349"/>
                </a:cubicBezTo>
                <a:cubicBezTo>
                  <a:pt x="810" y="1352"/>
                  <a:pt x="810" y="1352"/>
                  <a:pt x="810" y="1352"/>
                </a:cubicBezTo>
                <a:cubicBezTo>
                  <a:pt x="811" y="1353"/>
                  <a:pt x="811" y="1353"/>
                  <a:pt x="811" y="1353"/>
                </a:cubicBezTo>
                <a:cubicBezTo>
                  <a:pt x="810" y="1354"/>
                  <a:pt x="810" y="1354"/>
                  <a:pt x="810" y="1354"/>
                </a:cubicBezTo>
                <a:cubicBezTo>
                  <a:pt x="809" y="1357"/>
                  <a:pt x="809" y="1357"/>
                  <a:pt x="809" y="1357"/>
                </a:cubicBezTo>
                <a:cubicBezTo>
                  <a:pt x="810" y="1358"/>
                  <a:pt x="810" y="1358"/>
                  <a:pt x="810" y="1358"/>
                </a:cubicBezTo>
                <a:cubicBezTo>
                  <a:pt x="809" y="1360"/>
                  <a:pt x="809" y="1360"/>
                  <a:pt x="809" y="1360"/>
                </a:cubicBezTo>
                <a:cubicBezTo>
                  <a:pt x="807" y="1361"/>
                  <a:pt x="807" y="1361"/>
                  <a:pt x="807" y="1361"/>
                </a:cubicBezTo>
                <a:cubicBezTo>
                  <a:pt x="807" y="1363"/>
                  <a:pt x="807" y="1363"/>
                  <a:pt x="807" y="1363"/>
                </a:cubicBezTo>
                <a:cubicBezTo>
                  <a:pt x="808" y="1366"/>
                  <a:pt x="808" y="1366"/>
                  <a:pt x="808" y="1366"/>
                </a:cubicBezTo>
                <a:cubicBezTo>
                  <a:pt x="808" y="1368"/>
                  <a:pt x="808" y="1368"/>
                  <a:pt x="808" y="1368"/>
                </a:cubicBezTo>
                <a:cubicBezTo>
                  <a:pt x="810" y="1374"/>
                  <a:pt x="810" y="1374"/>
                  <a:pt x="810" y="1374"/>
                </a:cubicBezTo>
                <a:cubicBezTo>
                  <a:pt x="810" y="1377"/>
                  <a:pt x="810" y="1377"/>
                  <a:pt x="810" y="1377"/>
                </a:cubicBezTo>
                <a:cubicBezTo>
                  <a:pt x="809" y="1378"/>
                  <a:pt x="809" y="1378"/>
                  <a:pt x="809" y="1378"/>
                </a:cubicBezTo>
                <a:cubicBezTo>
                  <a:pt x="809" y="1380"/>
                  <a:pt x="809" y="1380"/>
                  <a:pt x="809" y="1380"/>
                </a:cubicBezTo>
                <a:cubicBezTo>
                  <a:pt x="812" y="1383"/>
                  <a:pt x="812" y="1383"/>
                  <a:pt x="812" y="1383"/>
                </a:cubicBezTo>
                <a:cubicBezTo>
                  <a:pt x="812" y="1387"/>
                  <a:pt x="812" y="1387"/>
                  <a:pt x="812" y="1387"/>
                </a:cubicBezTo>
                <a:cubicBezTo>
                  <a:pt x="811" y="1389"/>
                  <a:pt x="811" y="1389"/>
                  <a:pt x="811" y="1389"/>
                </a:cubicBezTo>
                <a:cubicBezTo>
                  <a:pt x="811" y="1390"/>
                  <a:pt x="811" y="1390"/>
                  <a:pt x="811" y="1390"/>
                </a:cubicBezTo>
                <a:cubicBezTo>
                  <a:pt x="812" y="1392"/>
                  <a:pt x="812" y="1392"/>
                  <a:pt x="812" y="1392"/>
                </a:cubicBezTo>
                <a:cubicBezTo>
                  <a:pt x="811" y="1393"/>
                  <a:pt x="811" y="1393"/>
                  <a:pt x="811" y="1393"/>
                </a:cubicBezTo>
                <a:cubicBezTo>
                  <a:pt x="811" y="1395"/>
                  <a:pt x="811" y="1395"/>
                  <a:pt x="811" y="1395"/>
                </a:cubicBezTo>
                <a:cubicBezTo>
                  <a:pt x="811" y="1396"/>
                  <a:pt x="811" y="1396"/>
                  <a:pt x="811" y="1396"/>
                </a:cubicBezTo>
                <a:cubicBezTo>
                  <a:pt x="814" y="1399"/>
                  <a:pt x="814" y="1399"/>
                  <a:pt x="814" y="1399"/>
                </a:cubicBezTo>
                <a:cubicBezTo>
                  <a:pt x="814" y="1401"/>
                  <a:pt x="814" y="1401"/>
                  <a:pt x="814" y="1401"/>
                </a:cubicBezTo>
                <a:cubicBezTo>
                  <a:pt x="813" y="1403"/>
                  <a:pt x="813" y="1403"/>
                  <a:pt x="813" y="1403"/>
                </a:cubicBezTo>
                <a:cubicBezTo>
                  <a:pt x="811" y="1404"/>
                  <a:pt x="811" y="1404"/>
                  <a:pt x="811" y="1404"/>
                </a:cubicBezTo>
                <a:cubicBezTo>
                  <a:pt x="810" y="1407"/>
                  <a:pt x="810" y="1407"/>
                  <a:pt x="810" y="1407"/>
                </a:cubicBezTo>
                <a:cubicBezTo>
                  <a:pt x="810" y="1408"/>
                  <a:pt x="810" y="1408"/>
                  <a:pt x="810" y="1408"/>
                </a:cubicBezTo>
                <a:cubicBezTo>
                  <a:pt x="811" y="1408"/>
                  <a:pt x="811" y="1408"/>
                  <a:pt x="811" y="1408"/>
                </a:cubicBezTo>
                <a:cubicBezTo>
                  <a:pt x="810" y="1411"/>
                  <a:pt x="810" y="1411"/>
                  <a:pt x="810" y="1411"/>
                </a:cubicBezTo>
                <a:cubicBezTo>
                  <a:pt x="809" y="1412"/>
                  <a:pt x="809" y="1412"/>
                  <a:pt x="809" y="1412"/>
                </a:cubicBezTo>
                <a:cubicBezTo>
                  <a:pt x="809" y="1414"/>
                  <a:pt x="809" y="1414"/>
                  <a:pt x="809" y="1414"/>
                </a:cubicBezTo>
                <a:cubicBezTo>
                  <a:pt x="809" y="1417"/>
                  <a:pt x="809" y="1417"/>
                  <a:pt x="809" y="1417"/>
                </a:cubicBezTo>
                <a:cubicBezTo>
                  <a:pt x="808" y="1419"/>
                  <a:pt x="808" y="1419"/>
                  <a:pt x="808" y="1419"/>
                </a:cubicBezTo>
                <a:cubicBezTo>
                  <a:pt x="808" y="1420"/>
                  <a:pt x="808" y="1420"/>
                  <a:pt x="808" y="1420"/>
                </a:cubicBezTo>
                <a:cubicBezTo>
                  <a:pt x="807" y="1421"/>
                  <a:pt x="807" y="1421"/>
                  <a:pt x="807" y="1421"/>
                </a:cubicBezTo>
                <a:cubicBezTo>
                  <a:pt x="807" y="1424"/>
                  <a:pt x="807" y="1424"/>
                  <a:pt x="807" y="1424"/>
                </a:cubicBezTo>
                <a:cubicBezTo>
                  <a:pt x="806" y="1425"/>
                  <a:pt x="806" y="1425"/>
                  <a:pt x="806" y="1425"/>
                </a:cubicBezTo>
                <a:cubicBezTo>
                  <a:pt x="806" y="1426"/>
                  <a:pt x="806" y="1426"/>
                  <a:pt x="806" y="1426"/>
                </a:cubicBezTo>
                <a:cubicBezTo>
                  <a:pt x="807" y="1427"/>
                  <a:pt x="807" y="1427"/>
                  <a:pt x="807" y="1427"/>
                </a:cubicBezTo>
                <a:cubicBezTo>
                  <a:pt x="806" y="1429"/>
                  <a:pt x="806" y="1429"/>
                  <a:pt x="806" y="1429"/>
                </a:cubicBezTo>
                <a:cubicBezTo>
                  <a:pt x="805" y="1432"/>
                  <a:pt x="805" y="1432"/>
                  <a:pt x="805" y="1432"/>
                </a:cubicBezTo>
                <a:cubicBezTo>
                  <a:pt x="805" y="1434"/>
                  <a:pt x="805" y="1434"/>
                  <a:pt x="805" y="1434"/>
                </a:cubicBezTo>
                <a:cubicBezTo>
                  <a:pt x="804" y="1434"/>
                  <a:pt x="804" y="1434"/>
                  <a:pt x="804" y="1434"/>
                </a:cubicBezTo>
                <a:cubicBezTo>
                  <a:pt x="804" y="1436"/>
                  <a:pt x="804" y="1436"/>
                  <a:pt x="804" y="1436"/>
                </a:cubicBezTo>
                <a:cubicBezTo>
                  <a:pt x="803" y="1438"/>
                  <a:pt x="803" y="1438"/>
                  <a:pt x="803" y="1438"/>
                </a:cubicBezTo>
                <a:cubicBezTo>
                  <a:pt x="803" y="1439"/>
                  <a:pt x="803" y="1439"/>
                  <a:pt x="803" y="1439"/>
                </a:cubicBezTo>
                <a:cubicBezTo>
                  <a:pt x="804" y="1441"/>
                  <a:pt x="804" y="1441"/>
                  <a:pt x="804" y="1441"/>
                </a:cubicBezTo>
                <a:cubicBezTo>
                  <a:pt x="804" y="1443"/>
                  <a:pt x="804" y="1443"/>
                  <a:pt x="804" y="1443"/>
                </a:cubicBezTo>
                <a:cubicBezTo>
                  <a:pt x="803" y="1444"/>
                  <a:pt x="803" y="1444"/>
                  <a:pt x="803" y="1444"/>
                </a:cubicBezTo>
                <a:cubicBezTo>
                  <a:pt x="801" y="1445"/>
                  <a:pt x="801" y="1445"/>
                  <a:pt x="801" y="1445"/>
                </a:cubicBezTo>
                <a:cubicBezTo>
                  <a:pt x="800" y="1444"/>
                  <a:pt x="800" y="1444"/>
                  <a:pt x="800" y="1444"/>
                </a:cubicBezTo>
                <a:cubicBezTo>
                  <a:pt x="799" y="1444"/>
                  <a:pt x="799" y="1444"/>
                  <a:pt x="799" y="1444"/>
                </a:cubicBezTo>
                <a:cubicBezTo>
                  <a:pt x="799" y="1445"/>
                  <a:pt x="799" y="1445"/>
                  <a:pt x="799" y="1445"/>
                </a:cubicBezTo>
                <a:cubicBezTo>
                  <a:pt x="799" y="1447"/>
                  <a:pt x="799" y="1447"/>
                  <a:pt x="799" y="1447"/>
                </a:cubicBezTo>
                <a:cubicBezTo>
                  <a:pt x="799" y="1451"/>
                  <a:pt x="799" y="1451"/>
                  <a:pt x="799" y="1451"/>
                </a:cubicBezTo>
                <a:cubicBezTo>
                  <a:pt x="800" y="1453"/>
                  <a:pt x="800" y="1453"/>
                  <a:pt x="800" y="1453"/>
                </a:cubicBezTo>
                <a:cubicBezTo>
                  <a:pt x="803" y="1454"/>
                  <a:pt x="803" y="1454"/>
                  <a:pt x="803" y="1454"/>
                </a:cubicBezTo>
                <a:cubicBezTo>
                  <a:pt x="803" y="1457"/>
                  <a:pt x="803" y="1457"/>
                  <a:pt x="803" y="1457"/>
                </a:cubicBezTo>
                <a:cubicBezTo>
                  <a:pt x="802" y="1459"/>
                  <a:pt x="802" y="1459"/>
                  <a:pt x="802" y="1459"/>
                </a:cubicBezTo>
                <a:cubicBezTo>
                  <a:pt x="806" y="1465"/>
                  <a:pt x="806" y="1465"/>
                  <a:pt x="806" y="1465"/>
                </a:cubicBezTo>
                <a:cubicBezTo>
                  <a:pt x="806" y="1466"/>
                  <a:pt x="806" y="1466"/>
                  <a:pt x="806" y="1466"/>
                </a:cubicBezTo>
                <a:cubicBezTo>
                  <a:pt x="807" y="1467"/>
                  <a:pt x="807" y="1467"/>
                  <a:pt x="807" y="1467"/>
                </a:cubicBezTo>
                <a:cubicBezTo>
                  <a:pt x="807" y="1471"/>
                  <a:pt x="807" y="1471"/>
                  <a:pt x="807" y="1471"/>
                </a:cubicBezTo>
                <a:cubicBezTo>
                  <a:pt x="806" y="1475"/>
                  <a:pt x="806" y="1475"/>
                  <a:pt x="806" y="1475"/>
                </a:cubicBezTo>
                <a:cubicBezTo>
                  <a:pt x="806" y="1476"/>
                  <a:pt x="806" y="1476"/>
                  <a:pt x="806" y="1476"/>
                </a:cubicBezTo>
                <a:cubicBezTo>
                  <a:pt x="806" y="1477"/>
                  <a:pt x="806" y="1477"/>
                  <a:pt x="806" y="1477"/>
                </a:cubicBezTo>
                <a:cubicBezTo>
                  <a:pt x="806" y="1478"/>
                  <a:pt x="806" y="1478"/>
                  <a:pt x="806" y="1478"/>
                </a:cubicBezTo>
                <a:cubicBezTo>
                  <a:pt x="805" y="1478"/>
                  <a:pt x="805" y="1478"/>
                  <a:pt x="805" y="1478"/>
                </a:cubicBezTo>
                <a:cubicBezTo>
                  <a:pt x="804" y="1478"/>
                  <a:pt x="804" y="1478"/>
                  <a:pt x="804" y="1478"/>
                </a:cubicBezTo>
                <a:cubicBezTo>
                  <a:pt x="803" y="1480"/>
                  <a:pt x="803" y="1480"/>
                  <a:pt x="803" y="1480"/>
                </a:cubicBezTo>
                <a:cubicBezTo>
                  <a:pt x="804" y="1482"/>
                  <a:pt x="804" y="1482"/>
                  <a:pt x="804" y="1482"/>
                </a:cubicBezTo>
                <a:cubicBezTo>
                  <a:pt x="805" y="1483"/>
                  <a:pt x="805" y="1483"/>
                  <a:pt x="805" y="1483"/>
                </a:cubicBezTo>
                <a:cubicBezTo>
                  <a:pt x="804" y="1487"/>
                  <a:pt x="804" y="1487"/>
                  <a:pt x="804" y="1487"/>
                </a:cubicBezTo>
                <a:cubicBezTo>
                  <a:pt x="804" y="1489"/>
                  <a:pt x="804" y="1489"/>
                  <a:pt x="804" y="1489"/>
                </a:cubicBezTo>
                <a:cubicBezTo>
                  <a:pt x="803" y="1490"/>
                  <a:pt x="803" y="1490"/>
                  <a:pt x="803" y="1490"/>
                </a:cubicBezTo>
                <a:cubicBezTo>
                  <a:pt x="804" y="1491"/>
                  <a:pt x="804" y="1491"/>
                  <a:pt x="804" y="1491"/>
                </a:cubicBezTo>
                <a:cubicBezTo>
                  <a:pt x="804" y="1492"/>
                  <a:pt x="804" y="1492"/>
                  <a:pt x="804" y="1492"/>
                </a:cubicBezTo>
                <a:cubicBezTo>
                  <a:pt x="804" y="1493"/>
                  <a:pt x="804" y="1493"/>
                  <a:pt x="804" y="1493"/>
                </a:cubicBezTo>
                <a:cubicBezTo>
                  <a:pt x="804" y="1494"/>
                  <a:pt x="804" y="1494"/>
                  <a:pt x="804" y="1494"/>
                </a:cubicBezTo>
                <a:cubicBezTo>
                  <a:pt x="807" y="1499"/>
                  <a:pt x="807" y="1499"/>
                  <a:pt x="807" y="1499"/>
                </a:cubicBezTo>
                <a:cubicBezTo>
                  <a:pt x="808" y="1500"/>
                  <a:pt x="808" y="1500"/>
                  <a:pt x="808" y="1500"/>
                </a:cubicBezTo>
                <a:cubicBezTo>
                  <a:pt x="809" y="1501"/>
                  <a:pt x="809" y="1501"/>
                  <a:pt x="809" y="1501"/>
                </a:cubicBezTo>
                <a:cubicBezTo>
                  <a:pt x="812" y="1503"/>
                  <a:pt x="812" y="1503"/>
                  <a:pt x="812" y="1503"/>
                </a:cubicBezTo>
                <a:cubicBezTo>
                  <a:pt x="815" y="1502"/>
                  <a:pt x="815" y="1502"/>
                  <a:pt x="815" y="1502"/>
                </a:cubicBezTo>
                <a:cubicBezTo>
                  <a:pt x="815" y="1499"/>
                  <a:pt x="815" y="1499"/>
                  <a:pt x="815" y="1499"/>
                </a:cubicBezTo>
                <a:cubicBezTo>
                  <a:pt x="815" y="1498"/>
                  <a:pt x="815" y="1498"/>
                  <a:pt x="815" y="1498"/>
                </a:cubicBezTo>
                <a:cubicBezTo>
                  <a:pt x="817" y="1499"/>
                  <a:pt x="817" y="1499"/>
                  <a:pt x="817" y="1499"/>
                </a:cubicBezTo>
                <a:cubicBezTo>
                  <a:pt x="819" y="1500"/>
                  <a:pt x="819" y="1500"/>
                  <a:pt x="819" y="1500"/>
                </a:cubicBezTo>
                <a:cubicBezTo>
                  <a:pt x="819" y="1500"/>
                  <a:pt x="819" y="1500"/>
                  <a:pt x="819" y="1500"/>
                </a:cubicBezTo>
                <a:cubicBezTo>
                  <a:pt x="821" y="1500"/>
                  <a:pt x="821" y="1500"/>
                  <a:pt x="821" y="1500"/>
                </a:cubicBezTo>
                <a:cubicBezTo>
                  <a:pt x="820" y="1501"/>
                  <a:pt x="820" y="1501"/>
                  <a:pt x="820" y="1501"/>
                </a:cubicBezTo>
                <a:cubicBezTo>
                  <a:pt x="817" y="1503"/>
                  <a:pt x="817" y="1503"/>
                  <a:pt x="817" y="1503"/>
                </a:cubicBezTo>
                <a:cubicBezTo>
                  <a:pt x="817" y="1505"/>
                  <a:pt x="817" y="1505"/>
                  <a:pt x="817" y="1505"/>
                </a:cubicBezTo>
                <a:cubicBezTo>
                  <a:pt x="819" y="1505"/>
                  <a:pt x="819" y="1505"/>
                  <a:pt x="819" y="1505"/>
                </a:cubicBezTo>
                <a:cubicBezTo>
                  <a:pt x="820" y="1505"/>
                  <a:pt x="820" y="1505"/>
                  <a:pt x="820" y="1505"/>
                </a:cubicBezTo>
                <a:cubicBezTo>
                  <a:pt x="821" y="1506"/>
                  <a:pt x="821" y="1506"/>
                  <a:pt x="821" y="1506"/>
                </a:cubicBezTo>
                <a:cubicBezTo>
                  <a:pt x="821" y="1510"/>
                  <a:pt x="821" y="1510"/>
                  <a:pt x="821" y="1510"/>
                </a:cubicBezTo>
                <a:cubicBezTo>
                  <a:pt x="822" y="1511"/>
                  <a:pt x="822" y="1511"/>
                  <a:pt x="822" y="1511"/>
                </a:cubicBezTo>
                <a:cubicBezTo>
                  <a:pt x="821" y="1511"/>
                  <a:pt x="821" y="1511"/>
                  <a:pt x="821" y="1511"/>
                </a:cubicBezTo>
                <a:cubicBezTo>
                  <a:pt x="820" y="1510"/>
                  <a:pt x="820" y="1510"/>
                  <a:pt x="820" y="1510"/>
                </a:cubicBezTo>
                <a:cubicBezTo>
                  <a:pt x="820" y="1509"/>
                  <a:pt x="820" y="1509"/>
                  <a:pt x="820" y="1509"/>
                </a:cubicBezTo>
                <a:cubicBezTo>
                  <a:pt x="818" y="1508"/>
                  <a:pt x="818" y="1508"/>
                  <a:pt x="818" y="1508"/>
                </a:cubicBezTo>
                <a:cubicBezTo>
                  <a:pt x="818" y="1509"/>
                  <a:pt x="818" y="1509"/>
                  <a:pt x="818" y="1509"/>
                </a:cubicBezTo>
                <a:cubicBezTo>
                  <a:pt x="818" y="1510"/>
                  <a:pt x="818" y="1510"/>
                  <a:pt x="818" y="1510"/>
                </a:cubicBezTo>
                <a:cubicBezTo>
                  <a:pt x="820" y="1511"/>
                  <a:pt x="820" y="1511"/>
                  <a:pt x="820" y="1511"/>
                </a:cubicBezTo>
                <a:cubicBezTo>
                  <a:pt x="820" y="1512"/>
                  <a:pt x="820" y="1512"/>
                  <a:pt x="820" y="1512"/>
                </a:cubicBezTo>
                <a:cubicBezTo>
                  <a:pt x="819" y="1513"/>
                  <a:pt x="819" y="1513"/>
                  <a:pt x="819" y="1513"/>
                </a:cubicBezTo>
                <a:cubicBezTo>
                  <a:pt x="818" y="1514"/>
                  <a:pt x="818" y="1514"/>
                  <a:pt x="818" y="1514"/>
                </a:cubicBezTo>
                <a:cubicBezTo>
                  <a:pt x="818" y="1516"/>
                  <a:pt x="818" y="1516"/>
                  <a:pt x="818" y="1516"/>
                </a:cubicBezTo>
                <a:cubicBezTo>
                  <a:pt x="820" y="1518"/>
                  <a:pt x="820" y="1518"/>
                  <a:pt x="820" y="1518"/>
                </a:cubicBezTo>
                <a:cubicBezTo>
                  <a:pt x="818" y="1519"/>
                  <a:pt x="818" y="1519"/>
                  <a:pt x="818" y="1519"/>
                </a:cubicBezTo>
                <a:cubicBezTo>
                  <a:pt x="818" y="1521"/>
                  <a:pt x="818" y="1521"/>
                  <a:pt x="818" y="1521"/>
                </a:cubicBezTo>
                <a:cubicBezTo>
                  <a:pt x="819" y="1521"/>
                  <a:pt x="819" y="1521"/>
                  <a:pt x="819" y="1521"/>
                </a:cubicBezTo>
                <a:cubicBezTo>
                  <a:pt x="817" y="1523"/>
                  <a:pt x="817" y="1523"/>
                  <a:pt x="817" y="1523"/>
                </a:cubicBezTo>
                <a:cubicBezTo>
                  <a:pt x="817" y="1524"/>
                  <a:pt x="817" y="1524"/>
                  <a:pt x="817" y="1524"/>
                </a:cubicBezTo>
                <a:cubicBezTo>
                  <a:pt x="820" y="1526"/>
                  <a:pt x="820" y="1526"/>
                  <a:pt x="820" y="1526"/>
                </a:cubicBezTo>
                <a:cubicBezTo>
                  <a:pt x="819" y="1527"/>
                  <a:pt x="819" y="1527"/>
                  <a:pt x="819" y="1527"/>
                </a:cubicBezTo>
                <a:cubicBezTo>
                  <a:pt x="819" y="1530"/>
                  <a:pt x="819" y="1530"/>
                  <a:pt x="819" y="1530"/>
                </a:cubicBezTo>
                <a:cubicBezTo>
                  <a:pt x="817" y="1531"/>
                  <a:pt x="817" y="1531"/>
                  <a:pt x="817" y="1531"/>
                </a:cubicBezTo>
                <a:cubicBezTo>
                  <a:pt x="817" y="1533"/>
                  <a:pt x="817" y="1533"/>
                  <a:pt x="817" y="1533"/>
                </a:cubicBezTo>
                <a:cubicBezTo>
                  <a:pt x="818" y="1534"/>
                  <a:pt x="818" y="1534"/>
                  <a:pt x="818" y="1534"/>
                </a:cubicBezTo>
                <a:cubicBezTo>
                  <a:pt x="820" y="1534"/>
                  <a:pt x="820" y="1534"/>
                  <a:pt x="820" y="1534"/>
                </a:cubicBezTo>
                <a:cubicBezTo>
                  <a:pt x="822" y="1535"/>
                  <a:pt x="822" y="1535"/>
                  <a:pt x="822" y="1535"/>
                </a:cubicBezTo>
                <a:cubicBezTo>
                  <a:pt x="822" y="1537"/>
                  <a:pt x="822" y="1537"/>
                  <a:pt x="822" y="1537"/>
                </a:cubicBezTo>
                <a:cubicBezTo>
                  <a:pt x="824" y="1537"/>
                  <a:pt x="824" y="1537"/>
                  <a:pt x="824" y="1537"/>
                </a:cubicBezTo>
                <a:cubicBezTo>
                  <a:pt x="824" y="1538"/>
                  <a:pt x="824" y="1538"/>
                  <a:pt x="824" y="1538"/>
                </a:cubicBezTo>
                <a:cubicBezTo>
                  <a:pt x="824" y="1541"/>
                  <a:pt x="824" y="1541"/>
                  <a:pt x="824" y="1541"/>
                </a:cubicBezTo>
                <a:cubicBezTo>
                  <a:pt x="823" y="1543"/>
                  <a:pt x="823" y="1543"/>
                  <a:pt x="823" y="1543"/>
                </a:cubicBezTo>
                <a:cubicBezTo>
                  <a:pt x="820" y="1545"/>
                  <a:pt x="820" y="1545"/>
                  <a:pt x="820" y="1545"/>
                </a:cubicBezTo>
                <a:cubicBezTo>
                  <a:pt x="819" y="1545"/>
                  <a:pt x="819" y="1545"/>
                  <a:pt x="819" y="1545"/>
                </a:cubicBezTo>
                <a:cubicBezTo>
                  <a:pt x="819" y="1547"/>
                  <a:pt x="819" y="1547"/>
                  <a:pt x="819" y="1547"/>
                </a:cubicBezTo>
                <a:cubicBezTo>
                  <a:pt x="819" y="1549"/>
                  <a:pt x="819" y="1549"/>
                  <a:pt x="819" y="1549"/>
                </a:cubicBezTo>
                <a:cubicBezTo>
                  <a:pt x="819" y="1550"/>
                  <a:pt x="819" y="1550"/>
                  <a:pt x="819" y="1550"/>
                </a:cubicBezTo>
                <a:cubicBezTo>
                  <a:pt x="819" y="1551"/>
                  <a:pt x="819" y="1551"/>
                  <a:pt x="819" y="1551"/>
                </a:cubicBezTo>
                <a:cubicBezTo>
                  <a:pt x="820" y="1552"/>
                  <a:pt x="820" y="1552"/>
                  <a:pt x="820" y="1552"/>
                </a:cubicBezTo>
                <a:cubicBezTo>
                  <a:pt x="818" y="1554"/>
                  <a:pt x="818" y="1554"/>
                  <a:pt x="818" y="1554"/>
                </a:cubicBezTo>
                <a:cubicBezTo>
                  <a:pt x="817" y="1557"/>
                  <a:pt x="817" y="1557"/>
                  <a:pt x="817" y="1557"/>
                </a:cubicBezTo>
                <a:cubicBezTo>
                  <a:pt x="817" y="1559"/>
                  <a:pt x="817" y="1559"/>
                  <a:pt x="817" y="1559"/>
                </a:cubicBezTo>
                <a:cubicBezTo>
                  <a:pt x="818" y="1560"/>
                  <a:pt x="818" y="1560"/>
                  <a:pt x="818" y="1560"/>
                </a:cubicBezTo>
                <a:cubicBezTo>
                  <a:pt x="818" y="1561"/>
                  <a:pt x="818" y="1561"/>
                  <a:pt x="818" y="1561"/>
                </a:cubicBezTo>
                <a:cubicBezTo>
                  <a:pt x="817" y="1565"/>
                  <a:pt x="817" y="1565"/>
                  <a:pt x="817" y="1565"/>
                </a:cubicBezTo>
                <a:cubicBezTo>
                  <a:pt x="816" y="1565"/>
                  <a:pt x="816" y="1565"/>
                  <a:pt x="816" y="1565"/>
                </a:cubicBezTo>
                <a:cubicBezTo>
                  <a:pt x="816" y="1567"/>
                  <a:pt x="816" y="1567"/>
                  <a:pt x="816" y="1567"/>
                </a:cubicBezTo>
                <a:cubicBezTo>
                  <a:pt x="815" y="1566"/>
                  <a:pt x="815" y="1566"/>
                  <a:pt x="815" y="1566"/>
                </a:cubicBezTo>
                <a:cubicBezTo>
                  <a:pt x="816" y="1565"/>
                  <a:pt x="816" y="1565"/>
                  <a:pt x="816" y="1565"/>
                </a:cubicBezTo>
                <a:cubicBezTo>
                  <a:pt x="816" y="1562"/>
                  <a:pt x="816" y="1562"/>
                  <a:pt x="816" y="1562"/>
                </a:cubicBezTo>
                <a:cubicBezTo>
                  <a:pt x="816" y="1560"/>
                  <a:pt x="816" y="1560"/>
                  <a:pt x="816" y="1560"/>
                </a:cubicBezTo>
                <a:cubicBezTo>
                  <a:pt x="816" y="1559"/>
                  <a:pt x="816" y="1559"/>
                  <a:pt x="816" y="1559"/>
                </a:cubicBezTo>
                <a:cubicBezTo>
                  <a:pt x="815" y="1559"/>
                  <a:pt x="815" y="1559"/>
                  <a:pt x="815" y="1559"/>
                </a:cubicBezTo>
                <a:cubicBezTo>
                  <a:pt x="813" y="1560"/>
                  <a:pt x="813" y="1560"/>
                  <a:pt x="813" y="1560"/>
                </a:cubicBezTo>
                <a:cubicBezTo>
                  <a:pt x="811" y="1561"/>
                  <a:pt x="811" y="1561"/>
                  <a:pt x="811" y="1561"/>
                </a:cubicBezTo>
                <a:cubicBezTo>
                  <a:pt x="810" y="1561"/>
                  <a:pt x="810" y="1561"/>
                  <a:pt x="810" y="1561"/>
                </a:cubicBezTo>
                <a:cubicBezTo>
                  <a:pt x="810" y="1560"/>
                  <a:pt x="810" y="1560"/>
                  <a:pt x="810" y="1560"/>
                </a:cubicBezTo>
                <a:cubicBezTo>
                  <a:pt x="812" y="1559"/>
                  <a:pt x="812" y="1559"/>
                  <a:pt x="812" y="1559"/>
                </a:cubicBezTo>
                <a:cubicBezTo>
                  <a:pt x="813" y="1559"/>
                  <a:pt x="813" y="1559"/>
                  <a:pt x="813" y="1559"/>
                </a:cubicBezTo>
                <a:cubicBezTo>
                  <a:pt x="813" y="1556"/>
                  <a:pt x="813" y="1556"/>
                  <a:pt x="813" y="1556"/>
                </a:cubicBezTo>
                <a:cubicBezTo>
                  <a:pt x="812" y="1555"/>
                  <a:pt x="812" y="1555"/>
                  <a:pt x="812" y="1555"/>
                </a:cubicBezTo>
                <a:cubicBezTo>
                  <a:pt x="810" y="1556"/>
                  <a:pt x="810" y="1556"/>
                  <a:pt x="810" y="1556"/>
                </a:cubicBezTo>
                <a:cubicBezTo>
                  <a:pt x="807" y="1556"/>
                  <a:pt x="807" y="1556"/>
                  <a:pt x="807" y="1556"/>
                </a:cubicBezTo>
                <a:cubicBezTo>
                  <a:pt x="805" y="1556"/>
                  <a:pt x="805" y="1556"/>
                  <a:pt x="805" y="1556"/>
                </a:cubicBezTo>
                <a:cubicBezTo>
                  <a:pt x="804" y="1556"/>
                  <a:pt x="804" y="1556"/>
                  <a:pt x="804" y="1556"/>
                </a:cubicBezTo>
                <a:cubicBezTo>
                  <a:pt x="804" y="1557"/>
                  <a:pt x="804" y="1557"/>
                  <a:pt x="804" y="1557"/>
                </a:cubicBezTo>
                <a:cubicBezTo>
                  <a:pt x="805" y="1559"/>
                  <a:pt x="805" y="1559"/>
                  <a:pt x="805" y="1559"/>
                </a:cubicBezTo>
                <a:cubicBezTo>
                  <a:pt x="806" y="1560"/>
                  <a:pt x="806" y="1560"/>
                  <a:pt x="806" y="1560"/>
                </a:cubicBezTo>
                <a:cubicBezTo>
                  <a:pt x="806" y="1561"/>
                  <a:pt x="806" y="1561"/>
                  <a:pt x="806" y="1561"/>
                </a:cubicBezTo>
                <a:cubicBezTo>
                  <a:pt x="805" y="1561"/>
                  <a:pt x="805" y="1561"/>
                  <a:pt x="805" y="1561"/>
                </a:cubicBezTo>
                <a:cubicBezTo>
                  <a:pt x="804" y="1563"/>
                  <a:pt x="804" y="1563"/>
                  <a:pt x="804" y="1563"/>
                </a:cubicBezTo>
                <a:cubicBezTo>
                  <a:pt x="803" y="1564"/>
                  <a:pt x="803" y="1564"/>
                  <a:pt x="803" y="1564"/>
                </a:cubicBezTo>
                <a:cubicBezTo>
                  <a:pt x="802" y="1566"/>
                  <a:pt x="802" y="1566"/>
                  <a:pt x="802" y="1566"/>
                </a:cubicBezTo>
                <a:cubicBezTo>
                  <a:pt x="799" y="1567"/>
                  <a:pt x="799" y="1567"/>
                  <a:pt x="799" y="1567"/>
                </a:cubicBezTo>
                <a:cubicBezTo>
                  <a:pt x="799" y="1569"/>
                  <a:pt x="799" y="1569"/>
                  <a:pt x="799" y="1569"/>
                </a:cubicBezTo>
                <a:cubicBezTo>
                  <a:pt x="802" y="1572"/>
                  <a:pt x="802" y="1572"/>
                  <a:pt x="802" y="1572"/>
                </a:cubicBezTo>
                <a:cubicBezTo>
                  <a:pt x="804" y="1572"/>
                  <a:pt x="804" y="1572"/>
                  <a:pt x="804" y="1572"/>
                </a:cubicBezTo>
                <a:cubicBezTo>
                  <a:pt x="805" y="1571"/>
                  <a:pt x="805" y="1571"/>
                  <a:pt x="805" y="1571"/>
                </a:cubicBezTo>
                <a:cubicBezTo>
                  <a:pt x="804" y="1570"/>
                  <a:pt x="804" y="1570"/>
                  <a:pt x="804" y="1570"/>
                </a:cubicBezTo>
                <a:cubicBezTo>
                  <a:pt x="803" y="1569"/>
                  <a:pt x="803" y="1569"/>
                  <a:pt x="803" y="1569"/>
                </a:cubicBezTo>
                <a:cubicBezTo>
                  <a:pt x="802" y="1568"/>
                  <a:pt x="802" y="1568"/>
                  <a:pt x="802" y="1568"/>
                </a:cubicBezTo>
                <a:cubicBezTo>
                  <a:pt x="803" y="1567"/>
                  <a:pt x="803" y="1567"/>
                  <a:pt x="803" y="1567"/>
                </a:cubicBezTo>
                <a:cubicBezTo>
                  <a:pt x="806" y="1566"/>
                  <a:pt x="806" y="1566"/>
                  <a:pt x="806" y="1566"/>
                </a:cubicBezTo>
                <a:cubicBezTo>
                  <a:pt x="806" y="1566"/>
                  <a:pt x="806" y="1566"/>
                  <a:pt x="806" y="1566"/>
                </a:cubicBezTo>
                <a:cubicBezTo>
                  <a:pt x="807" y="1568"/>
                  <a:pt x="807" y="1568"/>
                  <a:pt x="807" y="1568"/>
                </a:cubicBezTo>
                <a:cubicBezTo>
                  <a:pt x="809" y="1569"/>
                  <a:pt x="809" y="1569"/>
                  <a:pt x="809" y="1569"/>
                </a:cubicBezTo>
                <a:cubicBezTo>
                  <a:pt x="811" y="1569"/>
                  <a:pt x="811" y="1569"/>
                  <a:pt x="811" y="1569"/>
                </a:cubicBezTo>
                <a:cubicBezTo>
                  <a:pt x="812" y="1568"/>
                  <a:pt x="812" y="1568"/>
                  <a:pt x="812" y="1568"/>
                </a:cubicBezTo>
                <a:cubicBezTo>
                  <a:pt x="813" y="1569"/>
                  <a:pt x="813" y="1569"/>
                  <a:pt x="813" y="1569"/>
                </a:cubicBezTo>
                <a:cubicBezTo>
                  <a:pt x="814" y="1570"/>
                  <a:pt x="814" y="1570"/>
                  <a:pt x="814" y="1570"/>
                </a:cubicBezTo>
                <a:cubicBezTo>
                  <a:pt x="817" y="1571"/>
                  <a:pt x="817" y="1571"/>
                  <a:pt x="817" y="1571"/>
                </a:cubicBezTo>
                <a:cubicBezTo>
                  <a:pt x="818" y="1572"/>
                  <a:pt x="818" y="1572"/>
                  <a:pt x="818" y="1572"/>
                </a:cubicBezTo>
                <a:cubicBezTo>
                  <a:pt x="816" y="1572"/>
                  <a:pt x="816" y="1572"/>
                  <a:pt x="816" y="1572"/>
                </a:cubicBezTo>
                <a:cubicBezTo>
                  <a:pt x="816" y="1574"/>
                  <a:pt x="816" y="1574"/>
                  <a:pt x="816" y="1574"/>
                </a:cubicBezTo>
                <a:cubicBezTo>
                  <a:pt x="817" y="1575"/>
                  <a:pt x="817" y="1575"/>
                  <a:pt x="817" y="1575"/>
                </a:cubicBezTo>
                <a:cubicBezTo>
                  <a:pt x="816" y="1576"/>
                  <a:pt x="816" y="1576"/>
                  <a:pt x="816" y="1576"/>
                </a:cubicBezTo>
                <a:cubicBezTo>
                  <a:pt x="815" y="1577"/>
                  <a:pt x="815" y="1577"/>
                  <a:pt x="815" y="1577"/>
                </a:cubicBezTo>
                <a:cubicBezTo>
                  <a:pt x="816" y="1578"/>
                  <a:pt x="816" y="1578"/>
                  <a:pt x="816" y="1578"/>
                </a:cubicBezTo>
                <a:cubicBezTo>
                  <a:pt x="817" y="1579"/>
                  <a:pt x="817" y="1579"/>
                  <a:pt x="817" y="1579"/>
                </a:cubicBezTo>
                <a:cubicBezTo>
                  <a:pt x="817" y="1580"/>
                  <a:pt x="817" y="1580"/>
                  <a:pt x="817" y="1580"/>
                </a:cubicBezTo>
                <a:cubicBezTo>
                  <a:pt x="815" y="1579"/>
                  <a:pt x="815" y="1579"/>
                  <a:pt x="815" y="1579"/>
                </a:cubicBezTo>
                <a:cubicBezTo>
                  <a:pt x="815" y="1578"/>
                  <a:pt x="815" y="1578"/>
                  <a:pt x="815" y="1578"/>
                </a:cubicBezTo>
                <a:cubicBezTo>
                  <a:pt x="814" y="1578"/>
                  <a:pt x="814" y="1578"/>
                  <a:pt x="814" y="1578"/>
                </a:cubicBezTo>
                <a:cubicBezTo>
                  <a:pt x="813" y="1580"/>
                  <a:pt x="813" y="1580"/>
                  <a:pt x="813" y="1580"/>
                </a:cubicBezTo>
                <a:cubicBezTo>
                  <a:pt x="815" y="1581"/>
                  <a:pt x="815" y="1581"/>
                  <a:pt x="815" y="1581"/>
                </a:cubicBezTo>
                <a:cubicBezTo>
                  <a:pt x="816" y="1583"/>
                  <a:pt x="816" y="1583"/>
                  <a:pt x="816" y="1583"/>
                </a:cubicBezTo>
                <a:cubicBezTo>
                  <a:pt x="818" y="1583"/>
                  <a:pt x="818" y="1583"/>
                  <a:pt x="818" y="1583"/>
                </a:cubicBezTo>
                <a:cubicBezTo>
                  <a:pt x="821" y="1582"/>
                  <a:pt x="821" y="1582"/>
                  <a:pt x="821" y="1582"/>
                </a:cubicBezTo>
                <a:cubicBezTo>
                  <a:pt x="822" y="1583"/>
                  <a:pt x="822" y="1583"/>
                  <a:pt x="822" y="1583"/>
                </a:cubicBezTo>
                <a:cubicBezTo>
                  <a:pt x="823" y="1583"/>
                  <a:pt x="823" y="1583"/>
                  <a:pt x="823" y="1583"/>
                </a:cubicBezTo>
                <a:cubicBezTo>
                  <a:pt x="825" y="1582"/>
                  <a:pt x="825" y="1582"/>
                  <a:pt x="825" y="1582"/>
                </a:cubicBezTo>
                <a:cubicBezTo>
                  <a:pt x="824" y="1583"/>
                  <a:pt x="824" y="1583"/>
                  <a:pt x="824" y="1583"/>
                </a:cubicBezTo>
                <a:cubicBezTo>
                  <a:pt x="824" y="1584"/>
                  <a:pt x="824" y="1584"/>
                  <a:pt x="824" y="1584"/>
                </a:cubicBezTo>
                <a:cubicBezTo>
                  <a:pt x="824" y="1584"/>
                  <a:pt x="824" y="1584"/>
                  <a:pt x="824" y="1584"/>
                </a:cubicBezTo>
                <a:cubicBezTo>
                  <a:pt x="822" y="1585"/>
                  <a:pt x="822" y="1585"/>
                  <a:pt x="822" y="1585"/>
                </a:cubicBezTo>
                <a:cubicBezTo>
                  <a:pt x="821" y="1585"/>
                  <a:pt x="821" y="1585"/>
                  <a:pt x="821" y="1585"/>
                </a:cubicBezTo>
                <a:cubicBezTo>
                  <a:pt x="820" y="1584"/>
                  <a:pt x="820" y="1584"/>
                  <a:pt x="820" y="1584"/>
                </a:cubicBezTo>
                <a:cubicBezTo>
                  <a:pt x="817" y="1585"/>
                  <a:pt x="817" y="1585"/>
                  <a:pt x="817" y="1585"/>
                </a:cubicBezTo>
                <a:cubicBezTo>
                  <a:pt x="816" y="1586"/>
                  <a:pt x="816" y="1586"/>
                  <a:pt x="816" y="1586"/>
                </a:cubicBezTo>
                <a:cubicBezTo>
                  <a:pt x="817" y="1587"/>
                  <a:pt x="817" y="1587"/>
                  <a:pt x="817" y="1587"/>
                </a:cubicBezTo>
                <a:cubicBezTo>
                  <a:pt x="819" y="1589"/>
                  <a:pt x="819" y="1589"/>
                  <a:pt x="819" y="1589"/>
                </a:cubicBezTo>
                <a:cubicBezTo>
                  <a:pt x="819" y="1590"/>
                  <a:pt x="819" y="1590"/>
                  <a:pt x="819" y="1590"/>
                </a:cubicBezTo>
                <a:cubicBezTo>
                  <a:pt x="821" y="1591"/>
                  <a:pt x="821" y="1591"/>
                  <a:pt x="821" y="1591"/>
                </a:cubicBezTo>
                <a:cubicBezTo>
                  <a:pt x="822" y="1590"/>
                  <a:pt x="822" y="1590"/>
                  <a:pt x="822" y="1590"/>
                </a:cubicBezTo>
                <a:cubicBezTo>
                  <a:pt x="822" y="1591"/>
                  <a:pt x="822" y="1591"/>
                  <a:pt x="822" y="1591"/>
                </a:cubicBezTo>
                <a:cubicBezTo>
                  <a:pt x="820" y="1593"/>
                  <a:pt x="820" y="1593"/>
                  <a:pt x="820" y="1593"/>
                </a:cubicBezTo>
                <a:cubicBezTo>
                  <a:pt x="820" y="1594"/>
                  <a:pt x="820" y="1594"/>
                  <a:pt x="820" y="1594"/>
                </a:cubicBezTo>
                <a:cubicBezTo>
                  <a:pt x="821" y="1594"/>
                  <a:pt x="821" y="1594"/>
                  <a:pt x="821" y="1594"/>
                </a:cubicBezTo>
                <a:cubicBezTo>
                  <a:pt x="820" y="1596"/>
                  <a:pt x="820" y="1596"/>
                  <a:pt x="820" y="1596"/>
                </a:cubicBezTo>
                <a:cubicBezTo>
                  <a:pt x="819" y="1596"/>
                  <a:pt x="819" y="1596"/>
                  <a:pt x="819" y="1596"/>
                </a:cubicBezTo>
                <a:cubicBezTo>
                  <a:pt x="819" y="1597"/>
                  <a:pt x="819" y="1597"/>
                  <a:pt x="819" y="1597"/>
                </a:cubicBezTo>
                <a:cubicBezTo>
                  <a:pt x="820" y="1602"/>
                  <a:pt x="820" y="1602"/>
                  <a:pt x="820" y="1602"/>
                </a:cubicBezTo>
                <a:cubicBezTo>
                  <a:pt x="821" y="1603"/>
                  <a:pt x="821" y="1603"/>
                  <a:pt x="821" y="1603"/>
                </a:cubicBezTo>
                <a:cubicBezTo>
                  <a:pt x="821" y="1606"/>
                  <a:pt x="821" y="1606"/>
                  <a:pt x="821" y="1606"/>
                </a:cubicBezTo>
                <a:cubicBezTo>
                  <a:pt x="822" y="1608"/>
                  <a:pt x="822" y="1608"/>
                  <a:pt x="822" y="1608"/>
                </a:cubicBezTo>
                <a:cubicBezTo>
                  <a:pt x="824" y="1608"/>
                  <a:pt x="824" y="1608"/>
                  <a:pt x="824" y="1608"/>
                </a:cubicBezTo>
                <a:cubicBezTo>
                  <a:pt x="824" y="1605"/>
                  <a:pt x="824" y="1605"/>
                  <a:pt x="824" y="1605"/>
                </a:cubicBezTo>
                <a:cubicBezTo>
                  <a:pt x="825" y="1601"/>
                  <a:pt x="825" y="1601"/>
                  <a:pt x="825" y="1601"/>
                </a:cubicBezTo>
                <a:cubicBezTo>
                  <a:pt x="826" y="1600"/>
                  <a:pt x="826" y="1600"/>
                  <a:pt x="826" y="1600"/>
                </a:cubicBezTo>
                <a:cubicBezTo>
                  <a:pt x="827" y="1601"/>
                  <a:pt x="827" y="1601"/>
                  <a:pt x="827" y="1601"/>
                </a:cubicBezTo>
                <a:cubicBezTo>
                  <a:pt x="826" y="1601"/>
                  <a:pt x="826" y="1601"/>
                  <a:pt x="826" y="1601"/>
                </a:cubicBezTo>
                <a:cubicBezTo>
                  <a:pt x="825" y="1605"/>
                  <a:pt x="825" y="1605"/>
                  <a:pt x="825" y="1605"/>
                </a:cubicBezTo>
                <a:cubicBezTo>
                  <a:pt x="825" y="1606"/>
                  <a:pt x="825" y="1606"/>
                  <a:pt x="825" y="1606"/>
                </a:cubicBezTo>
                <a:cubicBezTo>
                  <a:pt x="826" y="1607"/>
                  <a:pt x="826" y="1607"/>
                  <a:pt x="826" y="1607"/>
                </a:cubicBezTo>
                <a:cubicBezTo>
                  <a:pt x="828" y="1607"/>
                  <a:pt x="828" y="1607"/>
                  <a:pt x="828" y="1607"/>
                </a:cubicBezTo>
                <a:cubicBezTo>
                  <a:pt x="827" y="1608"/>
                  <a:pt x="827" y="1608"/>
                  <a:pt x="827" y="1608"/>
                </a:cubicBezTo>
                <a:cubicBezTo>
                  <a:pt x="825" y="1608"/>
                  <a:pt x="825" y="1608"/>
                  <a:pt x="825" y="1608"/>
                </a:cubicBezTo>
                <a:cubicBezTo>
                  <a:pt x="823" y="1610"/>
                  <a:pt x="823" y="1610"/>
                  <a:pt x="823" y="1610"/>
                </a:cubicBezTo>
                <a:cubicBezTo>
                  <a:pt x="823" y="1611"/>
                  <a:pt x="823" y="1611"/>
                  <a:pt x="823" y="1611"/>
                </a:cubicBezTo>
                <a:cubicBezTo>
                  <a:pt x="823" y="1613"/>
                  <a:pt x="823" y="1613"/>
                  <a:pt x="823" y="1613"/>
                </a:cubicBezTo>
                <a:cubicBezTo>
                  <a:pt x="823" y="1615"/>
                  <a:pt x="823" y="1615"/>
                  <a:pt x="823" y="1615"/>
                </a:cubicBezTo>
                <a:cubicBezTo>
                  <a:pt x="822" y="1615"/>
                  <a:pt x="822" y="1615"/>
                  <a:pt x="822" y="1615"/>
                </a:cubicBezTo>
                <a:cubicBezTo>
                  <a:pt x="821" y="1617"/>
                  <a:pt x="821" y="1617"/>
                  <a:pt x="821" y="1617"/>
                </a:cubicBezTo>
                <a:cubicBezTo>
                  <a:pt x="821" y="1618"/>
                  <a:pt x="821" y="1618"/>
                  <a:pt x="821" y="1618"/>
                </a:cubicBezTo>
                <a:cubicBezTo>
                  <a:pt x="824" y="1620"/>
                  <a:pt x="824" y="1620"/>
                  <a:pt x="824" y="1620"/>
                </a:cubicBezTo>
                <a:cubicBezTo>
                  <a:pt x="828" y="1621"/>
                  <a:pt x="828" y="1621"/>
                  <a:pt x="828" y="1621"/>
                </a:cubicBezTo>
                <a:cubicBezTo>
                  <a:pt x="829" y="1622"/>
                  <a:pt x="829" y="1622"/>
                  <a:pt x="829" y="1622"/>
                </a:cubicBezTo>
                <a:cubicBezTo>
                  <a:pt x="829" y="1623"/>
                  <a:pt x="829" y="1623"/>
                  <a:pt x="829" y="1623"/>
                </a:cubicBezTo>
                <a:cubicBezTo>
                  <a:pt x="828" y="1623"/>
                  <a:pt x="828" y="1623"/>
                  <a:pt x="828" y="1623"/>
                </a:cubicBezTo>
                <a:cubicBezTo>
                  <a:pt x="829" y="1625"/>
                  <a:pt x="829" y="1625"/>
                  <a:pt x="829" y="1625"/>
                </a:cubicBezTo>
                <a:cubicBezTo>
                  <a:pt x="830" y="1626"/>
                  <a:pt x="830" y="1626"/>
                  <a:pt x="830" y="1626"/>
                </a:cubicBezTo>
                <a:cubicBezTo>
                  <a:pt x="831" y="1624"/>
                  <a:pt x="831" y="1624"/>
                  <a:pt x="831" y="1624"/>
                </a:cubicBezTo>
                <a:cubicBezTo>
                  <a:pt x="831" y="1626"/>
                  <a:pt x="831" y="1626"/>
                  <a:pt x="831" y="1626"/>
                </a:cubicBezTo>
                <a:cubicBezTo>
                  <a:pt x="831" y="1627"/>
                  <a:pt x="831" y="1627"/>
                  <a:pt x="831" y="1627"/>
                </a:cubicBezTo>
                <a:cubicBezTo>
                  <a:pt x="829" y="1628"/>
                  <a:pt x="829" y="1628"/>
                  <a:pt x="829" y="1628"/>
                </a:cubicBezTo>
                <a:cubicBezTo>
                  <a:pt x="828" y="1629"/>
                  <a:pt x="828" y="1629"/>
                  <a:pt x="828" y="1629"/>
                </a:cubicBezTo>
                <a:cubicBezTo>
                  <a:pt x="829" y="1630"/>
                  <a:pt x="829" y="1630"/>
                  <a:pt x="829" y="1630"/>
                </a:cubicBezTo>
                <a:cubicBezTo>
                  <a:pt x="830" y="1630"/>
                  <a:pt x="830" y="1630"/>
                  <a:pt x="830" y="1630"/>
                </a:cubicBezTo>
                <a:cubicBezTo>
                  <a:pt x="830" y="1631"/>
                  <a:pt x="830" y="1631"/>
                  <a:pt x="830" y="1631"/>
                </a:cubicBezTo>
                <a:cubicBezTo>
                  <a:pt x="832" y="1633"/>
                  <a:pt x="832" y="1633"/>
                  <a:pt x="832" y="1633"/>
                </a:cubicBezTo>
                <a:cubicBezTo>
                  <a:pt x="833" y="1633"/>
                  <a:pt x="833" y="1633"/>
                  <a:pt x="833" y="1633"/>
                </a:cubicBezTo>
                <a:cubicBezTo>
                  <a:pt x="834" y="1632"/>
                  <a:pt x="834" y="1632"/>
                  <a:pt x="834" y="1632"/>
                </a:cubicBezTo>
                <a:cubicBezTo>
                  <a:pt x="834" y="1634"/>
                  <a:pt x="834" y="1634"/>
                  <a:pt x="834" y="1634"/>
                </a:cubicBezTo>
                <a:cubicBezTo>
                  <a:pt x="834" y="1636"/>
                  <a:pt x="834" y="1636"/>
                  <a:pt x="834" y="1636"/>
                </a:cubicBezTo>
                <a:cubicBezTo>
                  <a:pt x="833" y="1636"/>
                  <a:pt x="833" y="1636"/>
                  <a:pt x="833" y="1636"/>
                </a:cubicBezTo>
                <a:cubicBezTo>
                  <a:pt x="833" y="1635"/>
                  <a:pt x="833" y="1635"/>
                  <a:pt x="833" y="1635"/>
                </a:cubicBezTo>
                <a:cubicBezTo>
                  <a:pt x="832" y="1635"/>
                  <a:pt x="832" y="1635"/>
                  <a:pt x="832" y="1635"/>
                </a:cubicBezTo>
                <a:cubicBezTo>
                  <a:pt x="831" y="1636"/>
                  <a:pt x="831" y="1636"/>
                  <a:pt x="831" y="1636"/>
                </a:cubicBezTo>
                <a:cubicBezTo>
                  <a:pt x="833" y="1639"/>
                  <a:pt x="833" y="1639"/>
                  <a:pt x="833" y="1639"/>
                </a:cubicBezTo>
                <a:cubicBezTo>
                  <a:pt x="834" y="1639"/>
                  <a:pt x="834" y="1639"/>
                  <a:pt x="834" y="1639"/>
                </a:cubicBezTo>
                <a:cubicBezTo>
                  <a:pt x="834" y="1641"/>
                  <a:pt x="834" y="1641"/>
                  <a:pt x="834" y="1641"/>
                </a:cubicBezTo>
                <a:cubicBezTo>
                  <a:pt x="835" y="1642"/>
                  <a:pt x="835" y="1642"/>
                  <a:pt x="835" y="1642"/>
                </a:cubicBezTo>
                <a:cubicBezTo>
                  <a:pt x="837" y="1644"/>
                  <a:pt x="837" y="1644"/>
                  <a:pt x="837" y="1644"/>
                </a:cubicBezTo>
                <a:cubicBezTo>
                  <a:pt x="838" y="1643"/>
                  <a:pt x="838" y="1643"/>
                  <a:pt x="838" y="1643"/>
                </a:cubicBezTo>
                <a:cubicBezTo>
                  <a:pt x="837" y="1641"/>
                  <a:pt x="837" y="1641"/>
                  <a:pt x="837" y="1641"/>
                </a:cubicBezTo>
                <a:cubicBezTo>
                  <a:pt x="838" y="1640"/>
                  <a:pt x="838" y="1640"/>
                  <a:pt x="838" y="1640"/>
                </a:cubicBezTo>
                <a:cubicBezTo>
                  <a:pt x="837" y="1638"/>
                  <a:pt x="837" y="1638"/>
                  <a:pt x="837" y="1638"/>
                </a:cubicBezTo>
                <a:cubicBezTo>
                  <a:pt x="839" y="1639"/>
                  <a:pt x="839" y="1639"/>
                  <a:pt x="839" y="1639"/>
                </a:cubicBezTo>
                <a:cubicBezTo>
                  <a:pt x="839" y="1641"/>
                  <a:pt x="839" y="1641"/>
                  <a:pt x="839" y="1641"/>
                </a:cubicBezTo>
                <a:cubicBezTo>
                  <a:pt x="840" y="1642"/>
                  <a:pt x="840" y="1642"/>
                  <a:pt x="840" y="1642"/>
                </a:cubicBezTo>
                <a:cubicBezTo>
                  <a:pt x="841" y="1640"/>
                  <a:pt x="841" y="1640"/>
                  <a:pt x="841" y="1640"/>
                </a:cubicBezTo>
                <a:cubicBezTo>
                  <a:pt x="842" y="1639"/>
                  <a:pt x="842" y="1639"/>
                  <a:pt x="842" y="1639"/>
                </a:cubicBezTo>
                <a:cubicBezTo>
                  <a:pt x="842" y="1638"/>
                  <a:pt x="842" y="1638"/>
                  <a:pt x="842" y="1638"/>
                </a:cubicBezTo>
                <a:cubicBezTo>
                  <a:pt x="841" y="1637"/>
                  <a:pt x="841" y="1637"/>
                  <a:pt x="841" y="1637"/>
                </a:cubicBezTo>
                <a:cubicBezTo>
                  <a:pt x="839" y="1637"/>
                  <a:pt x="839" y="1637"/>
                  <a:pt x="839" y="1637"/>
                </a:cubicBezTo>
                <a:cubicBezTo>
                  <a:pt x="839" y="1636"/>
                  <a:pt x="839" y="1636"/>
                  <a:pt x="839" y="1636"/>
                </a:cubicBezTo>
                <a:cubicBezTo>
                  <a:pt x="840" y="1636"/>
                  <a:pt x="840" y="1636"/>
                  <a:pt x="840" y="1636"/>
                </a:cubicBezTo>
                <a:cubicBezTo>
                  <a:pt x="843" y="1637"/>
                  <a:pt x="843" y="1637"/>
                  <a:pt x="843" y="1637"/>
                </a:cubicBezTo>
                <a:cubicBezTo>
                  <a:pt x="844" y="1638"/>
                  <a:pt x="844" y="1638"/>
                  <a:pt x="844" y="1638"/>
                </a:cubicBezTo>
                <a:cubicBezTo>
                  <a:pt x="846" y="1638"/>
                  <a:pt x="846" y="1638"/>
                  <a:pt x="846" y="1638"/>
                </a:cubicBezTo>
                <a:cubicBezTo>
                  <a:pt x="845" y="1636"/>
                  <a:pt x="845" y="1636"/>
                  <a:pt x="845" y="1636"/>
                </a:cubicBezTo>
                <a:cubicBezTo>
                  <a:pt x="843" y="1635"/>
                  <a:pt x="843" y="1635"/>
                  <a:pt x="843" y="1635"/>
                </a:cubicBezTo>
                <a:cubicBezTo>
                  <a:pt x="840" y="1635"/>
                  <a:pt x="840" y="1635"/>
                  <a:pt x="840" y="1635"/>
                </a:cubicBezTo>
                <a:cubicBezTo>
                  <a:pt x="840" y="1634"/>
                  <a:pt x="840" y="1634"/>
                  <a:pt x="840" y="1634"/>
                </a:cubicBezTo>
                <a:cubicBezTo>
                  <a:pt x="841" y="1634"/>
                  <a:pt x="841" y="1634"/>
                  <a:pt x="841" y="1634"/>
                </a:cubicBezTo>
                <a:cubicBezTo>
                  <a:pt x="844" y="1635"/>
                  <a:pt x="844" y="1635"/>
                  <a:pt x="844" y="1635"/>
                </a:cubicBezTo>
                <a:cubicBezTo>
                  <a:pt x="847" y="1637"/>
                  <a:pt x="847" y="1637"/>
                  <a:pt x="847" y="1637"/>
                </a:cubicBezTo>
                <a:cubicBezTo>
                  <a:pt x="848" y="1639"/>
                  <a:pt x="848" y="1639"/>
                  <a:pt x="848" y="1639"/>
                </a:cubicBezTo>
                <a:cubicBezTo>
                  <a:pt x="846" y="1641"/>
                  <a:pt x="846" y="1641"/>
                  <a:pt x="846" y="1641"/>
                </a:cubicBezTo>
                <a:cubicBezTo>
                  <a:pt x="846" y="1642"/>
                  <a:pt x="846" y="1642"/>
                  <a:pt x="846" y="1642"/>
                </a:cubicBezTo>
                <a:cubicBezTo>
                  <a:pt x="848" y="1645"/>
                  <a:pt x="848" y="1645"/>
                  <a:pt x="848" y="1645"/>
                </a:cubicBezTo>
                <a:cubicBezTo>
                  <a:pt x="847" y="1646"/>
                  <a:pt x="847" y="1646"/>
                  <a:pt x="847" y="1646"/>
                </a:cubicBezTo>
                <a:cubicBezTo>
                  <a:pt x="846" y="1647"/>
                  <a:pt x="846" y="1647"/>
                  <a:pt x="846" y="1647"/>
                </a:cubicBezTo>
                <a:cubicBezTo>
                  <a:pt x="847" y="1645"/>
                  <a:pt x="847" y="1645"/>
                  <a:pt x="847" y="1645"/>
                </a:cubicBezTo>
                <a:cubicBezTo>
                  <a:pt x="845" y="1642"/>
                  <a:pt x="845" y="1642"/>
                  <a:pt x="845" y="1642"/>
                </a:cubicBezTo>
                <a:cubicBezTo>
                  <a:pt x="844" y="1641"/>
                  <a:pt x="844" y="1641"/>
                  <a:pt x="844" y="1641"/>
                </a:cubicBezTo>
                <a:cubicBezTo>
                  <a:pt x="843" y="1642"/>
                  <a:pt x="843" y="1642"/>
                  <a:pt x="843" y="1642"/>
                </a:cubicBezTo>
                <a:cubicBezTo>
                  <a:pt x="843" y="1644"/>
                  <a:pt x="843" y="1644"/>
                  <a:pt x="843" y="1644"/>
                </a:cubicBezTo>
                <a:cubicBezTo>
                  <a:pt x="844" y="1645"/>
                  <a:pt x="844" y="1645"/>
                  <a:pt x="844" y="1645"/>
                </a:cubicBezTo>
                <a:cubicBezTo>
                  <a:pt x="843" y="1646"/>
                  <a:pt x="843" y="1646"/>
                  <a:pt x="843" y="1646"/>
                </a:cubicBezTo>
                <a:cubicBezTo>
                  <a:pt x="842" y="1645"/>
                  <a:pt x="842" y="1645"/>
                  <a:pt x="842" y="1645"/>
                </a:cubicBezTo>
                <a:cubicBezTo>
                  <a:pt x="842" y="1644"/>
                  <a:pt x="842" y="1644"/>
                  <a:pt x="842" y="1644"/>
                </a:cubicBezTo>
                <a:cubicBezTo>
                  <a:pt x="841" y="1644"/>
                  <a:pt x="841" y="1644"/>
                  <a:pt x="841" y="1644"/>
                </a:cubicBezTo>
                <a:cubicBezTo>
                  <a:pt x="839" y="1645"/>
                  <a:pt x="839" y="1645"/>
                  <a:pt x="839" y="1645"/>
                </a:cubicBezTo>
                <a:cubicBezTo>
                  <a:pt x="837" y="1645"/>
                  <a:pt x="837" y="1645"/>
                  <a:pt x="837" y="1645"/>
                </a:cubicBezTo>
                <a:cubicBezTo>
                  <a:pt x="835" y="1646"/>
                  <a:pt x="835" y="1646"/>
                  <a:pt x="835" y="1646"/>
                </a:cubicBezTo>
                <a:cubicBezTo>
                  <a:pt x="837" y="1647"/>
                  <a:pt x="837" y="1647"/>
                  <a:pt x="837" y="1647"/>
                </a:cubicBezTo>
                <a:cubicBezTo>
                  <a:pt x="837" y="1649"/>
                  <a:pt x="837" y="1649"/>
                  <a:pt x="837" y="1649"/>
                </a:cubicBezTo>
                <a:cubicBezTo>
                  <a:pt x="838" y="1651"/>
                  <a:pt x="838" y="1651"/>
                  <a:pt x="838" y="1651"/>
                </a:cubicBezTo>
                <a:cubicBezTo>
                  <a:pt x="838" y="1652"/>
                  <a:pt x="838" y="1652"/>
                  <a:pt x="838" y="1652"/>
                </a:cubicBezTo>
                <a:cubicBezTo>
                  <a:pt x="838" y="1653"/>
                  <a:pt x="838" y="1653"/>
                  <a:pt x="838" y="1653"/>
                </a:cubicBezTo>
                <a:cubicBezTo>
                  <a:pt x="838" y="1654"/>
                  <a:pt x="838" y="1654"/>
                  <a:pt x="838" y="1654"/>
                </a:cubicBezTo>
                <a:cubicBezTo>
                  <a:pt x="839" y="1654"/>
                  <a:pt x="839" y="1654"/>
                  <a:pt x="839" y="1654"/>
                </a:cubicBezTo>
                <a:cubicBezTo>
                  <a:pt x="840" y="1653"/>
                  <a:pt x="840" y="1653"/>
                  <a:pt x="840" y="1653"/>
                </a:cubicBezTo>
                <a:cubicBezTo>
                  <a:pt x="841" y="1653"/>
                  <a:pt x="841" y="1653"/>
                  <a:pt x="841" y="1653"/>
                </a:cubicBezTo>
                <a:cubicBezTo>
                  <a:pt x="843" y="1654"/>
                  <a:pt x="843" y="1654"/>
                  <a:pt x="843" y="1654"/>
                </a:cubicBezTo>
                <a:cubicBezTo>
                  <a:pt x="843" y="1654"/>
                  <a:pt x="843" y="1654"/>
                  <a:pt x="843" y="1654"/>
                </a:cubicBezTo>
                <a:cubicBezTo>
                  <a:pt x="841" y="1655"/>
                  <a:pt x="841" y="1655"/>
                  <a:pt x="841" y="1655"/>
                </a:cubicBezTo>
                <a:cubicBezTo>
                  <a:pt x="840" y="1656"/>
                  <a:pt x="840" y="1656"/>
                  <a:pt x="840" y="1656"/>
                </a:cubicBezTo>
                <a:cubicBezTo>
                  <a:pt x="840" y="1657"/>
                  <a:pt x="840" y="1657"/>
                  <a:pt x="840" y="1657"/>
                </a:cubicBezTo>
                <a:cubicBezTo>
                  <a:pt x="843" y="1657"/>
                  <a:pt x="843" y="1657"/>
                  <a:pt x="843" y="1657"/>
                </a:cubicBezTo>
                <a:cubicBezTo>
                  <a:pt x="845" y="1659"/>
                  <a:pt x="845" y="1659"/>
                  <a:pt x="845" y="1659"/>
                </a:cubicBezTo>
                <a:cubicBezTo>
                  <a:pt x="846" y="1658"/>
                  <a:pt x="846" y="1658"/>
                  <a:pt x="846" y="1658"/>
                </a:cubicBezTo>
                <a:cubicBezTo>
                  <a:pt x="847" y="1657"/>
                  <a:pt x="847" y="1657"/>
                  <a:pt x="847" y="1657"/>
                </a:cubicBezTo>
                <a:cubicBezTo>
                  <a:pt x="846" y="1655"/>
                  <a:pt x="846" y="1655"/>
                  <a:pt x="846" y="1655"/>
                </a:cubicBezTo>
                <a:cubicBezTo>
                  <a:pt x="847" y="1654"/>
                  <a:pt x="847" y="1654"/>
                  <a:pt x="847" y="1654"/>
                </a:cubicBezTo>
                <a:cubicBezTo>
                  <a:pt x="846" y="1652"/>
                  <a:pt x="846" y="1652"/>
                  <a:pt x="846" y="1652"/>
                </a:cubicBezTo>
                <a:cubicBezTo>
                  <a:pt x="845" y="1652"/>
                  <a:pt x="845" y="1652"/>
                  <a:pt x="845" y="1652"/>
                </a:cubicBezTo>
                <a:cubicBezTo>
                  <a:pt x="844" y="1652"/>
                  <a:pt x="844" y="1652"/>
                  <a:pt x="844" y="1652"/>
                </a:cubicBezTo>
                <a:cubicBezTo>
                  <a:pt x="845" y="1652"/>
                  <a:pt x="845" y="1652"/>
                  <a:pt x="845" y="1652"/>
                </a:cubicBezTo>
                <a:cubicBezTo>
                  <a:pt x="846" y="1651"/>
                  <a:pt x="846" y="1651"/>
                  <a:pt x="846" y="1651"/>
                </a:cubicBezTo>
                <a:cubicBezTo>
                  <a:pt x="846" y="1650"/>
                  <a:pt x="846" y="1650"/>
                  <a:pt x="846" y="1650"/>
                </a:cubicBezTo>
                <a:cubicBezTo>
                  <a:pt x="846" y="1649"/>
                  <a:pt x="846" y="1649"/>
                  <a:pt x="846" y="1649"/>
                </a:cubicBezTo>
                <a:cubicBezTo>
                  <a:pt x="849" y="1650"/>
                  <a:pt x="849" y="1650"/>
                  <a:pt x="849" y="1650"/>
                </a:cubicBezTo>
                <a:cubicBezTo>
                  <a:pt x="850" y="1649"/>
                  <a:pt x="850" y="1649"/>
                  <a:pt x="850" y="1649"/>
                </a:cubicBezTo>
                <a:cubicBezTo>
                  <a:pt x="850" y="1650"/>
                  <a:pt x="850" y="1650"/>
                  <a:pt x="850" y="1650"/>
                </a:cubicBezTo>
                <a:cubicBezTo>
                  <a:pt x="851" y="1651"/>
                  <a:pt x="851" y="1651"/>
                  <a:pt x="851" y="1651"/>
                </a:cubicBezTo>
                <a:cubicBezTo>
                  <a:pt x="852" y="1650"/>
                  <a:pt x="852" y="1650"/>
                  <a:pt x="852" y="1650"/>
                </a:cubicBezTo>
                <a:cubicBezTo>
                  <a:pt x="854" y="1649"/>
                  <a:pt x="854" y="1649"/>
                  <a:pt x="854" y="1649"/>
                </a:cubicBezTo>
                <a:cubicBezTo>
                  <a:pt x="855" y="1650"/>
                  <a:pt x="855" y="1650"/>
                  <a:pt x="855" y="1650"/>
                </a:cubicBezTo>
                <a:cubicBezTo>
                  <a:pt x="857" y="1650"/>
                  <a:pt x="857" y="1650"/>
                  <a:pt x="857" y="1650"/>
                </a:cubicBezTo>
                <a:cubicBezTo>
                  <a:pt x="859" y="1650"/>
                  <a:pt x="859" y="1650"/>
                  <a:pt x="859" y="1650"/>
                </a:cubicBezTo>
                <a:cubicBezTo>
                  <a:pt x="859" y="1651"/>
                  <a:pt x="859" y="1651"/>
                  <a:pt x="859" y="1651"/>
                </a:cubicBezTo>
                <a:cubicBezTo>
                  <a:pt x="858" y="1651"/>
                  <a:pt x="858" y="1651"/>
                  <a:pt x="858" y="1651"/>
                </a:cubicBezTo>
                <a:cubicBezTo>
                  <a:pt x="857" y="1652"/>
                  <a:pt x="857" y="1652"/>
                  <a:pt x="857" y="1652"/>
                </a:cubicBezTo>
                <a:cubicBezTo>
                  <a:pt x="856" y="1652"/>
                  <a:pt x="856" y="1652"/>
                  <a:pt x="856" y="1652"/>
                </a:cubicBezTo>
                <a:cubicBezTo>
                  <a:pt x="855" y="1651"/>
                  <a:pt x="855" y="1651"/>
                  <a:pt x="855" y="1651"/>
                </a:cubicBezTo>
                <a:cubicBezTo>
                  <a:pt x="853" y="1652"/>
                  <a:pt x="853" y="1652"/>
                  <a:pt x="853" y="1652"/>
                </a:cubicBezTo>
                <a:cubicBezTo>
                  <a:pt x="850" y="1654"/>
                  <a:pt x="850" y="1654"/>
                  <a:pt x="850" y="1654"/>
                </a:cubicBezTo>
                <a:cubicBezTo>
                  <a:pt x="850" y="1654"/>
                  <a:pt x="850" y="1654"/>
                  <a:pt x="850" y="1654"/>
                </a:cubicBezTo>
                <a:cubicBezTo>
                  <a:pt x="849" y="1654"/>
                  <a:pt x="849" y="1654"/>
                  <a:pt x="849" y="1654"/>
                </a:cubicBezTo>
                <a:cubicBezTo>
                  <a:pt x="847" y="1656"/>
                  <a:pt x="847" y="1656"/>
                  <a:pt x="847" y="1656"/>
                </a:cubicBezTo>
                <a:cubicBezTo>
                  <a:pt x="848" y="1657"/>
                  <a:pt x="848" y="1657"/>
                  <a:pt x="848" y="1657"/>
                </a:cubicBezTo>
                <a:cubicBezTo>
                  <a:pt x="847" y="1658"/>
                  <a:pt x="847" y="1658"/>
                  <a:pt x="847" y="1658"/>
                </a:cubicBezTo>
                <a:cubicBezTo>
                  <a:pt x="847" y="1659"/>
                  <a:pt x="847" y="1659"/>
                  <a:pt x="847" y="1659"/>
                </a:cubicBezTo>
                <a:cubicBezTo>
                  <a:pt x="847" y="1660"/>
                  <a:pt x="847" y="1660"/>
                  <a:pt x="847" y="1660"/>
                </a:cubicBezTo>
                <a:cubicBezTo>
                  <a:pt x="847" y="1660"/>
                  <a:pt x="847" y="1660"/>
                  <a:pt x="847" y="1660"/>
                </a:cubicBezTo>
                <a:cubicBezTo>
                  <a:pt x="847" y="1661"/>
                  <a:pt x="847" y="1661"/>
                  <a:pt x="847" y="1661"/>
                </a:cubicBezTo>
                <a:cubicBezTo>
                  <a:pt x="847" y="1662"/>
                  <a:pt x="847" y="1662"/>
                  <a:pt x="847" y="1662"/>
                </a:cubicBezTo>
                <a:cubicBezTo>
                  <a:pt x="850" y="1663"/>
                  <a:pt x="850" y="1663"/>
                  <a:pt x="850" y="1663"/>
                </a:cubicBezTo>
                <a:cubicBezTo>
                  <a:pt x="852" y="1665"/>
                  <a:pt x="852" y="1665"/>
                  <a:pt x="852" y="1665"/>
                </a:cubicBezTo>
                <a:cubicBezTo>
                  <a:pt x="852" y="1665"/>
                  <a:pt x="852" y="1665"/>
                  <a:pt x="852" y="1665"/>
                </a:cubicBezTo>
                <a:cubicBezTo>
                  <a:pt x="853" y="1664"/>
                  <a:pt x="853" y="1664"/>
                  <a:pt x="853" y="1664"/>
                </a:cubicBezTo>
                <a:cubicBezTo>
                  <a:pt x="852" y="1662"/>
                  <a:pt x="852" y="1662"/>
                  <a:pt x="852" y="1662"/>
                </a:cubicBezTo>
                <a:cubicBezTo>
                  <a:pt x="854" y="1661"/>
                  <a:pt x="854" y="1661"/>
                  <a:pt x="854" y="1661"/>
                </a:cubicBezTo>
                <a:cubicBezTo>
                  <a:pt x="855" y="1661"/>
                  <a:pt x="855" y="1661"/>
                  <a:pt x="855" y="1661"/>
                </a:cubicBezTo>
                <a:cubicBezTo>
                  <a:pt x="855" y="1660"/>
                  <a:pt x="855" y="1660"/>
                  <a:pt x="855" y="1660"/>
                </a:cubicBezTo>
                <a:cubicBezTo>
                  <a:pt x="854" y="1658"/>
                  <a:pt x="854" y="1658"/>
                  <a:pt x="854" y="1658"/>
                </a:cubicBezTo>
                <a:cubicBezTo>
                  <a:pt x="856" y="1657"/>
                  <a:pt x="856" y="1657"/>
                  <a:pt x="856" y="1657"/>
                </a:cubicBezTo>
                <a:cubicBezTo>
                  <a:pt x="858" y="1656"/>
                  <a:pt x="858" y="1656"/>
                  <a:pt x="858" y="1656"/>
                </a:cubicBezTo>
                <a:cubicBezTo>
                  <a:pt x="860" y="1654"/>
                  <a:pt x="860" y="1654"/>
                  <a:pt x="860" y="1654"/>
                </a:cubicBezTo>
                <a:cubicBezTo>
                  <a:pt x="861" y="1653"/>
                  <a:pt x="861" y="1653"/>
                  <a:pt x="861" y="1653"/>
                </a:cubicBezTo>
                <a:cubicBezTo>
                  <a:pt x="861" y="1653"/>
                  <a:pt x="861" y="1653"/>
                  <a:pt x="861" y="1653"/>
                </a:cubicBezTo>
                <a:cubicBezTo>
                  <a:pt x="863" y="1654"/>
                  <a:pt x="863" y="1654"/>
                  <a:pt x="863" y="1654"/>
                </a:cubicBezTo>
                <a:cubicBezTo>
                  <a:pt x="864" y="1654"/>
                  <a:pt x="864" y="1654"/>
                  <a:pt x="864" y="1654"/>
                </a:cubicBezTo>
                <a:cubicBezTo>
                  <a:pt x="864" y="1655"/>
                  <a:pt x="864" y="1655"/>
                  <a:pt x="864" y="1655"/>
                </a:cubicBezTo>
                <a:cubicBezTo>
                  <a:pt x="863" y="1655"/>
                  <a:pt x="863" y="1655"/>
                  <a:pt x="863" y="1655"/>
                </a:cubicBezTo>
                <a:cubicBezTo>
                  <a:pt x="862" y="1657"/>
                  <a:pt x="862" y="1657"/>
                  <a:pt x="862" y="1657"/>
                </a:cubicBezTo>
                <a:cubicBezTo>
                  <a:pt x="861" y="1658"/>
                  <a:pt x="861" y="1658"/>
                  <a:pt x="861" y="1658"/>
                </a:cubicBezTo>
                <a:cubicBezTo>
                  <a:pt x="859" y="1660"/>
                  <a:pt x="859" y="1660"/>
                  <a:pt x="859" y="1660"/>
                </a:cubicBezTo>
                <a:cubicBezTo>
                  <a:pt x="859" y="1662"/>
                  <a:pt x="859" y="1662"/>
                  <a:pt x="859" y="1662"/>
                </a:cubicBezTo>
                <a:cubicBezTo>
                  <a:pt x="860" y="1663"/>
                  <a:pt x="860" y="1663"/>
                  <a:pt x="860" y="1663"/>
                </a:cubicBezTo>
                <a:cubicBezTo>
                  <a:pt x="859" y="1664"/>
                  <a:pt x="859" y="1664"/>
                  <a:pt x="859" y="1664"/>
                </a:cubicBezTo>
                <a:cubicBezTo>
                  <a:pt x="857" y="1665"/>
                  <a:pt x="857" y="1665"/>
                  <a:pt x="857" y="1665"/>
                </a:cubicBezTo>
                <a:cubicBezTo>
                  <a:pt x="857" y="1664"/>
                  <a:pt x="857" y="1664"/>
                  <a:pt x="857" y="1664"/>
                </a:cubicBezTo>
                <a:cubicBezTo>
                  <a:pt x="858" y="1664"/>
                  <a:pt x="858" y="1664"/>
                  <a:pt x="858" y="1664"/>
                </a:cubicBezTo>
                <a:cubicBezTo>
                  <a:pt x="858" y="1661"/>
                  <a:pt x="858" y="1661"/>
                  <a:pt x="858" y="1661"/>
                </a:cubicBezTo>
                <a:cubicBezTo>
                  <a:pt x="858" y="1661"/>
                  <a:pt x="858" y="1661"/>
                  <a:pt x="858" y="1661"/>
                </a:cubicBezTo>
                <a:cubicBezTo>
                  <a:pt x="857" y="1661"/>
                  <a:pt x="857" y="1661"/>
                  <a:pt x="857" y="1661"/>
                </a:cubicBezTo>
                <a:cubicBezTo>
                  <a:pt x="856" y="1663"/>
                  <a:pt x="856" y="1663"/>
                  <a:pt x="856" y="1663"/>
                </a:cubicBezTo>
                <a:cubicBezTo>
                  <a:pt x="856" y="1662"/>
                  <a:pt x="856" y="1662"/>
                  <a:pt x="856" y="1662"/>
                </a:cubicBezTo>
                <a:cubicBezTo>
                  <a:pt x="855" y="1662"/>
                  <a:pt x="855" y="1662"/>
                  <a:pt x="855" y="1662"/>
                </a:cubicBezTo>
                <a:cubicBezTo>
                  <a:pt x="854" y="1663"/>
                  <a:pt x="854" y="1663"/>
                  <a:pt x="854" y="1663"/>
                </a:cubicBezTo>
                <a:cubicBezTo>
                  <a:pt x="855" y="1665"/>
                  <a:pt x="855" y="1665"/>
                  <a:pt x="855" y="1665"/>
                </a:cubicBezTo>
                <a:cubicBezTo>
                  <a:pt x="858" y="1668"/>
                  <a:pt x="858" y="1668"/>
                  <a:pt x="858" y="1668"/>
                </a:cubicBezTo>
                <a:cubicBezTo>
                  <a:pt x="861" y="1669"/>
                  <a:pt x="861" y="1669"/>
                  <a:pt x="861" y="1669"/>
                </a:cubicBezTo>
                <a:cubicBezTo>
                  <a:pt x="863" y="1670"/>
                  <a:pt x="863" y="1670"/>
                  <a:pt x="863" y="1670"/>
                </a:cubicBezTo>
                <a:cubicBezTo>
                  <a:pt x="864" y="1670"/>
                  <a:pt x="864" y="1670"/>
                  <a:pt x="864" y="1670"/>
                </a:cubicBezTo>
                <a:cubicBezTo>
                  <a:pt x="865" y="1670"/>
                  <a:pt x="865" y="1670"/>
                  <a:pt x="865" y="1670"/>
                </a:cubicBezTo>
                <a:cubicBezTo>
                  <a:pt x="866" y="1669"/>
                  <a:pt x="866" y="1669"/>
                  <a:pt x="866" y="1669"/>
                </a:cubicBezTo>
                <a:cubicBezTo>
                  <a:pt x="868" y="1667"/>
                  <a:pt x="868" y="1667"/>
                  <a:pt x="868" y="1667"/>
                </a:cubicBezTo>
                <a:cubicBezTo>
                  <a:pt x="867" y="1664"/>
                  <a:pt x="867" y="1664"/>
                  <a:pt x="867" y="1664"/>
                </a:cubicBezTo>
                <a:cubicBezTo>
                  <a:pt x="867" y="1663"/>
                  <a:pt x="867" y="1663"/>
                  <a:pt x="867" y="1663"/>
                </a:cubicBezTo>
                <a:cubicBezTo>
                  <a:pt x="867" y="1661"/>
                  <a:pt x="867" y="1661"/>
                  <a:pt x="867" y="1661"/>
                </a:cubicBezTo>
                <a:cubicBezTo>
                  <a:pt x="867" y="1659"/>
                  <a:pt x="867" y="1659"/>
                  <a:pt x="867" y="1659"/>
                </a:cubicBezTo>
                <a:cubicBezTo>
                  <a:pt x="867" y="1656"/>
                  <a:pt x="867" y="1656"/>
                  <a:pt x="867" y="1656"/>
                </a:cubicBezTo>
                <a:cubicBezTo>
                  <a:pt x="867" y="1654"/>
                  <a:pt x="867" y="1654"/>
                  <a:pt x="867" y="1654"/>
                </a:cubicBezTo>
                <a:cubicBezTo>
                  <a:pt x="867" y="1652"/>
                  <a:pt x="867" y="1652"/>
                  <a:pt x="867" y="1652"/>
                </a:cubicBezTo>
                <a:cubicBezTo>
                  <a:pt x="869" y="1651"/>
                  <a:pt x="869" y="1651"/>
                  <a:pt x="869" y="1651"/>
                </a:cubicBezTo>
                <a:cubicBezTo>
                  <a:pt x="872" y="1648"/>
                  <a:pt x="872" y="1648"/>
                  <a:pt x="872" y="1648"/>
                </a:cubicBezTo>
                <a:cubicBezTo>
                  <a:pt x="873" y="1647"/>
                  <a:pt x="873" y="1647"/>
                  <a:pt x="873" y="1647"/>
                </a:cubicBezTo>
                <a:cubicBezTo>
                  <a:pt x="875" y="1647"/>
                  <a:pt x="875" y="1647"/>
                  <a:pt x="875" y="1647"/>
                </a:cubicBezTo>
                <a:cubicBezTo>
                  <a:pt x="876" y="1647"/>
                  <a:pt x="876" y="1647"/>
                  <a:pt x="876" y="1647"/>
                </a:cubicBezTo>
                <a:cubicBezTo>
                  <a:pt x="876" y="1644"/>
                  <a:pt x="876" y="1644"/>
                  <a:pt x="876" y="1644"/>
                </a:cubicBezTo>
                <a:cubicBezTo>
                  <a:pt x="877" y="1643"/>
                  <a:pt x="877" y="1643"/>
                  <a:pt x="877" y="1643"/>
                </a:cubicBezTo>
                <a:cubicBezTo>
                  <a:pt x="879" y="1642"/>
                  <a:pt x="879" y="1642"/>
                  <a:pt x="879" y="1642"/>
                </a:cubicBezTo>
                <a:cubicBezTo>
                  <a:pt x="882" y="1644"/>
                  <a:pt x="882" y="1644"/>
                  <a:pt x="882" y="1644"/>
                </a:cubicBezTo>
                <a:cubicBezTo>
                  <a:pt x="883" y="1643"/>
                  <a:pt x="883" y="1643"/>
                  <a:pt x="883" y="1643"/>
                </a:cubicBezTo>
                <a:cubicBezTo>
                  <a:pt x="883" y="1643"/>
                  <a:pt x="883" y="1643"/>
                  <a:pt x="883" y="1643"/>
                </a:cubicBezTo>
                <a:cubicBezTo>
                  <a:pt x="886" y="1644"/>
                  <a:pt x="886" y="1644"/>
                  <a:pt x="886" y="1644"/>
                </a:cubicBezTo>
                <a:cubicBezTo>
                  <a:pt x="887" y="1644"/>
                  <a:pt x="887" y="1644"/>
                  <a:pt x="887" y="1644"/>
                </a:cubicBezTo>
                <a:cubicBezTo>
                  <a:pt x="886" y="1643"/>
                  <a:pt x="886" y="1643"/>
                  <a:pt x="886" y="1643"/>
                </a:cubicBezTo>
                <a:cubicBezTo>
                  <a:pt x="884" y="1641"/>
                  <a:pt x="884" y="1641"/>
                  <a:pt x="884" y="1641"/>
                </a:cubicBezTo>
                <a:cubicBezTo>
                  <a:pt x="881" y="1639"/>
                  <a:pt x="881" y="1639"/>
                  <a:pt x="881" y="1639"/>
                </a:cubicBezTo>
                <a:cubicBezTo>
                  <a:pt x="881" y="1637"/>
                  <a:pt x="881" y="1637"/>
                  <a:pt x="881" y="1637"/>
                </a:cubicBezTo>
                <a:cubicBezTo>
                  <a:pt x="879" y="1635"/>
                  <a:pt x="879" y="1635"/>
                  <a:pt x="879" y="1635"/>
                </a:cubicBezTo>
                <a:cubicBezTo>
                  <a:pt x="878" y="1636"/>
                  <a:pt x="878" y="1636"/>
                  <a:pt x="878" y="1636"/>
                </a:cubicBezTo>
                <a:cubicBezTo>
                  <a:pt x="877" y="1634"/>
                  <a:pt x="877" y="1634"/>
                  <a:pt x="877" y="1634"/>
                </a:cubicBezTo>
                <a:cubicBezTo>
                  <a:pt x="878" y="1634"/>
                  <a:pt x="878" y="1634"/>
                  <a:pt x="878" y="1634"/>
                </a:cubicBezTo>
                <a:cubicBezTo>
                  <a:pt x="879" y="1632"/>
                  <a:pt x="879" y="1632"/>
                  <a:pt x="879" y="1632"/>
                </a:cubicBezTo>
                <a:cubicBezTo>
                  <a:pt x="878" y="1632"/>
                  <a:pt x="878" y="1632"/>
                  <a:pt x="878" y="1632"/>
                </a:cubicBezTo>
                <a:cubicBezTo>
                  <a:pt x="878" y="1631"/>
                  <a:pt x="878" y="1631"/>
                  <a:pt x="878" y="1631"/>
                </a:cubicBezTo>
                <a:cubicBezTo>
                  <a:pt x="876" y="1626"/>
                  <a:pt x="876" y="1626"/>
                  <a:pt x="876" y="1626"/>
                </a:cubicBezTo>
                <a:cubicBezTo>
                  <a:pt x="874" y="1623"/>
                  <a:pt x="874" y="1623"/>
                  <a:pt x="874" y="1623"/>
                </a:cubicBezTo>
                <a:cubicBezTo>
                  <a:pt x="874" y="1620"/>
                  <a:pt x="874" y="1620"/>
                  <a:pt x="874" y="1620"/>
                </a:cubicBezTo>
                <a:cubicBezTo>
                  <a:pt x="875" y="1616"/>
                  <a:pt x="875" y="1616"/>
                  <a:pt x="875" y="1616"/>
                </a:cubicBezTo>
                <a:cubicBezTo>
                  <a:pt x="878" y="1614"/>
                  <a:pt x="878" y="1614"/>
                  <a:pt x="878" y="1614"/>
                </a:cubicBezTo>
                <a:cubicBezTo>
                  <a:pt x="878" y="1613"/>
                  <a:pt x="878" y="1613"/>
                  <a:pt x="878" y="1613"/>
                </a:cubicBezTo>
                <a:cubicBezTo>
                  <a:pt x="878" y="1612"/>
                  <a:pt x="878" y="1612"/>
                  <a:pt x="878" y="1612"/>
                </a:cubicBezTo>
                <a:cubicBezTo>
                  <a:pt x="878" y="1610"/>
                  <a:pt x="878" y="1610"/>
                  <a:pt x="878" y="1610"/>
                </a:cubicBezTo>
                <a:cubicBezTo>
                  <a:pt x="877" y="1609"/>
                  <a:pt x="877" y="1609"/>
                  <a:pt x="877" y="1609"/>
                </a:cubicBezTo>
                <a:cubicBezTo>
                  <a:pt x="878" y="1610"/>
                  <a:pt x="878" y="1610"/>
                  <a:pt x="878" y="1610"/>
                </a:cubicBezTo>
                <a:cubicBezTo>
                  <a:pt x="879" y="1611"/>
                  <a:pt x="879" y="1611"/>
                  <a:pt x="879" y="1611"/>
                </a:cubicBezTo>
                <a:cubicBezTo>
                  <a:pt x="881" y="1612"/>
                  <a:pt x="881" y="1612"/>
                  <a:pt x="881" y="1612"/>
                </a:cubicBezTo>
                <a:cubicBezTo>
                  <a:pt x="883" y="1610"/>
                  <a:pt x="883" y="1610"/>
                  <a:pt x="883" y="1610"/>
                </a:cubicBezTo>
                <a:cubicBezTo>
                  <a:pt x="883" y="1608"/>
                  <a:pt x="883" y="1608"/>
                  <a:pt x="883" y="1608"/>
                </a:cubicBezTo>
                <a:cubicBezTo>
                  <a:pt x="885" y="1606"/>
                  <a:pt x="885" y="1606"/>
                  <a:pt x="885" y="1606"/>
                </a:cubicBezTo>
                <a:cubicBezTo>
                  <a:pt x="886" y="1605"/>
                  <a:pt x="886" y="1605"/>
                  <a:pt x="886" y="1605"/>
                </a:cubicBezTo>
                <a:cubicBezTo>
                  <a:pt x="885" y="1602"/>
                  <a:pt x="885" y="1602"/>
                  <a:pt x="885" y="1602"/>
                </a:cubicBezTo>
                <a:cubicBezTo>
                  <a:pt x="884" y="1601"/>
                  <a:pt x="884" y="1601"/>
                  <a:pt x="884" y="1601"/>
                </a:cubicBezTo>
                <a:cubicBezTo>
                  <a:pt x="883" y="1602"/>
                  <a:pt x="883" y="1602"/>
                  <a:pt x="883" y="1602"/>
                </a:cubicBezTo>
                <a:cubicBezTo>
                  <a:pt x="883" y="1601"/>
                  <a:pt x="883" y="1601"/>
                  <a:pt x="883" y="1601"/>
                </a:cubicBezTo>
                <a:cubicBezTo>
                  <a:pt x="885" y="1599"/>
                  <a:pt x="885" y="1599"/>
                  <a:pt x="885" y="1599"/>
                </a:cubicBezTo>
                <a:cubicBezTo>
                  <a:pt x="886" y="1597"/>
                  <a:pt x="886" y="1597"/>
                  <a:pt x="886" y="1597"/>
                </a:cubicBezTo>
                <a:cubicBezTo>
                  <a:pt x="886" y="1594"/>
                  <a:pt x="886" y="1594"/>
                  <a:pt x="886" y="1594"/>
                </a:cubicBezTo>
                <a:cubicBezTo>
                  <a:pt x="888" y="1592"/>
                  <a:pt x="888" y="1592"/>
                  <a:pt x="888" y="1592"/>
                </a:cubicBezTo>
                <a:cubicBezTo>
                  <a:pt x="890" y="1592"/>
                  <a:pt x="890" y="1592"/>
                  <a:pt x="890" y="1592"/>
                </a:cubicBezTo>
                <a:cubicBezTo>
                  <a:pt x="891" y="1590"/>
                  <a:pt x="891" y="1590"/>
                  <a:pt x="891" y="1590"/>
                </a:cubicBezTo>
                <a:cubicBezTo>
                  <a:pt x="892" y="1588"/>
                  <a:pt x="892" y="1588"/>
                  <a:pt x="892" y="1588"/>
                </a:cubicBezTo>
                <a:cubicBezTo>
                  <a:pt x="893" y="1587"/>
                  <a:pt x="893" y="1587"/>
                  <a:pt x="893" y="1587"/>
                </a:cubicBezTo>
                <a:cubicBezTo>
                  <a:pt x="894" y="1586"/>
                  <a:pt x="894" y="1586"/>
                  <a:pt x="894" y="1586"/>
                </a:cubicBezTo>
                <a:cubicBezTo>
                  <a:pt x="895" y="1585"/>
                  <a:pt x="895" y="1585"/>
                  <a:pt x="895" y="1585"/>
                </a:cubicBezTo>
                <a:cubicBezTo>
                  <a:pt x="897" y="1583"/>
                  <a:pt x="897" y="1583"/>
                  <a:pt x="897" y="1583"/>
                </a:cubicBezTo>
                <a:cubicBezTo>
                  <a:pt x="897" y="1582"/>
                  <a:pt x="897" y="1582"/>
                  <a:pt x="897" y="1582"/>
                </a:cubicBezTo>
                <a:cubicBezTo>
                  <a:pt x="897" y="1581"/>
                  <a:pt x="897" y="1581"/>
                  <a:pt x="897" y="1581"/>
                </a:cubicBezTo>
                <a:cubicBezTo>
                  <a:pt x="898" y="1580"/>
                  <a:pt x="898" y="1580"/>
                  <a:pt x="898" y="1580"/>
                </a:cubicBezTo>
                <a:cubicBezTo>
                  <a:pt x="896" y="1579"/>
                  <a:pt x="896" y="1579"/>
                  <a:pt x="896" y="1579"/>
                </a:cubicBezTo>
                <a:cubicBezTo>
                  <a:pt x="895" y="1579"/>
                  <a:pt x="895" y="1579"/>
                  <a:pt x="895" y="1579"/>
                </a:cubicBezTo>
                <a:cubicBezTo>
                  <a:pt x="897" y="1577"/>
                  <a:pt x="897" y="1577"/>
                  <a:pt x="897" y="1577"/>
                </a:cubicBezTo>
                <a:cubicBezTo>
                  <a:pt x="897" y="1575"/>
                  <a:pt x="897" y="1575"/>
                  <a:pt x="897" y="1575"/>
                </a:cubicBezTo>
                <a:cubicBezTo>
                  <a:pt x="896" y="1573"/>
                  <a:pt x="896" y="1573"/>
                  <a:pt x="896" y="1573"/>
                </a:cubicBezTo>
                <a:cubicBezTo>
                  <a:pt x="896" y="1572"/>
                  <a:pt x="896" y="1572"/>
                  <a:pt x="896" y="1572"/>
                </a:cubicBezTo>
                <a:cubicBezTo>
                  <a:pt x="896" y="1571"/>
                  <a:pt x="896" y="1571"/>
                  <a:pt x="896" y="1571"/>
                </a:cubicBezTo>
                <a:cubicBezTo>
                  <a:pt x="896" y="1570"/>
                  <a:pt x="896" y="1570"/>
                  <a:pt x="896" y="1570"/>
                </a:cubicBezTo>
                <a:cubicBezTo>
                  <a:pt x="894" y="1569"/>
                  <a:pt x="894" y="1569"/>
                  <a:pt x="894" y="1569"/>
                </a:cubicBezTo>
                <a:cubicBezTo>
                  <a:pt x="893" y="1570"/>
                  <a:pt x="893" y="1570"/>
                  <a:pt x="893" y="1570"/>
                </a:cubicBezTo>
                <a:cubicBezTo>
                  <a:pt x="891" y="1570"/>
                  <a:pt x="891" y="1570"/>
                  <a:pt x="891" y="1570"/>
                </a:cubicBezTo>
                <a:cubicBezTo>
                  <a:pt x="888" y="1570"/>
                  <a:pt x="888" y="1570"/>
                  <a:pt x="888" y="1570"/>
                </a:cubicBezTo>
                <a:cubicBezTo>
                  <a:pt x="884" y="1566"/>
                  <a:pt x="884" y="1566"/>
                  <a:pt x="884" y="1566"/>
                </a:cubicBezTo>
                <a:cubicBezTo>
                  <a:pt x="881" y="1564"/>
                  <a:pt x="881" y="1564"/>
                  <a:pt x="881" y="1564"/>
                </a:cubicBezTo>
                <a:cubicBezTo>
                  <a:pt x="880" y="1564"/>
                  <a:pt x="880" y="1564"/>
                  <a:pt x="880" y="1564"/>
                </a:cubicBezTo>
                <a:cubicBezTo>
                  <a:pt x="878" y="1562"/>
                  <a:pt x="878" y="1562"/>
                  <a:pt x="878" y="1562"/>
                </a:cubicBezTo>
                <a:cubicBezTo>
                  <a:pt x="876" y="1558"/>
                  <a:pt x="876" y="1558"/>
                  <a:pt x="876" y="1558"/>
                </a:cubicBezTo>
                <a:cubicBezTo>
                  <a:pt x="876" y="1556"/>
                  <a:pt x="876" y="1556"/>
                  <a:pt x="876" y="1556"/>
                </a:cubicBezTo>
                <a:cubicBezTo>
                  <a:pt x="875" y="1554"/>
                  <a:pt x="875" y="1554"/>
                  <a:pt x="875" y="1554"/>
                </a:cubicBezTo>
                <a:cubicBezTo>
                  <a:pt x="875" y="1553"/>
                  <a:pt x="875" y="1553"/>
                  <a:pt x="875" y="1553"/>
                </a:cubicBezTo>
                <a:cubicBezTo>
                  <a:pt x="877" y="1552"/>
                  <a:pt x="877" y="1552"/>
                  <a:pt x="877" y="1552"/>
                </a:cubicBezTo>
                <a:cubicBezTo>
                  <a:pt x="878" y="1550"/>
                  <a:pt x="878" y="1550"/>
                  <a:pt x="878" y="1550"/>
                </a:cubicBezTo>
                <a:cubicBezTo>
                  <a:pt x="879" y="1547"/>
                  <a:pt x="879" y="1547"/>
                  <a:pt x="879" y="1547"/>
                </a:cubicBezTo>
                <a:cubicBezTo>
                  <a:pt x="880" y="1547"/>
                  <a:pt x="880" y="1547"/>
                  <a:pt x="880" y="1547"/>
                </a:cubicBezTo>
                <a:cubicBezTo>
                  <a:pt x="881" y="1545"/>
                  <a:pt x="881" y="1545"/>
                  <a:pt x="881" y="1545"/>
                </a:cubicBezTo>
                <a:cubicBezTo>
                  <a:pt x="884" y="1545"/>
                  <a:pt x="884" y="1545"/>
                  <a:pt x="884" y="1545"/>
                </a:cubicBezTo>
                <a:cubicBezTo>
                  <a:pt x="886" y="1543"/>
                  <a:pt x="886" y="1543"/>
                  <a:pt x="886" y="1543"/>
                </a:cubicBezTo>
                <a:cubicBezTo>
                  <a:pt x="889" y="1542"/>
                  <a:pt x="889" y="1542"/>
                  <a:pt x="889" y="1542"/>
                </a:cubicBezTo>
                <a:cubicBezTo>
                  <a:pt x="890" y="1543"/>
                  <a:pt x="890" y="1543"/>
                  <a:pt x="890" y="1543"/>
                </a:cubicBezTo>
                <a:cubicBezTo>
                  <a:pt x="894" y="1542"/>
                  <a:pt x="894" y="1542"/>
                  <a:pt x="894" y="1542"/>
                </a:cubicBezTo>
                <a:cubicBezTo>
                  <a:pt x="894" y="1541"/>
                  <a:pt x="894" y="1541"/>
                  <a:pt x="894" y="1541"/>
                </a:cubicBezTo>
                <a:cubicBezTo>
                  <a:pt x="893" y="1540"/>
                  <a:pt x="893" y="1540"/>
                  <a:pt x="893" y="1540"/>
                </a:cubicBezTo>
                <a:cubicBezTo>
                  <a:pt x="891" y="1539"/>
                  <a:pt x="891" y="1539"/>
                  <a:pt x="891" y="1539"/>
                </a:cubicBezTo>
                <a:cubicBezTo>
                  <a:pt x="891" y="1539"/>
                  <a:pt x="891" y="1539"/>
                  <a:pt x="891" y="1539"/>
                </a:cubicBezTo>
                <a:cubicBezTo>
                  <a:pt x="891" y="1537"/>
                  <a:pt x="891" y="1537"/>
                  <a:pt x="891" y="1537"/>
                </a:cubicBezTo>
                <a:cubicBezTo>
                  <a:pt x="894" y="1535"/>
                  <a:pt x="894" y="1535"/>
                  <a:pt x="894" y="1535"/>
                </a:cubicBezTo>
                <a:cubicBezTo>
                  <a:pt x="894" y="1535"/>
                  <a:pt x="894" y="1535"/>
                  <a:pt x="894" y="1535"/>
                </a:cubicBezTo>
                <a:cubicBezTo>
                  <a:pt x="895" y="1533"/>
                  <a:pt x="895" y="1533"/>
                  <a:pt x="895" y="1533"/>
                </a:cubicBezTo>
                <a:cubicBezTo>
                  <a:pt x="895" y="1532"/>
                  <a:pt x="895" y="1532"/>
                  <a:pt x="895" y="1532"/>
                </a:cubicBezTo>
                <a:cubicBezTo>
                  <a:pt x="892" y="1530"/>
                  <a:pt x="892" y="1530"/>
                  <a:pt x="892" y="1530"/>
                </a:cubicBezTo>
                <a:cubicBezTo>
                  <a:pt x="893" y="1528"/>
                  <a:pt x="893" y="1528"/>
                  <a:pt x="893" y="1528"/>
                </a:cubicBezTo>
                <a:cubicBezTo>
                  <a:pt x="893" y="1527"/>
                  <a:pt x="893" y="1527"/>
                  <a:pt x="893" y="1527"/>
                </a:cubicBezTo>
                <a:cubicBezTo>
                  <a:pt x="892" y="1526"/>
                  <a:pt x="892" y="1526"/>
                  <a:pt x="892" y="1526"/>
                </a:cubicBezTo>
                <a:cubicBezTo>
                  <a:pt x="891" y="1523"/>
                  <a:pt x="891" y="1523"/>
                  <a:pt x="891" y="1523"/>
                </a:cubicBezTo>
                <a:cubicBezTo>
                  <a:pt x="893" y="1522"/>
                  <a:pt x="893" y="1522"/>
                  <a:pt x="893" y="1522"/>
                </a:cubicBezTo>
                <a:cubicBezTo>
                  <a:pt x="894" y="1520"/>
                  <a:pt x="894" y="1520"/>
                  <a:pt x="894" y="1520"/>
                </a:cubicBezTo>
                <a:cubicBezTo>
                  <a:pt x="893" y="1519"/>
                  <a:pt x="893" y="1519"/>
                  <a:pt x="893" y="1519"/>
                </a:cubicBezTo>
                <a:cubicBezTo>
                  <a:pt x="894" y="1518"/>
                  <a:pt x="894" y="1518"/>
                  <a:pt x="894" y="1518"/>
                </a:cubicBezTo>
                <a:cubicBezTo>
                  <a:pt x="897" y="1517"/>
                  <a:pt x="897" y="1517"/>
                  <a:pt x="897" y="1517"/>
                </a:cubicBezTo>
                <a:cubicBezTo>
                  <a:pt x="900" y="1514"/>
                  <a:pt x="900" y="1514"/>
                  <a:pt x="900" y="1514"/>
                </a:cubicBezTo>
                <a:cubicBezTo>
                  <a:pt x="899" y="1513"/>
                  <a:pt x="899" y="1513"/>
                  <a:pt x="899" y="1513"/>
                </a:cubicBezTo>
                <a:cubicBezTo>
                  <a:pt x="896" y="1513"/>
                  <a:pt x="896" y="1513"/>
                  <a:pt x="896" y="1513"/>
                </a:cubicBezTo>
                <a:cubicBezTo>
                  <a:pt x="894" y="1512"/>
                  <a:pt x="894" y="1512"/>
                  <a:pt x="894" y="1512"/>
                </a:cubicBezTo>
                <a:cubicBezTo>
                  <a:pt x="894" y="1511"/>
                  <a:pt x="894" y="1511"/>
                  <a:pt x="894" y="1511"/>
                </a:cubicBezTo>
                <a:cubicBezTo>
                  <a:pt x="894" y="1510"/>
                  <a:pt x="894" y="1510"/>
                  <a:pt x="894" y="1510"/>
                </a:cubicBezTo>
                <a:cubicBezTo>
                  <a:pt x="896" y="1509"/>
                  <a:pt x="896" y="1509"/>
                  <a:pt x="896" y="1509"/>
                </a:cubicBezTo>
                <a:cubicBezTo>
                  <a:pt x="898" y="1508"/>
                  <a:pt x="898" y="1508"/>
                  <a:pt x="898" y="1508"/>
                </a:cubicBezTo>
                <a:cubicBezTo>
                  <a:pt x="901" y="1509"/>
                  <a:pt x="901" y="1509"/>
                  <a:pt x="901" y="1509"/>
                </a:cubicBezTo>
                <a:cubicBezTo>
                  <a:pt x="901" y="1510"/>
                  <a:pt x="901" y="1510"/>
                  <a:pt x="901" y="1510"/>
                </a:cubicBezTo>
                <a:cubicBezTo>
                  <a:pt x="901" y="1511"/>
                  <a:pt x="901" y="1511"/>
                  <a:pt x="901" y="1511"/>
                </a:cubicBezTo>
                <a:cubicBezTo>
                  <a:pt x="901" y="1513"/>
                  <a:pt x="901" y="1513"/>
                  <a:pt x="901" y="1513"/>
                </a:cubicBezTo>
                <a:cubicBezTo>
                  <a:pt x="903" y="1513"/>
                  <a:pt x="903" y="1513"/>
                  <a:pt x="903" y="1513"/>
                </a:cubicBezTo>
                <a:cubicBezTo>
                  <a:pt x="907" y="1511"/>
                  <a:pt x="907" y="1511"/>
                  <a:pt x="907" y="1511"/>
                </a:cubicBezTo>
                <a:cubicBezTo>
                  <a:pt x="907" y="1509"/>
                  <a:pt x="907" y="1509"/>
                  <a:pt x="907" y="1509"/>
                </a:cubicBezTo>
                <a:cubicBezTo>
                  <a:pt x="906" y="1507"/>
                  <a:pt x="906" y="1507"/>
                  <a:pt x="906" y="1507"/>
                </a:cubicBezTo>
                <a:cubicBezTo>
                  <a:pt x="905" y="1505"/>
                  <a:pt x="905" y="1505"/>
                  <a:pt x="905" y="1505"/>
                </a:cubicBezTo>
                <a:cubicBezTo>
                  <a:pt x="906" y="1505"/>
                  <a:pt x="906" y="1505"/>
                  <a:pt x="906" y="1505"/>
                </a:cubicBezTo>
                <a:cubicBezTo>
                  <a:pt x="906" y="1503"/>
                  <a:pt x="906" y="1503"/>
                  <a:pt x="906" y="1503"/>
                </a:cubicBezTo>
                <a:cubicBezTo>
                  <a:pt x="905" y="1501"/>
                  <a:pt x="905" y="1501"/>
                  <a:pt x="905" y="1501"/>
                </a:cubicBezTo>
                <a:cubicBezTo>
                  <a:pt x="903" y="1501"/>
                  <a:pt x="903" y="1501"/>
                  <a:pt x="903" y="1501"/>
                </a:cubicBezTo>
                <a:cubicBezTo>
                  <a:pt x="901" y="1502"/>
                  <a:pt x="901" y="1502"/>
                  <a:pt x="901" y="1502"/>
                </a:cubicBezTo>
                <a:cubicBezTo>
                  <a:pt x="900" y="1502"/>
                  <a:pt x="900" y="1502"/>
                  <a:pt x="900" y="1502"/>
                </a:cubicBezTo>
                <a:cubicBezTo>
                  <a:pt x="899" y="1503"/>
                  <a:pt x="899" y="1503"/>
                  <a:pt x="899" y="1503"/>
                </a:cubicBezTo>
                <a:cubicBezTo>
                  <a:pt x="900" y="1503"/>
                  <a:pt x="900" y="1503"/>
                  <a:pt x="900" y="1503"/>
                </a:cubicBezTo>
                <a:cubicBezTo>
                  <a:pt x="901" y="1504"/>
                  <a:pt x="901" y="1504"/>
                  <a:pt x="901" y="1504"/>
                </a:cubicBezTo>
                <a:cubicBezTo>
                  <a:pt x="901" y="1505"/>
                  <a:pt x="901" y="1505"/>
                  <a:pt x="901" y="1505"/>
                </a:cubicBezTo>
                <a:cubicBezTo>
                  <a:pt x="898" y="1506"/>
                  <a:pt x="898" y="1506"/>
                  <a:pt x="898" y="1506"/>
                </a:cubicBezTo>
                <a:cubicBezTo>
                  <a:pt x="896" y="1505"/>
                  <a:pt x="896" y="1505"/>
                  <a:pt x="896" y="1505"/>
                </a:cubicBezTo>
                <a:cubicBezTo>
                  <a:pt x="897" y="1504"/>
                  <a:pt x="897" y="1504"/>
                  <a:pt x="897" y="1504"/>
                </a:cubicBezTo>
                <a:cubicBezTo>
                  <a:pt x="898" y="1504"/>
                  <a:pt x="898" y="1504"/>
                  <a:pt x="898" y="1504"/>
                </a:cubicBezTo>
                <a:cubicBezTo>
                  <a:pt x="897" y="1503"/>
                  <a:pt x="897" y="1503"/>
                  <a:pt x="897" y="1503"/>
                </a:cubicBezTo>
                <a:cubicBezTo>
                  <a:pt x="894" y="1503"/>
                  <a:pt x="894" y="1503"/>
                  <a:pt x="894" y="1503"/>
                </a:cubicBezTo>
                <a:cubicBezTo>
                  <a:pt x="892" y="1502"/>
                  <a:pt x="892" y="1502"/>
                  <a:pt x="892" y="1502"/>
                </a:cubicBezTo>
                <a:cubicBezTo>
                  <a:pt x="891" y="1500"/>
                  <a:pt x="891" y="1500"/>
                  <a:pt x="891" y="1500"/>
                </a:cubicBezTo>
                <a:cubicBezTo>
                  <a:pt x="891" y="1495"/>
                  <a:pt x="891" y="1495"/>
                  <a:pt x="891" y="1495"/>
                </a:cubicBezTo>
                <a:cubicBezTo>
                  <a:pt x="890" y="1492"/>
                  <a:pt x="890" y="1492"/>
                  <a:pt x="890" y="1492"/>
                </a:cubicBezTo>
                <a:cubicBezTo>
                  <a:pt x="888" y="1490"/>
                  <a:pt x="888" y="1490"/>
                  <a:pt x="888" y="1490"/>
                </a:cubicBezTo>
                <a:cubicBezTo>
                  <a:pt x="888" y="1486"/>
                  <a:pt x="888" y="1486"/>
                  <a:pt x="888" y="1486"/>
                </a:cubicBezTo>
                <a:cubicBezTo>
                  <a:pt x="890" y="1484"/>
                  <a:pt x="890" y="1484"/>
                  <a:pt x="890" y="1484"/>
                </a:cubicBezTo>
                <a:cubicBezTo>
                  <a:pt x="892" y="1484"/>
                  <a:pt x="892" y="1484"/>
                  <a:pt x="892" y="1484"/>
                </a:cubicBezTo>
                <a:cubicBezTo>
                  <a:pt x="891" y="1485"/>
                  <a:pt x="891" y="1485"/>
                  <a:pt x="891" y="1485"/>
                </a:cubicBezTo>
                <a:cubicBezTo>
                  <a:pt x="892" y="1486"/>
                  <a:pt x="892" y="1486"/>
                  <a:pt x="892" y="1486"/>
                </a:cubicBezTo>
                <a:cubicBezTo>
                  <a:pt x="894" y="1485"/>
                  <a:pt x="894" y="1485"/>
                  <a:pt x="894" y="1485"/>
                </a:cubicBezTo>
                <a:cubicBezTo>
                  <a:pt x="898" y="1487"/>
                  <a:pt x="898" y="1487"/>
                  <a:pt x="898" y="1487"/>
                </a:cubicBezTo>
                <a:cubicBezTo>
                  <a:pt x="901" y="1490"/>
                  <a:pt x="901" y="1490"/>
                  <a:pt x="901" y="1490"/>
                </a:cubicBezTo>
                <a:cubicBezTo>
                  <a:pt x="904" y="1490"/>
                  <a:pt x="904" y="1490"/>
                  <a:pt x="904" y="1490"/>
                </a:cubicBezTo>
                <a:cubicBezTo>
                  <a:pt x="910" y="1490"/>
                  <a:pt x="910" y="1490"/>
                  <a:pt x="910" y="1490"/>
                </a:cubicBezTo>
                <a:cubicBezTo>
                  <a:pt x="914" y="1488"/>
                  <a:pt x="914" y="1488"/>
                  <a:pt x="914" y="1488"/>
                </a:cubicBezTo>
                <a:cubicBezTo>
                  <a:pt x="913" y="1487"/>
                  <a:pt x="913" y="1487"/>
                  <a:pt x="913" y="1487"/>
                </a:cubicBezTo>
                <a:cubicBezTo>
                  <a:pt x="916" y="1486"/>
                  <a:pt x="916" y="1486"/>
                  <a:pt x="916" y="1486"/>
                </a:cubicBezTo>
                <a:cubicBezTo>
                  <a:pt x="916" y="1484"/>
                  <a:pt x="916" y="1484"/>
                  <a:pt x="916" y="1484"/>
                </a:cubicBezTo>
                <a:cubicBezTo>
                  <a:pt x="916" y="1482"/>
                  <a:pt x="916" y="1482"/>
                  <a:pt x="916" y="1482"/>
                </a:cubicBezTo>
                <a:cubicBezTo>
                  <a:pt x="916" y="1481"/>
                  <a:pt x="916" y="1481"/>
                  <a:pt x="916" y="1481"/>
                </a:cubicBezTo>
                <a:cubicBezTo>
                  <a:pt x="917" y="1480"/>
                  <a:pt x="917" y="1480"/>
                  <a:pt x="917" y="1480"/>
                </a:cubicBezTo>
                <a:cubicBezTo>
                  <a:pt x="915" y="1479"/>
                  <a:pt x="915" y="1479"/>
                  <a:pt x="915" y="1479"/>
                </a:cubicBezTo>
                <a:cubicBezTo>
                  <a:pt x="914" y="1477"/>
                  <a:pt x="914" y="1477"/>
                  <a:pt x="914" y="1477"/>
                </a:cubicBezTo>
                <a:cubicBezTo>
                  <a:pt x="914" y="1475"/>
                  <a:pt x="914" y="1475"/>
                  <a:pt x="914" y="1475"/>
                </a:cubicBezTo>
                <a:cubicBezTo>
                  <a:pt x="914" y="1474"/>
                  <a:pt x="914" y="1474"/>
                  <a:pt x="914" y="1474"/>
                </a:cubicBezTo>
                <a:cubicBezTo>
                  <a:pt x="914" y="1473"/>
                  <a:pt x="914" y="1473"/>
                  <a:pt x="914" y="1473"/>
                </a:cubicBezTo>
                <a:cubicBezTo>
                  <a:pt x="916" y="1471"/>
                  <a:pt x="916" y="1471"/>
                  <a:pt x="916" y="1471"/>
                </a:cubicBezTo>
                <a:cubicBezTo>
                  <a:pt x="916" y="1470"/>
                  <a:pt x="916" y="1470"/>
                  <a:pt x="916" y="1470"/>
                </a:cubicBezTo>
                <a:cubicBezTo>
                  <a:pt x="916" y="1470"/>
                  <a:pt x="916" y="1470"/>
                  <a:pt x="916" y="1470"/>
                </a:cubicBezTo>
                <a:cubicBezTo>
                  <a:pt x="917" y="1469"/>
                  <a:pt x="917" y="1469"/>
                  <a:pt x="917" y="1469"/>
                </a:cubicBezTo>
                <a:cubicBezTo>
                  <a:pt x="916" y="1467"/>
                  <a:pt x="916" y="1467"/>
                  <a:pt x="916" y="1467"/>
                </a:cubicBezTo>
                <a:cubicBezTo>
                  <a:pt x="915" y="1467"/>
                  <a:pt x="915" y="1467"/>
                  <a:pt x="915" y="1467"/>
                </a:cubicBezTo>
                <a:cubicBezTo>
                  <a:pt x="915" y="1466"/>
                  <a:pt x="915" y="1466"/>
                  <a:pt x="915" y="1466"/>
                </a:cubicBezTo>
                <a:cubicBezTo>
                  <a:pt x="914" y="1464"/>
                  <a:pt x="914" y="1464"/>
                  <a:pt x="914" y="1464"/>
                </a:cubicBezTo>
                <a:cubicBezTo>
                  <a:pt x="914" y="1461"/>
                  <a:pt x="914" y="1461"/>
                  <a:pt x="914" y="1461"/>
                </a:cubicBezTo>
                <a:cubicBezTo>
                  <a:pt x="914" y="1460"/>
                  <a:pt x="914" y="1460"/>
                  <a:pt x="914" y="1460"/>
                </a:cubicBezTo>
                <a:cubicBezTo>
                  <a:pt x="914" y="1458"/>
                  <a:pt x="914" y="1458"/>
                  <a:pt x="914" y="1458"/>
                </a:cubicBezTo>
                <a:cubicBezTo>
                  <a:pt x="914" y="1457"/>
                  <a:pt x="914" y="1457"/>
                  <a:pt x="914" y="1457"/>
                </a:cubicBezTo>
                <a:cubicBezTo>
                  <a:pt x="915" y="1458"/>
                  <a:pt x="915" y="1458"/>
                  <a:pt x="915" y="1458"/>
                </a:cubicBezTo>
                <a:cubicBezTo>
                  <a:pt x="916" y="1458"/>
                  <a:pt x="916" y="1458"/>
                  <a:pt x="916" y="1458"/>
                </a:cubicBezTo>
                <a:cubicBezTo>
                  <a:pt x="919" y="1459"/>
                  <a:pt x="919" y="1459"/>
                  <a:pt x="919" y="1459"/>
                </a:cubicBezTo>
                <a:cubicBezTo>
                  <a:pt x="922" y="1461"/>
                  <a:pt x="922" y="1461"/>
                  <a:pt x="922" y="1461"/>
                </a:cubicBezTo>
                <a:cubicBezTo>
                  <a:pt x="923" y="1461"/>
                  <a:pt x="923" y="1461"/>
                  <a:pt x="923" y="1461"/>
                </a:cubicBezTo>
                <a:cubicBezTo>
                  <a:pt x="927" y="1460"/>
                  <a:pt x="927" y="1460"/>
                  <a:pt x="927" y="1460"/>
                </a:cubicBezTo>
                <a:cubicBezTo>
                  <a:pt x="930" y="1461"/>
                  <a:pt x="930" y="1461"/>
                  <a:pt x="930" y="1461"/>
                </a:cubicBezTo>
                <a:cubicBezTo>
                  <a:pt x="934" y="1461"/>
                  <a:pt x="934" y="1461"/>
                  <a:pt x="934" y="1461"/>
                </a:cubicBezTo>
                <a:cubicBezTo>
                  <a:pt x="941" y="1459"/>
                  <a:pt x="941" y="1459"/>
                  <a:pt x="941" y="1459"/>
                </a:cubicBezTo>
                <a:cubicBezTo>
                  <a:pt x="947" y="1456"/>
                  <a:pt x="947" y="1456"/>
                  <a:pt x="947" y="1456"/>
                </a:cubicBezTo>
                <a:cubicBezTo>
                  <a:pt x="948" y="1455"/>
                  <a:pt x="948" y="1455"/>
                  <a:pt x="948" y="1455"/>
                </a:cubicBezTo>
                <a:cubicBezTo>
                  <a:pt x="949" y="1456"/>
                  <a:pt x="949" y="1456"/>
                  <a:pt x="949" y="1456"/>
                </a:cubicBezTo>
                <a:cubicBezTo>
                  <a:pt x="953" y="1455"/>
                  <a:pt x="953" y="1455"/>
                  <a:pt x="953" y="1455"/>
                </a:cubicBezTo>
                <a:cubicBezTo>
                  <a:pt x="958" y="1451"/>
                  <a:pt x="958" y="1451"/>
                  <a:pt x="958" y="1451"/>
                </a:cubicBezTo>
                <a:cubicBezTo>
                  <a:pt x="959" y="1449"/>
                  <a:pt x="959" y="1449"/>
                  <a:pt x="959" y="1449"/>
                </a:cubicBezTo>
                <a:cubicBezTo>
                  <a:pt x="959" y="1447"/>
                  <a:pt x="959" y="1447"/>
                  <a:pt x="959" y="1447"/>
                </a:cubicBezTo>
                <a:cubicBezTo>
                  <a:pt x="960" y="1444"/>
                  <a:pt x="960" y="1444"/>
                  <a:pt x="960" y="1444"/>
                </a:cubicBezTo>
                <a:cubicBezTo>
                  <a:pt x="960" y="1443"/>
                  <a:pt x="960" y="1443"/>
                  <a:pt x="960" y="1443"/>
                </a:cubicBezTo>
                <a:cubicBezTo>
                  <a:pt x="961" y="1444"/>
                  <a:pt x="961" y="1444"/>
                  <a:pt x="961" y="1444"/>
                </a:cubicBezTo>
                <a:cubicBezTo>
                  <a:pt x="961" y="1443"/>
                  <a:pt x="961" y="1443"/>
                  <a:pt x="961" y="1443"/>
                </a:cubicBezTo>
                <a:cubicBezTo>
                  <a:pt x="962" y="1440"/>
                  <a:pt x="962" y="1440"/>
                  <a:pt x="962" y="1440"/>
                </a:cubicBezTo>
                <a:cubicBezTo>
                  <a:pt x="964" y="1437"/>
                  <a:pt x="964" y="1437"/>
                  <a:pt x="964" y="1437"/>
                </a:cubicBezTo>
                <a:cubicBezTo>
                  <a:pt x="965" y="1435"/>
                  <a:pt x="965" y="1435"/>
                  <a:pt x="965" y="1435"/>
                </a:cubicBezTo>
                <a:cubicBezTo>
                  <a:pt x="965" y="1430"/>
                  <a:pt x="965" y="1430"/>
                  <a:pt x="965" y="1430"/>
                </a:cubicBezTo>
                <a:cubicBezTo>
                  <a:pt x="964" y="1429"/>
                  <a:pt x="964" y="1429"/>
                  <a:pt x="964" y="1429"/>
                </a:cubicBezTo>
                <a:cubicBezTo>
                  <a:pt x="964" y="1429"/>
                  <a:pt x="964" y="1429"/>
                  <a:pt x="964" y="1429"/>
                </a:cubicBezTo>
                <a:cubicBezTo>
                  <a:pt x="962" y="1430"/>
                  <a:pt x="962" y="1430"/>
                  <a:pt x="962" y="1430"/>
                </a:cubicBezTo>
                <a:cubicBezTo>
                  <a:pt x="960" y="1430"/>
                  <a:pt x="960" y="1430"/>
                  <a:pt x="960" y="1430"/>
                </a:cubicBezTo>
                <a:cubicBezTo>
                  <a:pt x="957" y="1428"/>
                  <a:pt x="957" y="1428"/>
                  <a:pt x="957" y="1428"/>
                </a:cubicBezTo>
                <a:cubicBezTo>
                  <a:pt x="956" y="1425"/>
                  <a:pt x="956" y="1425"/>
                  <a:pt x="956" y="1425"/>
                </a:cubicBezTo>
                <a:cubicBezTo>
                  <a:pt x="956" y="1424"/>
                  <a:pt x="956" y="1424"/>
                  <a:pt x="956" y="1424"/>
                </a:cubicBezTo>
                <a:cubicBezTo>
                  <a:pt x="959" y="1419"/>
                  <a:pt x="959" y="1419"/>
                  <a:pt x="959" y="1419"/>
                </a:cubicBezTo>
                <a:cubicBezTo>
                  <a:pt x="959" y="1417"/>
                  <a:pt x="959" y="1417"/>
                  <a:pt x="959" y="1417"/>
                </a:cubicBezTo>
                <a:cubicBezTo>
                  <a:pt x="958" y="1415"/>
                  <a:pt x="958" y="1415"/>
                  <a:pt x="958" y="1415"/>
                </a:cubicBezTo>
                <a:cubicBezTo>
                  <a:pt x="952" y="1411"/>
                  <a:pt x="952" y="1411"/>
                  <a:pt x="952" y="1411"/>
                </a:cubicBezTo>
                <a:cubicBezTo>
                  <a:pt x="948" y="1410"/>
                  <a:pt x="948" y="1410"/>
                  <a:pt x="948" y="1410"/>
                </a:cubicBezTo>
                <a:cubicBezTo>
                  <a:pt x="944" y="1406"/>
                  <a:pt x="944" y="1406"/>
                  <a:pt x="944" y="1406"/>
                </a:cubicBezTo>
                <a:cubicBezTo>
                  <a:pt x="943" y="1405"/>
                  <a:pt x="943" y="1405"/>
                  <a:pt x="943" y="1405"/>
                </a:cubicBezTo>
                <a:cubicBezTo>
                  <a:pt x="943" y="1404"/>
                  <a:pt x="943" y="1404"/>
                  <a:pt x="943" y="1404"/>
                </a:cubicBezTo>
                <a:cubicBezTo>
                  <a:pt x="943" y="1402"/>
                  <a:pt x="943" y="1402"/>
                  <a:pt x="943" y="1402"/>
                </a:cubicBezTo>
                <a:cubicBezTo>
                  <a:pt x="942" y="1401"/>
                  <a:pt x="942" y="1401"/>
                  <a:pt x="942" y="1401"/>
                </a:cubicBezTo>
                <a:cubicBezTo>
                  <a:pt x="943" y="1400"/>
                  <a:pt x="943" y="1400"/>
                  <a:pt x="943" y="1400"/>
                </a:cubicBezTo>
                <a:cubicBezTo>
                  <a:pt x="942" y="1396"/>
                  <a:pt x="942" y="1396"/>
                  <a:pt x="942" y="1396"/>
                </a:cubicBezTo>
                <a:cubicBezTo>
                  <a:pt x="942" y="1392"/>
                  <a:pt x="942" y="1392"/>
                  <a:pt x="942" y="1392"/>
                </a:cubicBezTo>
                <a:cubicBezTo>
                  <a:pt x="942" y="1392"/>
                  <a:pt x="942" y="1392"/>
                  <a:pt x="942" y="1392"/>
                </a:cubicBezTo>
                <a:cubicBezTo>
                  <a:pt x="942" y="1396"/>
                  <a:pt x="942" y="1396"/>
                  <a:pt x="942" y="1396"/>
                </a:cubicBezTo>
                <a:cubicBezTo>
                  <a:pt x="944" y="1400"/>
                  <a:pt x="944" y="1400"/>
                  <a:pt x="944" y="1400"/>
                </a:cubicBezTo>
                <a:cubicBezTo>
                  <a:pt x="947" y="1404"/>
                  <a:pt x="947" y="1404"/>
                  <a:pt x="947" y="1404"/>
                </a:cubicBezTo>
                <a:cubicBezTo>
                  <a:pt x="948" y="1404"/>
                  <a:pt x="948" y="1404"/>
                  <a:pt x="948" y="1404"/>
                </a:cubicBezTo>
                <a:cubicBezTo>
                  <a:pt x="951" y="1407"/>
                  <a:pt x="951" y="1407"/>
                  <a:pt x="951" y="1407"/>
                </a:cubicBezTo>
                <a:cubicBezTo>
                  <a:pt x="952" y="1408"/>
                  <a:pt x="952" y="1408"/>
                  <a:pt x="952" y="1408"/>
                </a:cubicBezTo>
                <a:cubicBezTo>
                  <a:pt x="957" y="1407"/>
                  <a:pt x="957" y="1407"/>
                  <a:pt x="957" y="1407"/>
                </a:cubicBezTo>
                <a:cubicBezTo>
                  <a:pt x="959" y="1407"/>
                  <a:pt x="959" y="1407"/>
                  <a:pt x="959" y="1407"/>
                </a:cubicBezTo>
                <a:cubicBezTo>
                  <a:pt x="962" y="1409"/>
                  <a:pt x="962" y="1409"/>
                  <a:pt x="962" y="1409"/>
                </a:cubicBezTo>
                <a:cubicBezTo>
                  <a:pt x="963" y="1409"/>
                  <a:pt x="963" y="1409"/>
                  <a:pt x="963" y="1409"/>
                </a:cubicBezTo>
                <a:cubicBezTo>
                  <a:pt x="965" y="1409"/>
                  <a:pt x="965" y="1409"/>
                  <a:pt x="965" y="1409"/>
                </a:cubicBezTo>
                <a:cubicBezTo>
                  <a:pt x="965" y="1410"/>
                  <a:pt x="965" y="1410"/>
                  <a:pt x="965" y="1410"/>
                </a:cubicBezTo>
                <a:cubicBezTo>
                  <a:pt x="965" y="1411"/>
                  <a:pt x="965" y="1411"/>
                  <a:pt x="965" y="1411"/>
                </a:cubicBezTo>
                <a:cubicBezTo>
                  <a:pt x="965" y="1412"/>
                  <a:pt x="965" y="1412"/>
                  <a:pt x="965" y="1412"/>
                </a:cubicBezTo>
                <a:cubicBezTo>
                  <a:pt x="967" y="1412"/>
                  <a:pt x="967" y="1412"/>
                  <a:pt x="967" y="1412"/>
                </a:cubicBezTo>
                <a:cubicBezTo>
                  <a:pt x="969" y="1410"/>
                  <a:pt x="969" y="1410"/>
                  <a:pt x="969" y="1410"/>
                </a:cubicBezTo>
                <a:cubicBezTo>
                  <a:pt x="972" y="1410"/>
                  <a:pt x="972" y="1410"/>
                  <a:pt x="972" y="1410"/>
                </a:cubicBezTo>
                <a:cubicBezTo>
                  <a:pt x="974" y="1411"/>
                  <a:pt x="974" y="1411"/>
                  <a:pt x="974" y="1411"/>
                </a:cubicBezTo>
                <a:cubicBezTo>
                  <a:pt x="975" y="1411"/>
                  <a:pt x="975" y="1411"/>
                  <a:pt x="975" y="1411"/>
                </a:cubicBezTo>
                <a:cubicBezTo>
                  <a:pt x="976" y="1411"/>
                  <a:pt x="976" y="1411"/>
                  <a:pt x="976" y="1411"/>
                </a:cubicBezTo>
                <a:cubicBezTo>
                  <a:pt x="978" y="1412"/>
                  <a:pt x="978" y="1412"/>
                  <a:pt x="978" y="1412"/>
                </a:cubicBezTo>
                <a:cubicBezTo>
                  <a:pt x="979" y="1412"/>
                  <a:pt x="979" y="1412"/>
                  <a:pt x="979" y="1412"/>
                </a:cubicBezTo>
                <a:cubicBezTo>
                  <a:pt x="980" y="1411"/>
                  <a:pt x="980" y="1411"/>
                  <a:pt x="980" y="1411"/>
                </a:cubicBezTo>
                <a:cubicBezTo>
                  <a:pt x="981" y="1410"/>
                  <a:pt x="981" y="1410"/>
                  <a:pt x="981" y="1410"/>
                </a:cubicBezTo>
                <a:cubicBezTo>
                  <a:pt x="981" y="1410"/>
                  <a:pt x="981" y="1410"/>
                  <a:pt x="981" y="1410"/>
                </a:cubicBezTo>
                <a:cubicBezTo>
                  <a:pt x="982" y="1410"/>
                  <a:pt x="982" y="1410"/>
                  <a:pt x="982" y="1410"/>
                </a:cubicBezTo>
                <a:cubicBezTo>
                  <a:pt x="986" y="1409"/>
                  <a:pt x="986" y="1409"/>
                  <a:pt x="986" y="1409"/>
                </a:cubicBezTo>
                <a:cubicBezTo>
                  <a:pt x="988" y="1406"/>
                  <a:pt x="988" y="1406"/>
                  <a:pt x="988" y="1406"/>
                </a:cubicBezTo>
                <a:cubicBezTo>
                  <a:pt x="989" y="1405"/>
                  <a:pt x="989" y="1405"/>
                  <a:pt x="989" y="1405"/>
                </a:cubicBezTo>
                <a:cubicBezTo>
                  <a:pt x="988" y="1405"/>
                  <a:pt x="988" y="1405"/>
                  <a:pt x="988" y="1405"/>
                </a:cubicBezTo>
                <a:cubicBezTo>
                  <a:pt x="989" y="1403"/>
                  <a:pt x="989" y="1403"/>
                  <a:pt x="989" y="1403"/>
                </a:cubicBezTo>
                <a:cubicBezTo>
                  <a:pt x="991" y="1401"/>
                  <a:pt x="991" y="1401"/>
                  <a:pt x="991" y="1401"/>
                </a:cubicBezTo>
                <a:cubicBezTo>
                  <a:pt x="991" y="1398"/>
                  <a:pt x="991" y="1398"/>
                  <a:pt x="991" y="1398"/>
                </a:cubicBezTo>
                <a:cubicBezTo>
                  <a:pt x="993" y="1397"/>
                  <a:pt x="993" y="1397"/>
                  <a:pt x="993" y="1397"/>
                </a:cubicBezTo>
                <a:cubicBezTo>
                  <a:pt x="994" y="1396"/>
                  <a:pt x="994" y="1396"/>
                  <a:pt x="994" y="1396"/>
                </a:cubicBezTo>
                <a:cubicBezTo>
                  <a:pt x="998" y="1393"/>
                  <a:pt x="998" y="1393"/>
                  <a:pt x="998" y="1393"/>
                </a:cubicBezTo>
                <a:cubicBezTo>
                  <a:pt x="999" y="1390"/>
                  <a:pt x="999" y="1390"/>
                  <a:pt x="999" y="1390"/>
                </a:cubicBezTo>
                <a:cubicBezTo>
                  <a:pt x="1001" y="1383"/>
                  <a:pt x="1001" y="1383"/>
                  <a:pt x="1001" y="1383"/>
                </a:cubicBezTo>
                <a:cubicBezTo>
                  <a:pt x="1002" y="1378"/>
                  <a:pt x="1002" y="1378"/>
                  <a:pt x="1002" y="1378"/>
                </a:cubicBezTo>
                <a:cubicBezTo>
                  <a:pt x="1003" y="1377"/>
                  <a:pt x="1003" y="1377"/>
                  <a:pt x="1003" y="1377"/>
                </a:cubicBezTo>
                <a:cubicBezTo>
                  <a:pt x="1002" y="1376"/>
                  <a:pt x="1002" y="1376"/>
                  <a:pt x="1002" y="1376"/>
                </a:cubicBezTo>
                <a:cubicBezTo>
                  <a:pt x="1000" y="1373"/>
                  <a:pt x="1000" y="1373"/>
                  <a:pt x="1000" y="1373"/>
                </a:cubicBezTo>
                <a:cubicBezTo>
                  <a:pt x="1001" y="1371"/>
                  <a:pt x="1001" y="1371"/>
                  <a:pt x="1001" y="1371"/>
                </a:cubicBezTo>
                <a:cubicBezTo>
                  <a:pt x="1003" y="1371"/>
                  <a:pt x="1003" y="1371"/>
                  <a:pt x="1003" y="1371"/>
                </a:cubicBezTo>
                <a:cubicBezTo>
                  <a:pt x="1003" y="1369"/>
                  <a:pt x="1003" y="1369"/>
                  <a:pt x="1003" y="1369"/>
                </a:cubicBezTo>
                <a:cubicBezTo>
                  <a:pt x="1004" y="1367"/>
                  <a:pt x="1004" y="1367"/>
                  <a:pt x="1004" y="1367"/>
                </a:cubicBezTo>
                <a:cubicBezTo>
                  <a:pt x="1004" y="1366"/>
                  <a:pt x="1004" y="1366"/>
                  <a:pt x="1004" y="1366"/>
                </a:cubicBezTo>
                <a:cubicBezTo>
                  <a:pt x="1005" y="1367"/>
                  <a:pt x="1005" y="1367"/>
                  <a:pt x="1005" y="1367"/>
                </a:cubicBezTo>
                <a:cubicBezTo>
                  <a:pt x="1007" y="1367"/>
                  <a:pt x="1007" y="1367"/>
                  <a:pt x="1007" y="1367"/>
                </a:cubicBezTo>
                <a:cubicBezTo>
                  <a:pt x="1008" y="1365"/>
                  <a:pt x="1008" y="1365"/>
                  <a:pt x="1008" y="1365"/>
                </a:cubicBezTo>
                <a:cubicBezTo>
                  <a:pt x="1009" y="1363"/>
                  <a:pt x="1009" y="1363"/>
                  <a:pt x="1009" y="1363"/>
                </a:cubicBezTo>
                <a:cubicBezTo>
                  <a:pt x="1009" y="1362"/>
                  <a:pt x="1009" y="1362"/>
                  <a:pt x="1009" y="1362"/>
                </a:cubicBezTo>
                <a:cubicBezTo>
                  <a:pt x="1009" y="1360"/>
                  <a:pt x="1009" y="1360"/>
                  <a:pt x="1009" y="1360"/>
                </a:cubicBezTo>
                <a:cubicBezTo>
                  <a:pt x="1010" y="1359"/>
                  <a:pt x="1010" y="1359"/>
                  <a:pt x="1010" y="1359"/>
                </a:cubicBezTo>
                <a:cubicBezTo>
                  <a:pt x="1011" y="1359"/>
                  <a:pt x="1011" y="1359"/>
                  <a:pt x="1011" y="1359"/>
                </a:cubicBezTo>
                <a:cubicBezTo>
                  <a:pt x="1012" y="1357"/>
                  <a:pt x="1012" y="1357"/>
                  <a:pt x="1012" y="1357"/>
                </a:cubicBezTo>
                <a:cubicBezTo>
                  <a:pt x="1011" y="1356"/>
                  <a:pt x="1011" y="1356"/>
                  <a:pt x="1011" y="1356"/>
                </a:cubicBezTo>
                <a:cubicBezTo>
                  <a:pt x="1010" y="1354"/>
                  <a:pt x="1010" y="1354"/>
                  <a:pt x="1010" y="1354"/>
                </a:cubicBezTo>
                <a:cubicBezTo>
                  <a:pt x="1010" y="1351"/>
                  <a:pt x="1010" y="1351"/>
                  <a:pt x="1010" y="1351"/>
                </a:cubicBezTo>
                <a:cubicBezTo>
                  <a:pt x="1010" y="1350"/>
                  <a:pt x="1010" y="1350"/>
                  <a:pt x="1010" y="1350"/>
                </a:cubicBezTo>
                <a:cubicBezTo>
                  <a:pt x="1011" y="1351"/>
                  <a:pt x="1011" y="1351"/>
                  <a:pt x="1011" y="1351"/>
                </a:cubicBezTo>
                <a:cubicBezTo>
                  <a:pt x="1012" y="1353"/>
                  <a:pt x="1012" y="1353"/>
                  <a:pt x="1012" y="1353"/>
                </a:cubicBezTo>
                <a:cubicBezTo>
                  <a:pt x="1014" y="1356"/>
                  <a:pt x="1014" y="1356"/>
                  <a:pt x="1014" y="1356"/>
                </a:cubicBezTo>
                <a:cubicBezTo>
                  <a:pt x="1015" y="1356"/>
                  <a:pt x="1015" y="1356"/>
                  <a:pt x="1015" y="1356"/>
                </a:cubicBezTo>
                <a:cubicBezTo>
                  <a:pt x="1016" y="1355"/>
                  <a:pt x="1016" y="1355"/>
                  <a:pt x="1016" y="1355"/>
                </a:cubicBezTo>
                <a:cubicBezTo>
                  <a:pt x="1017" y="1356"/>
                  <a:pt x="1017" y="1356"/>
                  <a:pt x="1017" y="1356"/>
                </a:cubicBezTo>
                <a:cubicBezTo>
                  <a:pt x="1017" y="1358"/>
                  <a:pt x="1017" y="1358"/>
                  <a:pt x="1017" y="1358"/>
                </a:cubicBezTo>
                <a:cubicBezTo>
                  <a:pt x="1016" y="1358"/>
                  <a:pt x="1016" y="1358"/>
                  <a:pt x="1016" y="1358"/>
                </a:cubicBezTo>
                <a:cubicBezTo>
                  <a:pt x="1015" y="1361"/>
                  <a:pt x="1015" y="1361"/>
                  <a:pt x="1015" y="1361"/>
                </a:cubicBezTo>
                <a:cubicBezTo>
                  <a:pt x="1013" y="1365"/>
                  <a:pt x="1013" y="1365"/>
                  <a:pt x="1013" y="1365"/>
                </a:cubicBezTo>
                <a:cubicBezTo>
                  <a:pt x="1011" y="1365"/>
                  <a:pt x="1011" y="1365"/>
                  <a:pt x="1011" y="1365"/>
                </a:cubicBezTo>
                <a:cubicBezTo>
                  <a:pt x="1011" y="1368"/>
                  <a:pt x="1011" y="1368"/>
                  <a:pt x="1011" y="1368"/>
                </a:cubicBezTo>
                <a:cubicBezTo>
                  <a:pt x="1010" y="1369"/>
                  <a:pt x="1010" y="1369"/>
                  <a:pt x="1010" y="1369"/>
                </a:cubicBezTo>
                <a:cubicBezTo>
                  <a:pt x="1009" y="1369"/>
                  <a:pt x="1009" y="1369"/>
                  <a:pt x="1009" y="1369"/>
                </a:cubicBezTo>
                <a:cubicBezTo>
                  <a:pt x="1007" y="1370"/>
                  <a:pt x="1007" y="1370"/>
                  <a:pt x="1007" y="1370"/>
                </a:cubicBezTo>
                <a:cubicBezTo>
                  <a:pt x="1006" y="1372"/>
                  <a:pt x="1006" y="1372"/>
                  <a:pt x="1006" y="1372"/>
                </a:cubicBezTo>
                <a:cubicBezTo>
                  <a:pt x="1005" y="1373"/>
                  <a:pt x="1005" y="1373"/>
                  <a:pt x="1005" y="1373"/>
                </a:cubicBezTo>
                <a:cubicBezTo>
                  <a:pt x="1004" y="1373"/>
                  <a:pt x="1004" y="1373"/>
                  <a:pt x="1004" y="1373"/>
                </a:cubicBezTo>
                <a:cubicBezTo>
                  <a:pt x="1003" y="1374"/>
                  <a:pt x="1003" y="1374"/>
                  <a:pt x="1003" y="1374"/>
                </a:cubicBezTo>
                <a:cubicBezTo>
                  <a:pt x="1003" y="1375"/>
                  <a:pt x="1003" y="1375"/>
                  <a:pt x="1003" y="1375"/>
                </a:cubicBezTo>
                <a:cubicBezTo>
                  <a:pt x="1005" y="1375"/>
                  <a:pt x="1005" y="1375"/>
                  <a:pt x="1005" y="1375"/>
                </a:cubicBezTo>
                <a:cubicBezTo>
                  <a:pt x="1011" y="1370"/>
                  <a:pt x="1011" y="1370"/>
                  <a:pt x="1011" y="1370"/>
                </a:cubicBezTo>
                <a:cubicBezTo>
                  <a:pt x="1015" y="1367"/>
                  <a:pt x="1015" y="1367"/>
                  <a:pt x="1015" y="1367"/>
                </a:cubicBezTo>
                <a:cubicBezTo>
                  <a:pt x="1019" y="1359"/>
                  <a:pt x="1019" y="1359"/>
                  <a:pt x="1019" y="1359"/>
                </a:cubicBezTo>
                <a:cubicBezTo>
                  <a:pt x="1021" y="1355"/>
                  <a:pt x="1021" y="1355"/>
                  <a:pt x="1021" y="1355"/>
                </a:cubicBezTo>
                <a:cubicBezTo>
                  <a:pt x="1023" y="1349"/>
                  <a:pt x="1023" y="1349"/>
                  <a:pt x="1023" y="1349"/>
                </a:cubicBezTo>
                <a:cubicBezTo>
                  <a:pt x="1028" y="1341"/>
                  <a:pt x="1028" y="1341"/>
                  <a:pt x="1028" y="1341"/>
                </a:cubicBezTo>
                <a:cubicBezTo>
                  <a:pt x="1032" y="1335"/>
                  <a:pt x="1032" y="1335"/>
                  <a:pt x="1032" y="1335"/>
                </a:cubicBezTo>
                <a:cubicBezTo>
                  <a:pt x="1033" y="1334"/>
                  <a:pt x="1033" y="1334"/>
                  <a:pt x="1033" y="1334"/>
                </a:cubicBezTo>
                <a:cubicBezTo>
                  <a:pt x="1032" y="1333"/>
                  <a:pt x="1032" y="1333"/>
                  <a:pt x="1032" y="1333"/>
                </a:cubicBezTo>
                <a:cubicBezTo>
                  <a:pt x="1033" y="1332"/>
                  <a:pt x="1033" y="1332"/>
                  <a:pt x="1033" y="1332"/>
                </a:cubicBezTo>
                <a:cubicBezTo>
                  <a:pt x="1034" y="1331"/>
                  <a:pt x="1034" y="1331"/>
                  <a:pt x="1034" y="1331"/>
                </a:cubicBezTo>
                <a:cubicBezTo>
                  <a:pt x="1034" y="1329"/>
                  <a:pt x="1034" y="1329"/>
                  <a:pt x="1034" y="1329"/>
                </a:cubicBezTo>
                <a:cubicBezTo>
                  <a:pt x="1036" y="1328"/>
                  <a:pt x="1036" y="1328"/>
                  <a:pt x="1036" y="1328"/>
                </a:cubicBezTo>
                <a:cubicBezTo>
                  <a:pt x="1035" y="1326"/>
                  <a:pt x="1035" y="1326"/>
                  <a:pt x="1035" y="1326"/>
                </a:cubicBezTo>
                <a:cubicBezTo>
                  <a:pt x="1036" y="1325"/>
                  <a:pt x="1036" y="1325"/>
                  <a:pt x="1036" y="1325"/>
                </a:cubicBezTo>
                <a:cubicBezTo>
                  <a:pt x="1035" y="1325"/>
                  <a:pt x="1035" y="1325"/>
                  <a:pt x="1035" y="1325"/>
                </a:cubicBezTo>
                <a:cubicBezTo>
                  <a:pt x="1034" y="1324"/>
                  <a:pt x="1034" y="1324"/>
                  <a:pt x="1034" y="1324"/>
                </a:cubicBezTo>
                <a:cubicBezTo>
                  <a:pt x="1035" y="1322"/>
                  <a:pt x="1035" y="1322"/>
                  <a:pt x="1035" y="1322"/>
                </a:cubicBezTo>
                <a:cubicBezTo>
                  <a:pt x="1033" y="1319"/>
                  <a:pt x="1033" y="1319"/>
                  <a:pt x="1033" y="1319"/>
                </a:cubicBezTo>
                <a:cubicBezTo>
                  <a:pt x="1033" y="1318"/>
                  <a:pt x="1033" y="1318"/>
                  <a:pt x="1033" y="1318"/>
                </a:cubicBezTo>
                <a:cubicBezTo>
                  <a:pt x="1033" y="1317"/>
                  <a:pt x="1033" y="1317"/>
                  <a:pt x="1033" y="1317"/>
                </a:cubicBezTo>
                <a:cubicBezTo>
                  <a:pt x="1033" y="1315"/>
                  <a:pt x="1033" y="1315"/>
                  <a:pt x="1033" y="1315"/>
                </a:cubicBezTo>
                <a:cubicBezTo>
                  <a:pt x="1032" y="1312"/>
                  <a:pt x="1032" y="1312"/>
                  <a:pt x="1032" y="1312"/>
                </a:cubicBezTo>
                <a:cubicBezTo>
                  <a:pt x="1031" y="1309"/>
                  <a:pt x="1031" y="1309"/>
                  <a:pt x="1031" y="1309"/>
                </a:cubicBezTo>
                <a:cubicBezTo>
                  <a:pt x="1032" y="1309"/>
                  <a:pt x="1032" y="1309"/>
                  <a:pt x="1032" y="1309"/>
                </a:cubicBezTo>
                <a:cubicBezTo>
                  <a:pt x="1034" y="1308"/>
                  <a:pt x="1034" y="1308"/>
                  <a:pt x="1034" y="1308"/>
                </a:cubicBezTo>
                <a:cubicBezTo>
                  <a:pt x="1034" y="1306"/>
                  <a:pt x="1034" y="1306"/>
                  <a:pt x="1034" y="1306"/>
                </a:cubicBezTo>
                <a:cubicBezTo>
                  <a:pt x="1032" y="1306"/>
                  <a:pt x="1032" y="1306"/>
                  <a:pt x="1032" y="1306"/>
                </a:cubicBezTo>
                <a:cubicBezTo>
                  <a:pt x="1035" y="1305"/>
                  <a:pt x="1035" y="1305"/>
                  <a:pt x="1035" y="1305"/>
                </a:cubicBezTo>
                <a:cubicBezTo>
                  <a:pt x="1035" y="1303"/>
                  <a:pt x="1035" y="1303"/>
                  <a:pt x="1035" y="1303"/>
                </a:cubicBezTo>
                <a:cubicBezTo>
                  <a:pt x="1032" y="1302"/>
                  <a:pt x="1032" y="1302"/>
                  <a:pt x="1032" y="1302"/>
                </a:cubicBezTo>
                <a:cubicBezTo>
                  <a:pt x="1034" y="1301"/>
                  <a:pt x="1034" y="1301"/>
                  <a:pt x="1034" y="1301"/>
                </a:cubicBezTo>
                <a:cubicBezTo>
                  <a:pt x="1036" y="1300"/>
                  <a:pt x="1036" y="1300"/>
                  <a:pt x="1036" y="1300"/>
                </a:cubicBezTo>
                <a:cubicBezTo>
                  <a:pt x="1037" y="1300"/>
                  <a:pt x="1037" y="1300"/>
                  <a:pt x="1037" y="1300"/>
                </a:cubicBezTo>
                <a:cubicBezTo>
                  <a:pt x="1040" y="1297"/>
                  <a:pt x="1040" y="1297"/>
                  <a:pt x="1040" y="1297"/>
                </a:cubicBezTo>
                <a:cubicBezTo>
                  <a:pt x="1042" y="1296"/>
                  <a:pt x="1042" y="1296"/>
                  <a:pt x="1042" y="1296"/>
                </a:cubicBezTo>
                <a:cubicBezTo>
                  <a:pt x="1042" y="1295"/>
                  <a:pt x="1042" y="1295"/>
                  <a:pt x="1042" y="1295"/>
                </a:cubicBezTo>
                <a:cubicBezTo>
                  <a:pt x="1044" y="1293"/>
                  <a:pt x="1044" y="1293"/>
                  <a:pt x="1044" y="1293"/>
                </a:cubicBezTo>
                <a:cubicBezTo>
                  <a:pt x="1048" y="1291"/>
                  <a:pt x="1048" y="1291"/>
                  <a:pt x="1048" y="1291"/>
                </a:cubicBezTo>
                <a:cubicBezTo>
                  <a:pt x="1052" y="1286"/>
                  <a:pt x="1052" y="1286"/>
                  <a:pt x="1052" y="1286"/>
                </a:cubicBezTo>
                <a:cubicBezTo>
                  <a:pt x="1055" y="1286"/>
                  <a:pt x="1055" y="1286"/>
                  <a:pt x="1055" y="1286"/>
                </a:cubicBezTo>
                <a:cubicBezTo>
                  <a:pt x="1057" y="1284"/>
                  <a:pt x="1057" y="1284"/>
                  <a:pt x="1057" y="1284"/>
                </a:cubicBezTo>
                <a:cubicBezTo>
                  <a:pt x="1060" y="1282"/>
                  <a:pt x="1060" y="1282"/>
                  <a:pt x="1060" y="1282"/>
                </a:cubicBezTo>
                <a:cubicBezTo>
                  <a:pt x="1062" y="1282"/>
                  <a:pt x="1062" y="1282"/>
                  <a:pt x="1062" y="1282"/>
                </a:cubicBezTo>
                <a:cubicBezTo>
                  <a:pt x="1063" y="1283"/>
                  <a:pt x="1063" y="1283"/>
                  <a:pt x="1063" y="1283"/>
                </a:cubicBezTo>
                <a:cubicBezTo>
                  <a:pt x="1064" y="1283"/>
                  <a:pt x="1064" y="1283"/>
                  <a:pt x="1064" y="1283"/>
                </a:cubicBezTo>
                <a:cubicBezTo>
                  <a:pt x="1065" y="1282"/>
                  <a:pt x="1065" y="1282"/>
                  <a:pt x="1065" y="1282"/>
                </a:cubicBezTo>
                <a:cubicBezTo>
                  <a:pt x="1066" y="1279"/>
                  <a:pt x="1066" y="1279"/>
                  <a:pt x="1066" y="1279"/>
                </a:cubicBezTo>
                <a:cubicBezTo>
                  <a:pt x="1070" y="1276"/>
                  <a:pt x="1070" y="1276"/>
                  <a:pt x="1070" y="1276"/>
                </a:cubicBezTo>
                <a:cubicBezTo>
                  <a:pt x="1072" y="1276"/>
                  <a:pt x="1072" y="1276"/>
                  <a:pt x="1072" y="1276"/>
                </a:cubicBezTo>
                <a:cubicBezTo>
                  <a:pt x="1072" y="1275"/>
                  <a:pt x="1072" y="1275"/>
                  <a:pt x="1072" y="1275"/>
                </a:cubicBezTo>
                <a:cubicBezTo>
                  <a:pt x="1071" y="1275"/>
                  <a:pt x="1071" y="1275"/>
                  <a:pt x="1071" y="1275"/>
                </a:cubicBezTo>
                <a:cubicBezTo>
                  <a:pt x="1070" y="1274"/>
                  <a:pt x="1070" y="1274"/>
                  <a:pt x="1070" y="1274"/>
                </a:cubicBezTo>
                <a:cubicBezTo>
                  <a:pt x="1069" y="1273"/>
                  <a:pt x="1069" y="1273"/>
                  <a:pt x="1069" y="1273"/>
                </a:cubicBezTo>
                <a:cubicBezTo>
                  <a:pt x="1070" y="1273"/>
                  <a:pt x="1070" y="1273"/>
                  <a:pt x="1070" y="1273"/>
                </a:cubicBezTo>
                <a:cubicBezTo>
                  <a:pt x="1073" y="1271"/>
                  <a:pt x="1073" y="1271"/>
                  <a:pt x="1073" y="1271"/>
                </a:cubicBezTo>
                <a:cubicBezTo>
                  <a:pt x="1075" y="1271"/>
                  <a:pt x="1075" y="1271"/>
                  <a:pt x="1075" y="1271"/>
                </a:cubicBezTo>
                <a:cubicBezTo>
                  <a:pt x="1076" y="1271"/>
                  <a:pt x="1076" y="1271"/>
                  <a:pt x="1076" y="1271"/>
                </a:cubicBezTo>
                <a:cubicBezTo>
                  <a:pt x="1078" y="1270"/>
                  <a:pt x="1078" y="1270"/>
                  <a:pt x="1078" y="1270"/>
                </a:cubicBezTo>
                <a:cubicBezTo>
                  <a:pt x="1079" y="1270"/>
                  <a:pt x="1079" y="1270"/>
                  <a:pt x="1079" y="1270"/>
                </a:cubicBezTo>
                <a:cubicBezTo>
                  <a:pt x="1079" y="1271"/>
                  <a:pt x="1079" y="1271"/>
                  <a:pt x="1079" y="1271"/>
                </a:cubicBezTo>
                <a:cubicBezTo>
                  <a:pt x="1077" y="1273"/>
                  <a:pt x="1077" y="1273"/>
                  <a:pt x="1077" y="1273"/>
                </a:cubicBezTo>
                <a:cubicBezTo>
                  <a:pt x="1074" y="1273"/>
                  <a:pt x="1074" y="1273"/>
                  <a:pt x="1074" y="1273"/>
                </a:cubicBezTo>
                <a:cubicBezTo>
                  <a:pt x="1074" y="1274"/>
                  <a:pt x="1074" y="1274"/>
                  <a:pt x="1074" y="1274"/>
                </a:cubicBezTo>
                <a:cubicBezTo>
                  <a:pt x="1075" y="1274"/>
                  <a:pt x="1075" y="1274"/>
                  <a:pt x="1075" y="1274"/>
                </a:cubicBezTo>
                <a:cubicBezTo>
                  <a:pt x="1078" y="1273"/>
                  <a:pt x="1078" y="1273"/>
                  <a:pt x="1078" y="1273"/>
                </a:cubicBezTo>
                <a:cubicBezTo>
                  <a:pt x="1083" y="1271"/>
                  <a:pt x="1083" y="1271"/>
                  <a:pt x="1083" y="1271"/>
                </a:cubicBezTo>
                <a:cubicBezTo>
                  <a:pt x="1083" y="1270"/>
                  <a:pt x="1083" y="1270"/>
                  <a:pt x="1083" y="1270"/>
                </a:cubicBezTo>
                <a:cubicBezTo>
                  <a:pt x="1084" y="1269"/>
                  <a:pt x="1084" y="1269"/>
                  <a:pt x="1084" y="1269"/>
                </a:cubicBezTo>
                <a:cubicBezTo>
                  <a:pt x="1085" y="1269"/>
                  <a:pt x="1085" y="1269"/>
                  <a:pt x="1085" y="1269"/>
                </a:cubicBezTo>
                <a:cubicBezTo>
                  <a:pt x="1085" y="1271"/>
                  <a:pt x="1085" y="1271"/>
                  <a:pt x="1085" y="1271"/>
                </a:cubicBezTo>
                <a:cubicBezTo>
                  <a:pt x="1085" y="1271"/>
                  <a:pt x="1085" y="1272"/>
                  <a:pt x="1085" y="1272"/>
                </a:cubicBezTo>
                <a:cubicBezTo>
                  <a:pt x="1085" y="1272"/>
                  <a:pt x="1088" y="1273"/>
                  <a:pt x="1088" y="1273"/>
                </a:cubicBezTo>
                <a:cubicBezTo>
                  <a:pt x="1090" y="1272"/>
                  <a:pt x="1090" y="1272"/>
                  <a:pt x="1090" y="1272"/>
                </a:cubicBezTo>
                <a:cubicBezTo>
                  <a:pt x="1092" y="1272"/>
                  <a:pt x="1092" y="1272"/>
                  <a:pt x="1092" y="1272"/>
                </a:cubicBezTo>
                <a:cubicBezTo>
                  <a:pt x="1096" y="1272"/>
                  <a:pt x="1096" y="1272"/>
                  <a:pt x="1096" y="1272"/>
                </a:cubicBezTo>
                <a:cubicBezTo>
                  <a:pt x="1098" y="1271"/>
                  <a:pt x="1098" y="1271"/>
                  <a:pt x="1098" y="1271"/>
                </a:cubicBezTo>
                <a:cubicBezTo>
                  <a:pt x="1098" y="1270"/>
                  <a:pt x="1098" y="1270"/>
                  <a:pt x="1098" y="1270"/>
                </a:cubicBezTo>
                <a:cubicBezTo>
                  <a:pt x="1097" y="1269"/>
                  <a:pt x="1097" y="1269"/>
                  <a:pt x="1097" y="1269"/>
                </a:cubicBezTo>
                <a:cubicBezTo>
                  <a:pt x="1098" y="1268"/>
                  <a:pt x="1098" y="1268"/>
                  <a:pt x="1098" y="1268"/>
                </a:cubicBezTo>
                <a:cubicBezTo>
                  <a:pt x="1102" y="1265"/>
                  <a:pt x="1102" y="1265"/>
                  <a:pt x="1102" y="1265"/>
                </a:cubicBezTo>
                <a:cubicBezTo>
                  <a:pt x="1106" y="1264"/>
                  <a:pt x="1106" y="1264"/>
                  <a:pt x="1106" y="1264"/>
                </a:cubicBezTo>
                <a:cubicBezTo>
                  <a:pt x="1108" y="1263"/>
                  <a:pt x="1108" y="1263"/>
                  <a:pt x="1108" y="1263"/>
                </a:cubicBezTo>
                <a:cubicBezTo>
                  <a:pt x="1109" y="1261"/>
                  <a:pt x="1109" y="1261"/>
                  <a:pt x="1109" y="1261"/>
                </a:cubicBezTo>
                <a:cubicBezTo>
                  <a:pt x="1108" y="1261"/>
                  <a:pt x="1108" y="1261"/>
                  <a:pt x="1108" y="1261"/>
                </a:cubicBezTo>
                <a:cubicBezTo>
                  <a:pt x="1106" y="1257"/>
                  <a:pt x="1106" y="1257"/>
                  <a:pt x="1106" y="1257"/>
                </a:cubicBezTo>
                <a:cubicBezTo>
                  <a:pt x="1108" y="1254"/>
                  <a:pt x="1108" y="1254"/>
                  <a:pt x="1108" y="1254"/>
                </a:cubicBezTo>
                <a:cubicBezTo>
                  <a:pt x="1109" y="1252"/>
                  <a:pt x="1109" y="1252"/>
                  <a:pt x="1109" y="1252"/>
                </a:cubicBezTo>
                <a:cubicBezTo>
                  <a:pt x="1109" y="1250"/>
                  <a:pt x="1109" y="1250"/>
                  <a:pt x="1109" y="1250"/>
                </a:cubicBezTo>
                <a:cubicBezTo>
                  <a:pt x="1110" y="1250"/>
                  <a:pt x="1110" y="1250"/>
                  <a:pt x="1110" y="1250"/>
                </a:cubicBezTo>
                <a:cubicBezTo>
                  <a:pt x="1112" y="1248"/>
                  <a:pt x="1112" y="1248"/>
                  <a:pt x="1112" y="1248"/>
                </a:cubicBezTo>
                <a:cubicBezTo>
                  <a:pt x="1112" y="1246"/>
                  <a:pt x="1112" y="1246"/>
                  <a:pt x="1112" y="1246"/>
                </a:cubicBezTo>
                <a:cubicBezTo>
                  <a:pt x="1112" y="1246"/>
                  <a:pt x="1112" y="1246"/>
                  <a:pt x="1112" y="1246"/>
                </a:cubicBezTo>
                <a:cubicBezTo>
                  <a:pt x="1114" y="1241"/>
                  <a:pt x="1114" y="1241"/>
                  <a:pt x="1114" y="1241"/>
                </a:cubicBezTo>
                <a:cubicBezTo>
                  <a:pt x="1118" y="1237"/>
                  <a:pt x="1118" y="1237"/>
                  <a:pt x="1118" y="1237"/>
                </a:cubicBezTo>
                <a:cubicBezTo>
                  <a:pt x="1118" y="1235"/>
                  <a:pt x="1118" y="1235"/>
                  <a:pt x="1118" y="1235"/>
                </a:cubicBezTo>
                <a:cubicBezTo>
                  <a:pt x="1118" y="1229"/>
                  <a:pt x="1118" y="1229"/>
                  <a:pt x="1118" y="1229"/>
                </a:cubicBezTo>
                <a:cubicBezTo>
                  <a:pt x="1117" y="1227"/>
                  <a:pt x="1117" y="1227"/>
                  <a:pt x="1117" y="1227"/>
                </a:cubicBezTo>
                <a:cubicBezTo>
                  <a:pt x="1118" y="1223"/>
                  <a:pt x="1118" y="1223"/>
                  <a:pt x="1118" y="1223"/>
                </a:cubicBezTo>
                <a:cubicBezTo>
                  <a:pt x="1119" y="1222"/>
                  <a:pt x="1119" y="1222"/>
                  <a:pt x="1119" y="1222"/>
                </a:cubicBezTo>
                <a:cubicBezTo>
                  <a:pt x="1119" y="1221"/>
                  <a:pt x="1119" y="1221"/>
                  <a:pt x="1119" y="1221"/>
                </a:cubicBezTo>
                <a:cubicBezTo>
                  <a:pt x="1122" y="1218"/>
                  <a:pt x="1122" y="1218"/>
                  <a:pt x="1122" y="1218"/>
                </a:cubicBezTo>
                <a:cubicBezTo>
                  <a:pt x="1123" y="1217"/>
                  <a:pt x="1123" y="1217"/>
                  <a:pt x="1123" y="1217"/>
                </a:cubicBezTo>
                <a:cubicBezTo>
                  <a:pt x="1122" y="1213"/>
                  <a:pt x="1122" y="1213"/>
                  <a:pt x="1122" y="1213"/>
                </a:cubicBezTo>
                <a:cubicBezTo>
                  <a:pt x="1124" y="1209"/>
                  <a:pt x="1124" y="1209"/>
                  <a:pt x="1124" y="1209"/>
                </a:cubicBezTo>
                <a:cubicBezTo>
                  <a:pt x="1123" y="1205"/>
                  <a:pt x="1123" y="1205"/>
                  <a:pt x="1123" y="1205"/>
                </a:cubicBezTo>
                <a:cubicBezTo>
                  <a:pt x="1124" y="1203"/>
                  <a:pt x="1124" y="1203"/>
                  <a:pt x="1124" y="1203"/>
                </a:cubicBezTo>
                <a:cubicBezTo>
                  <a:pt x="1124" y="1201"/>
                  <a:pt x="1124" y="1201"/>
                  <a:pt x="1124" y="1201"/>
                </a:cubicBezTo>
                <a:cubicBezTo>
                  <a:pt x="1125" y="1197"/>
                  <a:pt x="1125" y="1197"/>
                  <a:pt x="1125" y="1197"/>
                </a:cubicBezTo>
                <a:cubicBezTo>
                  <a:pt x="1123" y="1184"/>
                  <a:pt x="1123" y="1184"/>
                  <a:pt x="1123" y="1184"/>
                </a:cubicBezTo>
                <a:cubicBezTo>
                  <a:pt x="1123" y="1181"/>
                  <a:pt x="1123" y="1181"/>
                  <a:pt x="1123" y="1181"/>
                </a:cubicBezTo>
                <a:cubicBezTo>
                  <a:pt x="1124" y="1179"/>
                  <a:pt x="1124" y="1179"/>
                  <a:pt x="1124" y="1179"/>
                </a:cubicBezTo>
                <a:cubicBezTo>
                  <a:pt x="1124" y="1177"/>
                  <a:pt x="1124" y="1177"/>
                  <a:pt x="1124" y="1177"/>
                </a:cubicBezTo>
                <a:cubicBezTo>
                  <a:pt x="1123" y="1178"/>
                  <a:pt x="1123" y="1178"/>
                  <a:pt x="1123" y="1178"/>
                </a:cubicBezTo>
                <a:cubicBezTo>
                  <a:pt x="1122" y="1177"/>
                  <a:pt x="1122" y="1177"/>
                  <a:pt x="1122" y="1177"/>
                </a:cubicBezTo>
                <a:cubicBezTo>
                  <a:pt x="1122" y="1176"/>
                  <a:pt x="1122" y="1176"/>
                  <a:pt x="1122" y="1176"/>
                </a:cubicBezTo>
                <a:cubicBezTo>
                  <a:pt x="1123" y="1174"/>
                  <a:pt x="1123" y="1174"/>
                  <a:pt x="1123" y="1174"/>
                </a:cubicBezTo>
                <a:cubicBezTo>
                  <a:pt x="1123" y="1171"/>
                  <a:pt x="1123" y="1171"/>
                  <a:pt x="1123" y="1171"/>
                </a:cubicBezTo>
                <a:cubicBezTo>
                  <a:pt x="1123" y="1170"/>
                  <a:pt x="1123" y="1170"/>
                  <a:pt x="1123" y="1170"/>
                </a:cubicBezTo>
                <a:cubicBezTo>
                  <a:pt x="1125" y="1170"/>
                  <a:pt x="1125" y="1170"/>
                  <a:pt x="1125" y="1170"/>
                </a:cubicBezTo>
                <a:cubicBezTo>
                  <a:pt x="1125" y="1167"/>
                  <a:pt x="1125" y="1167"/>
                  <a:pt x="1125" y="1167"/>
                </a:cubicBezTo>
                <a:cubicBezTo>
                  <a:pt x="1123" y="1165"/>
                  <a:pt x="1123" y="1165"/>
                  <a:pt x="1123" y="1165"/>
                </a:cubicBezTo>
                <a:cubicBezTo>
                  <a:pt x="1121" y="1164"/>
                  <a:pt x="1121" y="1164"/>
                  <a:pt x="1121" y="1164"/>
                </a:cubicBezTo>
                <a:cubicBezTo>
                  <a:pt x="1122" y="1163"/>
                  <a:pt x="1122" y="1163"/>
                  <a:pt x="1122" y="1163"/>
                </a:cubicBezTo>
                <a:cubicBezTo>
                  <a:pt x="1122" y="1162"/>
                  <a:pt x="1122" y="1162"/>
                  <a:pt x="1122" y="1162"/>
                </a:cubicBezTo>
                <a:cubicBezTo>
                  <a:pt x="1122" y="1164"/>
                  <a:pt x="1122" y="1164"/>
                  <a:pt x="1122" y="1164"/>
                </a:cubicBezTo>
                <a:cubicBezTo>
                  <a:pt x="1124" y="1164"/>
                  <a:pt x="1124" y="1164"/>
                  <a:pt x="1124" y="1164"/>
                </a:cubicBezTo>
                <a:cubicBezTo>
                  <a:pt x="1125" y="1165"/>
                  <a:pt x="1125" y="1165"/>
                  <a:pt x="1125" y="1165"/>
                </a:cubicBezTo>
                <a:cubicBezTo>
                  <a:pt x="1126" y="1163"/>
                  <a:pt x="1126" y="1163"/>
                  <a:pt x="1126" y="1163"/>
                </a:cubicBezTo>
                <a:cubicBezTo>
                  <a:pt x="1127" y="1163"/>
                  <a:pt x="1127" y="1163"/>
                  <a:pt x="1127" y="1163"/>
                </a:cubicBezTo>
                <a:cubicBezTo>
                  <a:pt x="1128" y="1164"/>
                  <a:pt x="1128" y="1164"/>
                  <a:pt x="1128" y="1164"/>
                </a:cubicBezTo>
                <a:cubicBezTo>
                  <a:pt x="1129" y="1165"/>
                  <a:pt x="1129" y="1165"/>
                  <a:pt x="1129" y="1165"/>
                </a:cubicBezTo>
                <a:cubicBezTo>
                  <a:pt x="1128" y="1166"/>
                  <a:pt x="1128" y="1166"/>
                  <a:pt x="1128" y="1166"/>
                </a:cubicBezTo>
                <a:cubicBezTo>
                  <a:pt x="1126" y="1167"/>
                  <a:pt x="1126" y="1167"/>
                  <a:pt x="1126" y="1167"/>
                </a:cubicBezTo>
                <a:cubicBezTo>
                  <a:pt x="1126" y="1169"/>
                  <a:pt x="1126" y="1169"/>
                  <a:pt x="1126" y="1169"/>
                </a:cubicBezTo>
                <a:cubicBezTo>
                  <a:pt x="1127" y="1169"/>
                  <a:pt x="1127" y="1169"/>
                  <a:pt x="1127" y="1169"/>
                </a:cubicBezTo>
                <a:cubicBezTo>
                  <a:pt x="1129" y="1167"/>
                  <a:pt x="1129" y="1167"/>
                  <a:pt x="1129" y="1167"/>
                </a:cubicBezTo>
                <a:cubicBezTo>
                  <a:pt x="1132" y="1165"/>
                  <a:pt x="1132" y="1165"/>
                  <a:pt x="1132" y="1165"/>
                </a:cubicBezTo>
                <a:cubicBezTo>
                  <a:pt x="1135" y="1160"/>
                  <a:pt x="1135" y="1160"/>
                  <a:pt x="1135" y="1160"/>
                </a:cubicBezTo>
                <a:cubicBezTo>
                  <a:pt x="1137" y="1156"/>
                  <a:pt x="1137" y="1156"/>
                  <a:pt x="1137" y="1156"/>
                </a:cubicBezTo>
                <a:cubicBezTo>
                  <a:pt x="1137" y="1154"/>
                  <a:pt x="1137" y="1154"/>
                  <a:pt x="1137" y="1154"/>
                </a:cubicBezTo>
                <a:cubicBezTo>
                  <a:pt x="1139" y="1153"/>
                  <a:pt x="1139" y="1153"/>
                  <a:pt x="1139" y="1153"/>
                </a:cubicBezTo>
                <a:cubicBezTo>
                  <a:pt x="1140" y="1149"/>
                  <a:pt x="1140" y="1149"/>
                  <a:pt x="1140" y="1149"/>
                </a:cubicBezTo>
                <a:cubicBezTo>
                  <a:pt x="1141" y="1146"/>
                  <a:pt x="1141" y="1146"/>
                  <a:pt x="1141" y="1146"/>
                </a:cubicBezTo>
                <a:cubicBezTo>
                  <a:pt x="1147" y="1143"/>
                  <a:pt x="1147" y="1143"/>
                  <a:pt x="1147" y="1143"/>
                </a:cubicBezTo>
                <a:cubicBezTo>
                  <a:pt x="1147" y="1141"/>
                  <a:pt x="1147" y="1141"/>
                  <a:pt x="1147" y="1141"/>
                </a:cubicBezTo>
                <a:cubicBezTo>
                  <a:pt x="1149" y="1140"/>
                  <a:pt x="1149" y="1140"/>
                  <a:pt x="1149" y="1140"/>
                </a:cubicBezTo>
                <a:cubicBezTo>
                  <a:pt x="1150" y="1138"/>
                  <a:pt x="1150" y="1138"/>
                  <a:pt x="1150" y="1138"/>
                </a:cubicBezTo>
                <a:cubicBezTo>
                  <a:pt x="1155" y="1134"/>
                  <a:pt x="1155" y="1134"/>
                  <a:pt x="1155" y="1134"/>
                </a:cubicBezTo>
                <a:cubicBezTo>
                  <a:pt x="1159" y="1129"/>
                  <a:pt x="1159" y="1129"/>
                  <a:pt x="1159" y="1129"/>
                </a:cubicBezTo>
                <a:cubicBezTo>
                  <a:pt x="1160" y="1128"/>
                  <a:pt x="1160" y="1128"/>
                  <a:pt x="1160" y="1128"/>
                </a:cubicBezTo>
                <a:cubicBezTo>
                  <a:pt x="1162" y="1122"/>
                  <a:pt x="1162" y="1122"/>
                  <a:pt x="1162" y="1122"/>
                </a:cubicBezTo>
                <a:cubicBezTo>
                  <a:pt x="1163" y="1120"/>
                  <a:pt x="1163" y="1120"/>
                  <a:pt x="1163" y="1120"/>
                </a:cubicBezTo>
                <a:cubicBezTo>
                  <a:pt x="1164" y="1118"/>
                  <a:pt x="1164" y="1118"/>
                  <a:pt x="1164" y="1118"/>
                </a:cubicBezTo>
                <a:cubicBezTo>
                  <a:pt x="1164" y="1116"/>
                  <a:pt x="1164" y="1116"/>
                  <a:pt x="1164" y="1116"/>
                </a:cubicBezTo>
                <a:cubicBezTo>
                  <a:pt x="1163" y="1114"/>
                  <a:pt x="1163" y="1114"/>
                  <a:pt x="1163" y="1114"/>
                </a:cubicBezTo>
                <a:cubicBezTo>
                  <a:pt x="1163" y="1112"/>
                  <a:pt x="1163" y="1112"/>
                  <a:pt x="1163" y="1112"/>
                </a:cubicBezTo>
                <a:lnTo>
                  <a:pt x="1164" y="1111"/>
                </a:lnTo>
                <a:close/>
                <a:moveTo>
                  <a:pt x="503" y="0"/>
                </a:moveTo>
                <a:cubicBezTo>
                  <a:pt x="501" y="0"/>
                  <a:pt x="501" y="0"/>
                  <a:pt x="501" y="0"/>
                </a:cubicBezTo>
                <a:cubicBezTo>
                  <a:pt x="502" y="1"/>
                  <a:pt x="502" y="1"/>
                  <a:pt x="502" y="1"/>
                </a:cubicBezTo>
                <a:lnTo>
                  <a:pt x="503" y="0"/>
                </a:lnTo>
                <a:close/>
                <a:moveTo>
                  <a:pt x="3030" y="1049"/>
                </a:moveTo>
                <a:cubicBezTo>
                  <a:pt x="3032" y="1051"/>
                  <a:pt x="3032" y="1051"/>
                  <a:pt x="3032" y="1051"/>
                </a:cubicBezTo>
                <a:cubicBezTo>
                  <a:pt x="3032" y="1049"/>
                  <a:pt x="3032" y="1049"/>
                  <a:pt x="3032" y="1049"/>
                </a:cubicBezTo>
                <a:cubicBezTo>
                  <a:pt x="3031" y="1048"/>
                  <a:pt x="3031" y="1048"/>
                  <a:pt x="3031" y="1048"/>
                </a:cubicBezTo>
                <a:cubicBezTo>
                  <a:pt x="3029" y="1048"/>
                  <a:pt x="3029" y="1048"/>
                  <a:pt x="3029" y="1048"/>
                </a:cubicBezTo>
                <a:lnTo>
                  <a:pt x="3030" y="1049"/>
                </a:lnTo>
                <a:close/>
                <a:moveTo>
                  <a:pt x="3164" y="1265"/>
                </a:moveTo>
                <a:cubicBezTo>
                  <a:pt x="3167" y="1270"/>
                  <a:pt x="3167" y="1270"/>
                  <a:pt x="3167" y="1270"/>
                </a:cubicBezTo>
                <a:cubicBezTo>
                  <a:pt x="3169" y="1271"/>
                  <a:pt x="3169" y="1271"/>
                  <a:pt x="3169" y="1271"/>
                </a:cubicBezTo>
                <a:cubicBezTo>
                  <a:pt x="3169" y="1273"/>
                  <a:pt x="3169" y="1273"/>
                  <a:pt x="3169" y="1273"/>
                </a:cubicBezTo>
                <a:cubicBezTo>
                  <a:pt x="3170" y="1275"/>
                  <a:pt x="3170" y="1275"/>
                  <a:pt x="3170" y="1275"/>
                </a:cubicBezTo>
                <a:cubicBezTo>
                  <a:pt x="3172" y="1275"/>
                  <a:pt x="3172" y="1275"/>
                  <a:pt x="3172" y="1275"/>
                </a:cubicBezTo>
                <a:cubicBezTo>
                  <a:pt x="3172" y="1276"/>
                  <a:pt x="3172" y="1276"/>
                  <a:pt x="3172" y="1276"/>
                </a:cubicBezTo>
                <a:cubicBezTo>
                  <a:pt x="3175" y="1278"/>
                  <a:pt x="3175" y="1278"/>
                  <a:pt x="3175" y="1278"/>
                </a:cubicBezTo>
                <a:cubicBezTo>
                  <a:pt x="3176" y="1281"/>
                  <a:pt x="3176" y="1281"/>
                  <a:pt x="3176" y="1281"/>
                </a:cubicBezTo>
                <a:cubicBezTo>
                  <a:pt x="3177" y="1281"/>
                  <a:pt x="3177" y="1281"/>
                  <a:pt x="3177" y="1281"/>
                </a:cubicBezTo>
                <a:cubicBezTo>
                  <a:pt x="3178" y="1281"/>
                  <a:pt x="3178" y="1281"/>
                  <a:pt x="3178" y="1281"/>
                </a:cubicBezTo>
                <a:cubicBezTo>
                  <a:pt x="3179" y="1284"/>
                  <a:pt x="3179" y="1284"/>
                  <a:pt x="3179" y="1284"/>
                </a:cubicBezTo>
                <a:cubicBezTo>
                  <a:pt x="3181" y="1284"/>
                  <a:pt x="3181" y="1284"/>
                  <a:pt x="3181" y="1284"/>
                </a:cubicBezTo>
                <a:cubicBezTo>
                  <a:pt x="3182" y="1286"/>
                  <a:pt x="3182" y="1286"/>
                  <a:pt x="3182" y="1286"/>
                </a:cubicBezTo>
                <a:cubicBezTo>
                  <a:pt x="3184" y="1288"/>
                  <a:pt x="3184" y="1288"/>
                  <a:pt x="3184" y="1288"/>
                </a:cubicBezTo>
                <a:cubicBezTo>
                  <a:pt x="3186" y="1287"/>
                  <a:pt x="3186" y="1287"/>
                  <a:pt x="3186" y="1287"/>
                </a:cubicBezTo>
                <a:cubicBezTo>
                  <a:pt x="3187" y="1288"/>
                  <a:pt x="3187" y="1288"/>
                  <a:pt x="3187" y="1288"/>
                </a:cubicBezTo>
                <a:cubicBezTo>
                  <a:pt x="3188" y="1288"/>
                  <a:pt x="3188" y="1288"/>
                  <a:pt x="3188" y="1288"/>
                </a:cubicBezTo>
                <a:cubicBezTo>
                  <a:pt x="3190" y="1289"/>
                  <a:pt x="3190" y="1289"/>
                  <a:pt x="3190" y="1289"/>
                </a:cubicBezTo>
                <a:cubicBezTo>
                  <a:pt x="3190" y="1286"/>
                  <a:pt x="3190" y="1286"/>
                  <a:pt x="3190" y="1286"/>
                </a:cubicBezTo>
                <a:cubicBezTo>
                  <a:pt x="3188" y="1285"/>
                  <a:pt x="3188" y="1285"/>
                  <a:pt x="3188" y="1285"/>
                </a:cubicBezTo>
                <a:cubicBezTo>
                  <a:pt x="3185" y="1283"/>
                  <a:pt x="3185" y="1283"/>
                  <a:pt x="3185" y="1283"/>
                </a:cubicBezTo>
                <a:cubicBezTo>
                  <a:pt x="3182" y="1278"/>
                  <a:pt x="3182" y="1278"/>
                  <a:pt x="3182" y="1278"/>
                </a:cubicBezTo>
                <a:cubicBezTo>
                  <a:pt x="3181" y="1277"/>
                  <a:pt x="3181" y="1277"/>
                  <a:pt x="3181" y="1277"/>
                </a:cubicBezTo>
                <a:cubicBezTo>
                  <a:pt x="3179" y="1278"/>
                  <a:pt x="3179" y="1278"/>
                  <a:pt x="3179" y="1278"/>
                </a:cubicBezTo>
                <a:cubicBezTo>
                  <a:pt x="3177" y="1274"/>
                  <a:pt x="3177" y="1274"/>
                  <a:pt x="3177" y="1274"/>
                </a:cubicBezTo>
                <a:cubicBezTo>
                  <a:pt x="3173" y="1269"/>
                  <a:pt x="3173" y="1269"/>
                  <a:pt x="3173" y="1269"/>
                </a:cubicBezTo>
                <a:cubicBezTo>
                  <a:pt x="3172" y="1268"/>
                  <a:pt x="3172" y="1268"/>
                  <a:pt x="3172" y="1268"/>
                </a:cubicBezTo>
                <a:cubicBezTo>
                  <a:pt x="3171" y="1266"/>
                  <a:pt x="3171" y="1266"/>
                  <a:pt x="3171" y="1266"/>
                </a:cubicBezTo>
                <a:cubicBezTo>
                  <a:pt x="3169" y="1265"/>
                  <a:pt x="3169" y="1265"/>
                  <a:pt x="3169" y="1265"/>
                </a:cubicBezTo>
                <a:cubicBezTo>
                  <a:pt x="3168" y="1263"/>
                  <a:pt x="3168" y="1263"/>
                  <a:pt x="3168" y="1263"/>
                </a:cubicBezTo>
                <a:cubicBezTo>
                  <a:pt x="3167" y="1262"/>
                  <a:pt x="3167" y="1262"/>
                  <a:pt x="3167" y="1262"/>
                </a:cubicBezTo>
                <a:cubicBezTo>
                  <a:pt x="3166" y="1263"/>
                  <a:pt x="3166" y="1263"/>
                  <a:pt x="3166" y="1263"/>
                </a:cubicBezTo>
                <a:cubicBezTo>
                  <a:pt x="3164" y="1260"/>
                  <a:pt x="3164" y="1260"/>
                  <a:pt x="3164" y="1260"/>
                </a:cubicBezTo>
                <a:cubicBezTo>
                  <a:pt x="3163" y="1262"/>
                  <a:pt x="3163" y="1262"/>
                  <a:pt x="3163" y="1262"/>
                </a:cubicBezTo>
                <a:cubicBezTo>
                  <a:pt x="3164" y="1263"/>
                  <a:pt x="3164" y="1263"/>
                  <a:pt x="3164" y="1263"/>
                </a:cubicBezTo>
                <a:lnTo>
                  <a:pt x="3164" y="1265"/>
                </a:lnTo>
                <a:close/>
                <a:moveTo>
                  <a:pt x="3198" y="1566"/>
                </a:moveTo>
                <a:cubicBezTo>
                  <a:pt x="3198" y="1565"/>
                  <a:pt x="3198" y="1565"/>
                  <a:pt x="3198" y="1565"/>
                </a:cubicBezTo>
                <a:cubicBezTo>
                  <a:pt x="3197" y="1565"/>
                  <a:pt x="3197" y="1565"/>
                  <a:pt x="3197" y="1565"/>
                </a:cubicBezTo>
                <a:cubicBezTo>
                  <a:pt x="3196" y="1566"/>
                  <a:pt x="3196" y="1566"/>
                  <a:pt x="3196" y="1566"/>
                </a:cubicBezTo>
                <a:cubicBezTo>
                  <a:pt x="3196" y="1568"/>
                  <a:pt x="3196" y="1568"/>
                  <a:pt x="3196" y="1568"/>
                </a:cubicBezTo>
                <a:cubicBezTo>
                  <a:pt x="3195" y="1568"/>
                  <a:pt x="3195" y="1568"/>
                  <a:pt x="3195" y="1568"/>
                </a:cubicBezTo>
                <a:cubicBezTo>
                  <a:pt x="3196" y="1568"/>
                  <a:pt x="3196" y="1568"/>
                  <a:pt x="3196" y="1568"/>
                </a:cubicBezTo>
                <a:cubicBezTo>
                  <a:pt x="3197" y="1567"/>
                  <a:pt x="3197" y="1567"/>
                  <a:pt x="3197" y="1567"/>
                </a:cubicBezTo>
                <a:lnTo>
                  <a:pt x="3198" y="1566"/>
                </a:lnTo>
                <a:close/>
                <a:moveTo>
                  <a:pt x="3260" y="1520"/>
                </a:moveTo>
                <a:cubicBezTo>
                  <a:pt x="3257" y="1519"/>
                  <a:pt x="3257" y="1519"/>
                  <a:pt x="3257" y="1519"/>
                </a:cubicBezTo>
                <a:cubicBezTo>
                  <a:pt x="3256" y="1518"/>
                  <a:pt x="3256" y="1518"/>
                  <a:pt x="3256" y="1518"/>
                </a:cubicBezTo>
                <a:cubicBezTo>
                  <a:pt x="3257" y="1518"/>
                  <a:pt x="3257" y="1518"/>
                  <a:pt x="3257" y="1518"/>
                </a:cubicBezTo>
                <a:cubicBezTo>
                  <a:pt x="3257" y="1517"/>
                  <a:pt x="3257" y="1517"/>
                  <a:pt x="3257" y="1517"/>
                </a:cubicBezTo>
                <a:cubicBezTo>
                  <a:pt x="3255" y="1517"/>
                  <a:pt x="3255" y="1517"/>
                  <a:pt x="3255" y="1517"/>
                </a:cubicBezTo>
                <a:cubicBezTo>
                  <a:pt x="3253" y="1518"/>
                  <a:pt x="3253" y="1518"/>
                  <a:pt x="3253" y="1518"/>
                </a:cubicBezTo>
                <a:cubicBezTo>
                  <a:pt x="3249" y="1522"/>
                  <a:pt x="3249" y="1522"/>
                  <a:pt x="3249" y="1522"/>
                </a:cubicBezTo>
                <a:cubicBezTo>
                  <a:pt x="3247" y="1522"/>
                  <a:pt x="3247" y="1522"/>
                  <a:pt x="3247" y="1522"/>
                </a:cubicBezTo>
                <a:cubicBezTo>
                  <a:pt x="3245" y="1523"/>
                  <a:pt x="3245" y="1523"/>
                  <a:pt x="3245" y="1523"/>
                </a:cubicBezTo>
                <a:cubicBezTo>
                  <a:pt x="3244" y="1522"/>
                  <a:pt x="3244" y="1522"/>
                  <a:pt x="3244" y="1522"/>
                </a:cubicBezTo>
                <a:cubicBezTo>
                  <a:pt x="3239" y="1518"/>
                  <a:pt x="3239" y="1518"/>
                  <a:pt x="3239" y="1518"/>
                </a:cubicBezTo>
                <a:cubicBezTo>
                  <a:pt x="3238" y="1518"/>
                  <a:pt x="3238" y="1518"/>
                  <a:pt x="3238" y="1518"/>
                </a:cubicBezTo>
                <a:cubicBezTo>
                  <a:pt x="3237" y="1516"/>
                  <a:pt x="3237" y="1516"/>
                  <a:pt x="3237" y="1516"/>
                </a:cubicBezTo>
                <a:cubicBezTo>
                  <a:pt x="3236" y="1515"/>
                  <a:pt x="3236" y="1515"/>
                  <a:pt x="3236" y="1515"/>
                </a:cubicBezTo>
                <a:cubicBezTo>
                  <a:pt x="3237" y="1514"/>
                  <a:pt x="3237" y="1514"/>
                  <a:pt x="3237" y="1514"/>
                </a:cubicBezTo>
                <a:cubicBezTo>
                  <a:pt x="3237" y="1511"/>
                  <a:pt x="3237" y="1511"/>
                  <a:pt x="3237" y="1511"/>
                </a:cubicBezTo>
                <a:cubicBezTo>
                  <a:pt x="3236" y="1508"/>
                  <a:pt x="3236" y="1508"/>
                  <a:pt x="3236" y="1508"/>
                </a:cubicBezTo>
                <a:cubicBezTo>
                  <a:pt x="3236" y="1507"/>
                  <a:pt x="3236" y="1507"/>
                  <a:pt x="3236" y="1507"/>
                </a:cubicBezTo>
                <a:cubicBezTo>
                  <a:pt x="3235" y="1506"/>
                  <a:pt x="3235" y="1506"/>
                  <a:pt x="3235" y="1506"/>
                </a:cubicBezTo>
                <a:cubicBezTo>
                  <a:pt x="3236" y="1504"/>
                  <a:pt x="3236" y="1504"/>
                  <a:pt x="3236" y="1504"/>
                </a:cubicBezTo>
                <a:cubicBezTo>
                  <a:pt x="3236" y="1502"/>
                  <a:pt x="3236" y="1502"/>
                  <a:pt x="3236" y="1502"/>
                </a:cubicBezTo>
                <a:cubicBezTo>
                  <a:pt x="3235" y="1502"/>
                  <a:pt x="3235" y="1502"/>
                  <a:pt x="3235" y="1502"/>
                </a:cubicBezTo>
                <a:cubicBezTo>
                  <a:pt x="3235" y="1500"/>
                  <a:pt x="3235" y="1500"/>
                  <a:pt x="3235" y="1500"/>
                </a:cubicBezTo>
                <a:cubicBezTo>
                  <a:pt x="3234" y="1498"/>
                  <a:pt x="3234" y="1498"/>
                  <a:pt x="3234" y="1498"/>
                </a:cubicBezTo>
                <a:cubicBezTo>
                  <a:pt x="3233" y="1499"/>
                  <a:pt x="3233" y="1499"/>
                  <a:pt x="3233" y="1499"/>
                </a:cubicBezTo>
                <a:cubicBezTo>
                  <a:pt x="3232" y="1498"/>
                  <a:pt x="3232" y="1498"/>
                  <a:pt x="3232" y="1498"/>
                </a:cubicBezTo>
                <a:cubicBezTo>
                  <a:pt x="3231" y="1499"/>
                  <a:pt x="3231" y="1499"/>
                  <a:pt x="3231" y="1499"/>
                </a:cubicBezTo>
                <a:cubicBezTo>
                  <a:pt x="3233" y="1500"/>
                  <a:pt x="3233" y="1500"/>
                  <a:pt x="3233" y="1500"/>
                </a:cubicBezTo>
                <a:cubicBezTo>
                  <a:pt x="3233" y="1502"/>
                  <a:pt x="3233" y="1502"/>
                  <a:pt x="3233" y="1502"/>
                </a:cubicBezTo>
                <a:cubicBezTo>
                  <a:pt x="3233" y="1503"/>
                  <a:pt x="3233" y="1503"/>
                  <a:pt x="3233" y="1503"/>
                </a:cubicBezTo>
                <a:cubicBezTo>
                  <a:pt x="3232" y="1504"/>
                  <a:pt x="3232" y="1504"/>
                  <a:pt x="3232" y="1504"/>
                </a:cubicBezTo>
                <a:cubicBezTo>
                  <a:pt x="3232" y="1506"/>
                  <a:pt x="3232" y="1506"/>
                  <a:pt x="3232" y="1506"/>
                </a:cubicBezTo>
                <a:cubicBezTo>
                  <a:pt x="3233" y="1508"/>
                  <a:pt x="3233" y="1508"/>
                  <a:pt x="3233" y="1508"/>
                </a:cubicBezTo>
                <a:cubicBezTo>
                  <a:pt x="3233" y="1509"/>
                  <a:pt x="3233" y="1509"/>
                  <a:pt x="3233" y="1509"/>
                </a:cubicBezTo>
                <a:cubicBezTo>
                  <a:pt x="3231" y="1509"/>
                  <a:pt x="3231" y="1509"/>
                  <a:pt x="3231" y="1509"/>
                </a:cubicBezTo>
                <a:cubicBezTo>
                  <a:pt x="3230" y="1508"/>
                  <a:pt x="3230" y="1508"/>
                  <a:pt x="3230" y="1508"/>
                </a:cubicBezTo>
                <a:cubicBezTo>
                  <a:pt x="3230" y="1506"/>
                  <a:pt x="3230" y="1506"/>
                  <a:pt x="3230" y="1506"/>
                </a:cubicBezTo>
                <a:cubicBezTo>
                  <a:pt x="3228" y="1506"/>
                  <a:pt x="3228" y="1506"/>
                  <a:pt x="3228" y="1506"/>
                </a:cubicBezTo>
                <a:cubicBezTo>
                  <a:pt x="3228" y="1505"/>
                  <a:pt x="3228" y="1505"/>
                  <a:pt x="3228" y="1505"/>
                </a:cubicBezTo>
                <a:cubicBezTo>
                  <a:pt x="3226" y="1504"/>
                  <a:pt x="3226" y="1504"/>
                  <a:pt x="3226" y="1504"/>
                </a:cubicBezTo>
                <a:cubicBezTo>
                  <a:pt x="3225" y="1504"/>
                  <a:pt x="3225" y="1504"/>
                  <a:pt x="3225" y="1504"/>
                </a:cubicBezTo>
                <a:cubicBezTo>
                  <a:pt x="3225" y="1503"/>
                  <a:pt x="3225" y="1503"/>
                  <a:pt x="3225" y="1503"/>
                </a:cubicBezTo>
                <a:cubicBezTo>
                  <a:pt x="3226" y="1503"/>
                  <a:pt x="3226" y="1503"/>
                  <a:pt x="3226" y="1503"/>
                </a:cubicBezTo>
                <a:cubicBezTo>
                  <a:pt x="3227" y="1501"/>
                  <a:pt x="3227" y="1501"/>
                  <a:pt x="3227" y="1501"/>
                </a:cubicBezTo>
                <a:cubicBezTo>
                  <a:pt x="3225" y="1500"/>
                  <a:pt x="3225" y="1500"/>
                  <a:pt x="3225" y="1500"/>
                </a:cubicBezTo>
                <a:cubicBezTo>
                  <a:pt x="3227" y="1498"/>
                  <a:pt x="3227" y="1498"/>
                  <a:pt x="3227" y="1498"/>
                </a:cubicBezTo>
                <a:cubicBezTo>
                  <a:pt x="3228" y="1497"/>
                  <a:pt x="3228" y="1497"/>
                  <a:pt x="3228" y="1497"/>
                </a:cubicBezTo>
                <a:cubicBezTo>
                  <a:pt x="3229" y="1495"/>
                  <a:pt x="3229" y="1495"/>
                  <a:pt x="3229" y="1495"/>
                </a:cubicBezTo>
                <a:cubicBezTo>
                  <a:pt x="3228" y="1494"/>
                  <a:pt x="3228" y="1494"/>
                  <a:pt x="3228" y="1494"/>
                </a:cubicBezTo>
                <a:cubicBezTo>
                  <a:pt x="3228" y="1493"/>
                  <a:pt x="3228" y="1493"/>
                  <a:pt x="3228" y="1493"/>
                </a:cubicBezTo>
                <a:cubicBezTo>
                  <a:pt x="3228" y="1491"/>
                  <a:pt x="3228" y="1491"/>
                  <a:pt x="3228" y="1491"/>
                </a:cubicBezTo>
                <a:cubicBezTo>
                  <a:pt x="3228" y="1489"/>
                  <a:pt x="3228" y="1489"/>
                  <a:pt x="3228" y="1489"/>
                </a:cubicBezTo>
                <a:cubicBezTo>
                  <a:pt x="3226" y="1487"/>
                  <a:pt x="3226" y="1487"/>
                  <a:pt x="3226" y="1487"/>
                </a:cubicBezTo>
                <a:cubicBezTo>
                  <a:pt x="3226" y="1486"/>
                  <a:pt x="3226" y="1486"/>
                  <a:pt x="3226" y="1486"/>
                </a:cubicBezTo>
                <a:cubicBezTo>
                  <a:pt x="3227" y="1487"/>
                  <a:pt x="3227" y="1487"/>
                  <a:pt x="3227" y="1487"/>
                </a:cubicBezTo>
                <a:cubicBezTo>
                  <a:pt x="3229" y="1486"/>
                  <a:pt x="3229" y="1486"/>
                  <a:pt x="3229" y="1486"/>
                </a:cubicBezTo>
                <a:cubicBezTo>
                  <a:pt x="3229" y="1484"/>
                  <a:pt x="3229" y="1484"/>
                  <a:pt x="3229" y="1484"/>
                </a:cubicBezTo>
                <a:cubicBezTo>
                  <a:pt x="3230" y="1484"/>
                  <a:pt x="3230" y="1484"/>
                  <a:pt x="3230" y="1484"/>
                </a:cubicBezTo>
                <a:cubicBezTo>
                  <a:pt x="3230" y="1481"/>
                  <a:pt x="3230" y="1481"/>
                  <a:pt x="3230" y="1481"/>
                </a:cubicBezTo>
                <a:cubicBezTo>
                  <a:pt x="3229" y="1478"/>
                  <a:pt x="3229" y="1478"/>
                  <a:pt x="3229" y="1478"/>
                </a:cubicBezTo>
                <a:cubicBezTo>
                  <a:pt x="3229" y="1476"/>
                  <a:pt x="3229" y="1476"/>
                  <a:pt x="3229" y="1476"/>
                </a:cubicBezTo>
                <a:cubicBezTo>
                  <a:pt x="3229" y="1477"/>
                  <a:pt x="3229" y="1477"/>
                  <a:pt x="3229" y="1477"/>
                </a:cubicBezTo>
                <a:cubicBezTo>
                  <a:pt x="3226" y="1478"/>
                  <a:pt x="3226" y="1478"/>
                  <a:pt x="3226" y="1478"/>
                </a:cubicBezTo>
                <a:cubicBezTo>
                  <a:pt x="3224" y="1476"/>
                  <a:pt x="3224" y="1476"/>
                  <a:pt x="3224" y="1476"/>
                </a:cubicBezTo>
                <a:cubicBezTo>
                  <a:pt x="3225" y="1475"/>
                  <a:pt x="3225" y="1475"/>
                  <a:pt x="3225" y="1475"/>
                </a:cubicBezTo>
                <a:cubicBezTo>
                  <a:pt x="3224" y="1474"/>
                  <a:pt x="3224" y="1474"/>
                  <a:pt x="3224" y="1474"/>
                </a:cubicBezTo>
                <a:cubicBezTo>
                  <a:pt x="3224" y="1474"/>
                  <a:pt x="3224" y="1474"/>
                  <a:pt x="3224" y="1474"/>
                </a:cubicBezTo>
                <a:cubicBezTo>
                  <a:pt x="3224" y="1473"/>
                  <a:pt x="3224" y="1473"/>
                  <a:pt x="3224" y="1473"/>
                </a:cubicBezTo>
                <a:cubicBezTo>
                  <a:pt x="3226" y="1472"/>
                  <a:pt x="3226" y="1472"/>
                  <a:pt x="3226" y="1472"/>
                </a:cubicBezTo>
                <a:cubicBezTo>
                  <a:pt x="3226" y="1471"/>
                  <a:pt x="3226" y="1471"/>
                  <a:pt x="3226" y="1471"/>
                </a:cubicBezTo>
                <a:cubicBezTo>
                  <a:pt x="3224" y="1470"/>
                  <a:pt x="3224" y="1470"/>
                  <a:pt x="3224" y="1470"/>
                </a:cubicBezTo>
                <a:cubicBezTo>
                  <a:pt x="3222" y="1469"/>
                  <a:pt x="3222" y="1469"/>
                  <a:pt x="3222" y="1469"/>
                </a:cubicBezTo>
                <a:cubicBezTo>
                  <a:pt x="3221" y="1470"/>
                  <a:pt x="3221" y="1470"/>
                  <a:pt x="3221" y="1470"/>
                </a:cubicBezTo>
                <a:cubicBezTo>
                  <a:pt x="3221" y="1468"/>
                  <a:pt x="3221" y="1468"/>
                  <a:pt x="3221" y="1468"/>
                </a:cubicBezTo>
                <a:cubicBezTo>
                  <a:pt x="3222" y="1468"/>
                  <a:pt x="3222" y="1468"/>
                  <a:pt x="3222" y="1468"/>
                </a:cubicBezTo>
                <a:cubicBezTo>
                  <a:pt x="3222" y="1467"/>
                  <a:pt x="3222" y="1467"/>
                  <a:pt x="3222" y="1467"/>
                </a:cubicBezTo>
                <a:cubicBezTo>
                  <a:pt x="3221" y="1467"/>
                  <a:pt x="3221" y="1467"/>
                  <a:pt x="3221" y="1467"/>
                </a:cubicBezTo>
                <a:cubicBezTo>
                  <a:pt x="3220" y="1467"/>
                  <a:pt x="3220" y="1467"/>
                  <a:pt x="3220" y="1467"/>
                </a:cubicBezTo>
                <a:cubicBezTo>
                  <a:pt x="3220" y="1468"/>
                  <a:pt x="3220" y="1468"/>
                  <a:pt x="3220" y="1468"/>
                </a:cubicBezTo>
                <a:cubicBezTo>
                  <a:pt x="3220" y="1470"/>
                  <a:pt x="3220" y="1470"/>
                  <a:pt x="3220" y="1470"/>
                </a:cubicBezTo>
                <a:cubicBezTo>
                  <a:pt x="3218" y="1469"/>
                  <a:pt x="3218" y="1469"/>
                  <a:pt x="3218" y="1469"/>
                </a:cubicBezTo>
                <a:cubicBezTo>
                  <a:pt x="3219" y="1468"/>
                  <a:pt x="3219" y="1468"/>
                  <a:pt x="3219" y="1468"/>
                </a:cubicBezTo>
                <a:cubicBezTo>
                  <a:pt x="3218" y="1466"/>
                  <a:pt x="3218" y="1466"/>
                  <a:pt x="3218" y="1466"/>
                </a:cubicBezTo>
                <a:cubicBezTo>
                  <a:pt x="3217" y="1464"/>
                  <a:pt x="3217" y="1464"/>
                  <a:pt x="3217" y="1464"/>
                </a:cubicBezTo>
                <a:cubicBezTo>
                  <a:pt x="3218" y="1462"/>
                  <a:pt x="3218" y="1462"/>
                  <a:pt x="3218" y="1462"/>
                </a:cubicBezTo>
                <a:cubicBezTo>
                  <a:pt x="3218" y="1461"/>
                  <a:pt x="3218" y="1461"/>
                  <a:pt x="3218" y="1461"/>
                </a:cubicBezTo>
                <a:cubicBezTo>
                  <a:pt x="3218" y="1461"/>
                  <a:pt x="3218" y="1461"/>
                  <a:pt x="3218" y="1461"/>
                </a:cubicBezTo>
                <a:cubicBezTo>
                  <a:pt x="3217" y="1460"/>
                  <a:pt x="3217" y="1460"/>
                  <a:pt x="3217" y="1460"/>
                </a:cubicBezTo>
                <a:cubicBezTo>
                  <a:pt x="3216" y="1461"/>
                  <a:pt x="3216" y="1461"/>
                  <a:pt x="3216" y="1461"/>
                </a:cubicBezTo>
                <a:cubicBezTo>
                  <a:pt x="3213" y="1461"/>
                  <a:pt x="3213" y="1461"/>
                  <a:pt x="3213" y="1461"/>
                </a:cubicBezTo>
                <a:cubicBezTo>
                  <a:pt x="3213" y="1461"/>
                  <a:pt x="3213" y="1461"/>
                  <a:pt x="3213" y="1461"/>
                </a:cubicBezTo>
                <a:cubicBezTo>
                  <a:pt x="3215" y="1463"/>
                  <a:pt x="3215" y="1463"/>
                  <a:pt x="3215" y="1463"/>
                </a:cubicBezTo>
                <a:cubicBezTo>
                  <a:pt x="3217" y="1468"/>
                  <a:pt x="3217" y="1468"/>
                  <a:pt x="3217" y="1468"/>
                </a:cubicBezTo>
                <a:cubicBezTo>
                  <a:pt x="3217" y="1470"/>
                  <a:pt x="3217" y="1470"/>
                  <a:pt x="3217" y="1470"/>
                </a:cubicBezTo>
                <a:cubicBezTo>
                  <a:pt x="3217" y="1473"/>
                  <a:pt x="3217" y="1473"/>
                  <a:pt x="3217" y="1473"/>
                </a:cubicBezTo>
                <a:cubicBezTo>
                  <a:pt x="3216" y="1474"/>
                  <a:pt x="3216" y="1474"/>
                  <a:pt x="3216" y="1474"/>
                </a:cubicBezTo>
                <a:cubicBezTo>
                  <a:pt x="3215" y="1474"/>
                  <a:pt x="3215" y="1474"/>
                  <a:pt x="3215" y="1474"/>
                </a:cubicBezTo>
                <a:cubicBezTo>
                  <a:pt x="3215" y="1475"/>
                  <a:pt x="3215" y="1475"/>
                  <a:pt x="3215" y="1475"/>
                </a:cubicBezTo>
                <a:cubicBezTo>
                  <a:pt x="3216" y="1479"/>
                  <a:pt x="3216" y="1479"/>
                  <a:pt x="3216" y="1479"/>
                </a:cubicBezTo>
                <a:cubicBezTo>
                  <a:pt x="3217" y="1479"/>
                  <a:pt x="3217" y="1479"/>
                  <a:pt x="3217" y="1479"/>
                </a:cubicBezTo>
                <a:cubicBezTo>
                  <a:pt x="3218" y="1478"/>
                  <a:pt x="3218" y="1478"/>
                  <a:pt x="3218" y="1478"/>
                </a:cubicBezTo>
                <a:cubicBezTo>
                  <a:pt x="3220" y="1478"/>
                  <a:pt x="3220" y="1478"/>
                  <a:pt x="3220" y="1478"/>
                </a:cubicBezTo>
                <a:cubicBezTo>
                  <a:pt x="3219" y="1479"/>
                  <a:pt x="3219" y="1479"/>
                  <a:pt x="3219" y="1479"/>
                </a:cubicBezTo>
                <a:cubicBezTo>
                  <a:pt x="3217" y="1480"/>
                  <a:pt x="3217" y="1480"/>
                  <a:pt x="3217" y="1480"/>
                </a:cubicBezTo>
                <a:cubicBezTo>
                  <a:pt x="3218" y="1483"/>
                  <a:pt x="3218" y="1483"/>
                  <a:pt x="3218" y="1483"/>
                </a:cubicBezTo>
                <a:cubicBezTo>
                  <a:pt x="3219" y="1486"/>
                  <a:pt x="3219" y="1486"/>
                  <a:pt x="3219" y="1486"/>
                </a:cubicBezTo>
                <a:cubicBezTo>
                  <a:pt x="3220" y="1491"/>
                  <a:pt x="3220" y="1491"/>
                  <a:pt x="3220" y="1491"/>
                </a:cubicBezTo>
                <a:cubicBezTo>
                  <a:pt x="3220" y="1494"/>
                  <a:pt x="3220" y="1494"/>
                  <a:pt x="3220" y="1494"/>
                </a:cubicBezTo>
                <a:cubicBezTo>
                  <a:pt x="3220" y="1496"/>
                  <a:pt x="3220" y="1496"/>
                  <a:pt x="3220" y="1496"/>
                </a:cubicBezTo>
                <a:cubicBezTo>
                  <a:pt x="3221" y="1495"/>
                  <a:pt x="3221" y="1495"/>
                  <a:pt x="3221" y="1495"/>
                </a:cubicBezTo>
                <a:cubicBezTo>
                  <a:pt x="3221" y="1494"/>
                  <a:pt x="3221" y="1494"/>
                  <a:pt x="3221" y="1494"/>
                </a:cubicBezTo>
                <a:cubicBezTo>
                  <a:pt x="3221" y="1492"/>
                  <a:pt x="3221" y="1492"/>
                  <a:pt x="3221" y="1492"/>
                </a:cubicBezTo>
                <a:cubicBezTo>
                  <a:pt x="3221" y="1492"/>
                  <a:pt x="3221" y="1492"/>
                  <a:pt x="3221" y="1492"/>
                </a:cubicBezTo>
                <a:cubicBezTo>
                  <a:pt x="3222" y="1493"/>
                  <a:pt x="3222" y="1493"/>
                  <a:pt x="3222" y="1493"/>
                </a:cubicBezTo>
                <a:cubicBezTo>
                  <a:pt x="3222" y="1495"/>
                  <a:pt x="3222" y="1495"/>
                  <a:pt x="3222" y="1495"/>
                </a:cubicBezTo>
                <a:cubicBezTo>
                  <a:pt x="3223" y="1495"/>
                  <a:pt x="3223" y="1495"/>
                  <a:pt x="3223" y="1495"/>
                </a:cubicBezTo>
                <a:cubicBezTo>
                  <a:pt x="3223" y="1494"/>
                  <a:pt x="3223" y="1494"/>
                  <a:pt x="3223" y="1494"/>
                </a:cubicBezTo>
                <a:cubicBezTo>
                  <a:pt x="3223" y="1493"/>
                  <a:pt x="3223" y="1493"/>
                  <a:pt x="3223" y="1493"/>
                </a:cubicBezTo>
                <a:cubicBezTo>
                  <a:pt x="3224" y="1493"/>
                  <a:pt x="3224" y="1493"/>
                  <a:pt x="3224" y="1493"/>
                </a:cubicBezTo>
                <a:cubicBezTo>
                  <a:pt x="3224" y="1494"/>
                  <a:pt x="3224" y="1494"/>
                  <a:pt x="3224" y="1494"/>
                </a:cubicBezTo>
                <a:cubicBezTo>
                  <a:pt x="3223" y="1496"/>
                  <a:pt x="3223" y="1496"/>
                  <a:pt x="3223" y="1496"/>
                </a:cubicBezTo>
                <a:cubicBezTo>
                  <a:pt x="3222" y="1498"/>
                  <a:pt x="3222" y="1498"/>
                  <a:pt x="3222" y="1498"/>
                </a:cubicBezTo>
                <a:cubicBezTo>
                  <a:pt x="3222" y="1499"/>
                  <a:pt x="3222" y="1499"/>
                  <a:pt x="3222" y="1499"/>
                </a:cubicBezTo>
                <a:cubicBezTo>
                  <a:pt x="3221" y="1499"/>
                  <a:pt x="3221" y="1499"/>
                  <a:pt x="3221" y="1499"/>
                </a:cubicBezTo>
                <a:cubicBezTo>
                  <a:pt x="3221" y="1498"/>
                  <a:pt x="3221" y="1498"/>
                  <a:pt x="3221" y="1498"/>
                </a:cubicBezTo>
                <a:cubicBezTo>
                  <a:pt x="3220" y="1498"/>
                  <a:pt x="3220" y="1498"/>
                  <a:pt x="3220" y="1498"/>
                </a:cubicBezTo>
                <a:cubicBezTo>
                  <a:pt x="3220" y="1501"/>
                  <a:pt x="3220" y="1501"/>
                  <a:pt x="3220" y="1501"/>
                </a:cubicBezTo>
                <a:cubicBezTo>
                  <a:pt x="3222" y="1505"/>
                  <a:pt x="3222" y="1505"/>
                  <a:pt x="3222" y="1505"/>
                </a:cubicBezTo>
                <a:cubicBezTo>
                  <a:pt x="3222" y="1505"/>
                  <a:pt x="3222" y="1505"/>
                  <a:pt x="3222" y="1505"/>
                </a:cubicBezTo>
                <a:cubicBezTo>
                  <a:pt x="3223" y="1505"/>
                  <a:pt x="3223" y="1505"/>
                  <a:pt x="3223" y="1505"/>
                </a:cubicBezTo>
                <a:cubicBezTo>
                  <a:pt x="3224" y="1506"/>
                  <a:pt x="3224" y="1506"/>
                  <a:pt x="3224" y="1506"/>
                </a:cubicBezTo>
                <a:cubicBezTo>
                  <a:pt x="3224" y="1507"/>
                  <a:pt x="3224" y="1507"/>
                  <a:pt x="3224" y="1507"/>
                </a:cubicBezTo>
                <a:cubicBezTo>
                  <a:pt x="3225" y="1508"/>
                  <a:pt x="3225" y="1508"/>
                  <a:pt x="3225" y="1508"/>
                </a:cubicBezTo>
                <a:cubicBezTo>
                  <a:pt x="3223" y="1509"/>
                  <a:pt x="3223" y="1509"/>
                  <a:pt x="3223" y="1509"/>
                </a:cubicBezTo>
                <a:cubicBezTo>
                  <a:pt x="3223" y="1510"/>
                  <a:pt x="3223" y="1510"/>
                  <a:pt x="3223" y="1510"/>
                </a:cubicBezTo>
                <a:cubicBezTo>
                  <a:pt x="3224" y="1511"/>
                  <a:pt x="3224" y="1511"/>
                  <a:pt x="3224" y="1511"/>
                </a:cubicBezTo>
                <a:cubicBezTo>
                  <a:pt x="3223" y="1512"/>
                  <a:pt x="3223" y="1512"/>
                  <a:pt x="3223" y="1512"/>
                </a:cubicBezTo>
                <a:cubicBezTo>
                  <a:pt x="3222" y="1515"/>
                  <a:pt x="3222" y="1515"/>
                  <a:pt x="3222" y="1515"/>
                </a:cubicBezTo>
                <a:cubicBezTo>
                  <a:pt x="3222" y="1517"/>
                  <a:pt x="3222" y="1517"/>
                  <a:pt x="3222" y="1517"/>
                </a:cubicBezTo>
                <a:cubicBezTo>
                  <a:pt x="3221" y="1518"/>
                  <a:pt x="3221" y="1518"/>
                  <a:pt x="3221" y="1518"/>
                </a:cubicBezTo>
                <a:cubicBezTo>
                  <a:pt x="3222" y="1519"/>
                  <a:pt x="3222" y="1519"/>
                  <a:pt x="3222" y="1519"/>
                </a:cubicBezTo>
                <a:cubicBezTo>
                  <a:pt x="3222" y="1520"/>
                  <a:pt x="3222" y="1520"/>
                  <a:pt x="3222" y="1520"/>
                </a:cubicBezTo>
                <a:cubicBezTo>
                  <a:pt x="3220" y="1520"/>
                  <a:pt x="3220" y="1520"/>
                  <a:pt x="3220" y="1520"/>
                </a:cubicBezTo>
                <a:cubicBezTo>
                  <a:pt x="3220" y="1521"/>
                  <a:pt x="3220" y="1521"/>
                  <a:pt x="3220" y="1521"/>
                </a:cubicBezTo>
                <a:cubicBezTo>
                  <a:pt x="3220" y="1522"/>
                  <a:pt x="3220" y="1522"/>
                  <a:pt x="3220" y="1522"/>
                </a:cubicBezTo>
                <a:cubicBezTo>
                  <a:pt x="3221" y="1523"/>
                  <a:pt x="3221" y="1523"/>
                  <a:pt x="3221" y="1523"/>
                </a:cubicBezTo>
                <a:cubicBezTo>
                  <a:pt x="3220" y="1524"/>
                  <a:pt x="3220" y="1524"/>
                  <a:pt x="3220" y="1524"/>
                </a:cubicBezTo>
                <a:cubicBezTo>
                  <a:pt x="3218" y="1524"/>
                  <a:pt x="3218" y="1524"/>
                  <a:pt x="3218" y="1524"/>
                </a:cubicBezTo>
                <a:cubicBezTo>
                  <a:pt x="3217" y="1526"/>
                  <a:pt x="3217" y="1526"/>
                  <a:pt x="3217" y="1526"/>
                </a:cubicBezTo>
                <a:cubicBezTo>
                  <a:pt x="3216" y="1534"/>
                  <a:pt x="3216" y="1534"/>
                  <a:pt x="3216" y="1534"/>
                </a:cubicBezTo>
                <a:cubicBezTo>
                  <a:pt x="3216" y="1535"/>
                  <a:pt x="3216" y="1535"/>
                  <a:pt x="3216" y="1535"/>
                </a:cubicBezTo>
                <a:cubicBezTo>
                  <a:pt x="3214" y="1536"/>
                  <a:pt x="3214" y="1536"/>
                  <a:pt x="3214" y="1536"/>
                </a:cubicBezTo>
                <a:cubicBezTo>
                  <a:pt x="3213" y="1536"/>
                  <a:pt x="3213" y="1536"/>
                  <a:pt x="3213" y="1536"/>
                </a:cubicBezTo>
                <a:cubicBezTo>
                  <a:pt x="3211" y="1536"/>
                  <a:pt x="3211" y="1536"/>
                  <a:pt x="3211" y="1536"/>
                </a:cubicBezTo>
                <a:cubicBezTo>
                  <a:pt x="3209" y="1536"/>
                  <a:pt x="3209" y="1536"/>
                  <a:pt x="3209" y="1536"/>
                </a:cubicBezTo>
                <a:cubicBezTo>
                  <a:pt x="3206" y="1538"/>
                  <a:pt x="3206" y="1538"/>
                  <a:pt x="3206" y="1538"/>
                </a:cubicBezTo>
                <a:cubicBezTo>
                  <a:pt x="3204" y="1540"/>
                  <a:pt x="3204" y="1540"/>
                  <a:pt x="3204" y="1540"/>
                </a:cubicBezTo>
                <a:cubicBezTo>
                  <a:pt x="3203" y="1542"/>
                  <a:pt x="3203" y="1542"/>
                  <a:pt x="3203" y="1542"/>
                </a:cubicBezTo>
                <a:cubicBezTo>
                  <a:pt x="3204" y="1545"/>
                  <a:pt x="3204" y="1545"/>
                  <a:pt x="3204" y="1545"/>
                </a:cubicBezTo>
                <a:cubicBezTo>
                  <a:pt x="3205" y="1547"/>
                  <a:pt x="3205" y="1547"/>
                  <a:pt x="3205" y="1547"/>
                </a:cubicBezTo>
                <a:cubicBezTo>
                  <a:pt x="3208" y="1549"/>
                  <a:pt x="3208" y="1549"/>
                  <a:pt x="3208" y="1549"/>
                </a:cubicBezTo>
                <a:cubicBezTo>
                  <a:pt x="3210" y="1551"/>
                  <a:pt x="3210" y="1551"/>
                  <a:pt x="3210" y="1551"/>
                </a:cubicBezTo>
                <a:cubicBezTo>
                  <a:pt x="3212" y="1552"/>
                  <a:pt x="3212" y="1552"/>
                  <a:pt x="3212" y="1552"/>
                </a:cubicBezTo>
                <a:cubicBezTo>
                  <a:pt x="3213" y="1553"/>
                  <a:pt x="3213" y="1553"/>
                  <a:pt x="3213" y="1553"/>
                </a:cubicBezTo>
                <a:cubicBezTo>
                  <a:pt x="3214" y="1557"/>
                  <a:pt x="3214" y="1557"/>
                  <a:pt x="3214" y="1557"/>
                </a:cubicBezTo>
                <a:cubicBezTo>
                  <a:pt x="3214" y="1558"/>
                  <a:pt x="3214" y="1558"/>
                  <a:pt x="3214" y="1558"/>
                </a:cubicBezTo>
                <a:cubicBezTo>
                  <a:pt x="3214" y="1558"/>
                  <a:pt x="3214" y="1558"/>
                  <a:pt x="3214" y="1558"/>
                </a:cubicBezTo>
                <a:cubicBezTo>
                  <a:pt x="3214" y="1561"/>
                  <a:pt x="3214" y="1561"/>
                  <a:pt x="3214" y="1561"/>
                </a:cubicBezTo>
                <a:cubicBezTo>
                  <a:pt x="3213" y="1563"/>
                  <a:pt x="3213" y="1563"/>
                  <a:pt x="3213" y="1563"/>
                </a:cubicBezTo>
                <a:cubicBezTo>
                  <a:pt x="3209" y="1568"/>
                  <a:pt x="3209" y="1568"/>
                  <a:pt x="3209" y="1568"/>
                </a:cubicBezTo>
                <a:cubicBezTo>
                  <a:pt x="3206" y="1571"/>
                  <a:pt x="3206" y="1571"/>
                  <a:pt x="3206" y="1571"/>
                </a:cubicBezTo>
                <a:cubicBezTo>
                  <a:pt x="3203" y="1573"/>
                  <a:pt x="3203" y="1573"/>
                  <a:pt x="3203" y="1573"/>
                </a:cubicBezTo>
                <a:cubicBezTo>
                  <a:pt x="3202" y="1575"/>
                  <a:pt x="3202" y="1575"/>
                  <a:pt x="3202" y="1575"/>
                </a:cubicBezTo>
                <a:cubicBezTo>
                  <a:pt x="3202" y="1576"/>
                  <a:pt x="3202" y="1576"/>
                  <a:pt x="3202" y="1576"/>
                </a:cubicBezTo>
                <a:cubicBezTo>
                  <a:pt x="3204" y="1576"/>
                  <a:pt x="3204" y="1576"/>
                  <a:pt x="3204" y="1576"/>
                </a:cubicBezTo>
                <a:cubicBezTo>
                  <a:pt x="3205" y="1575"/>
                  <a:pt x="3205" y="1575"/>
                  <a:pt x="3205" y="1575"/>
                </a:cubicBezTo>
                <a:cubicBezTo>
                  <a:pt x="3205" y="1575"/>
                  <a:pt x="3205" y="1575"/>
                  <a:pt x="3205" y="1575"/>
                </a:cubicBezTo>
                <a:cubicBezTo>
                  <a:pt x="3206" y="1577"/>
                  <a:pt x="3206" y="1577"/>
                  <a:pt x="3206" y="1577"/>
                </a:cubicBezTo>
                <a:cubicBezTo>
                  <a:pt x="3205" y="1578"/>
                  <a:pt x="3205" y="1578"/>
                  <a:pt x="3205" y="1578"/>
                </a:cubicBezTo>
                <a:cubicBezTo>
                  <a:pt x="3206" y="1578"/>
                  <a:pt x="3206" y="1578"/>
                  <a:pt x="3206" y="1578"/>
                </a:cubicBezTo>
                <a:cubicBezTo>
                  <a:pt x="3207" y="1578"/>
                  <a:pt x="3207" y="1578"/>
                  <a:pt x="3207" y="1578"/>
                </a:cubicBezTo>
                <a:cubicBezTo>
                  <a:pt x="3207" y="1578"/>
                  <a:pt x="3207" y="1578"/>
                  <a:pt x="3207" y="1578"/>
                </a:cubicBezTo>
                <a:cubicBezTo>
                  <a:pt x="3207" y="1580"/>
                  <a:pt x="3207" y="1580"/>
                  <a:pt x="3207" y="1580"/>
                </a:cubicBezTo>
                <a:cubicBezTo>
                  <a:pt x="3208" y="1580"/>
                  <a:pt x="3208" y="1580"/>
                  <a:pt x="3208" y="1580"/>
                </a:cubicBezTo>
                <a:cubicBezTo>
                  <a:pt x="3209" y="1580"/>
                  <a:pt x="3209" y="1580"/>
                  <a:pt x="3209" y="1580"/>
                </a:cubicBezTo>
                <a:cubicBezTo>
                  <a:pt x="3213" y="1578"/>
                  <a:pt x="3213" y="1578"/>
                  <a:pt x="3213" y="1578"/>
                </a:cubicBezTo>
                <a:cubicBezTo>
                  <a:pt x="3216" y="1575"/>
                  <a:pt x="3216" y="1575"/>
                  <a:pt x="3216" y="1575"/>
                </a:cubicBezTo>
                <a:cubicBezTo>
                  <a:pt x="3219" y="1572"/>
                  <a:pt x="3219" y="1572"/>
                  <a:pt x="3219" y="1572"/>
                </a:cubicBezTo>
                <a:cubicBezTo>
                  <a:pt x="3222" y="1569"/>
                  <a:pt x="3222" y="1569"/>
                  <a:pt x="3222" y="1569"/>
                </a:cubicBezTo>
                <a:cubicBezTo>
                  <a:pt x="3225" y="1564"/>
                  <a:pt x="3225" y="1564"/>
                  <a:pt x="3225" y="1564"/>
                </a:cubicBezTo>
                <a:cubicBezTo>
                  <a:pt x="3227" y="1563"/>
                  <a:pt x="3227" y="1563"/>
                  <a:pt x="3227" y="1563"/>
                </a:cubicBezTo>
                <a:cubicBezTo>
                  <a:pt x="3228" y="1563"/>
                  <a:pt x="3228" y="1563"/>
                  <a:pt x="3228" y="1563"/>
                </a:cubicBezTo>
                <a:cubicBezTo>
                  <a:pt x="3229" y="1562"/>
                  <a:pt x="3229" y="1562"/>
                  <a:pt x="3229" y="1562"/>
                </a:cubicBezTo>
                <a:cubicBezTo>
                  <a:pt x="3229" y="1560"/>
                  <a:pt x="3229" y="1560"/>
                  <a:pt x="3229" y="1560"/>
                </a:cubicBezTo>
                <a:cubicBezTo>
                  <a:pt x="3230" y="1559"/>
                  <a:pt x="3230" y="1559"/>
                  <a:pt x="3230" y="1559"/>
                </a:cubicBezTo>
                <a:cubicBezTo>
                  <a:pt x="3232" y="1559"/>
                  <a:pt x="3232" y="1559"/>
                  <a:pt x="3232" y="1559"/>
                </a:cubicBezTo>
                <a:cubicBezTo>
                  <a:pt x="3233" y="1555"/>
                  <a:pt x="3233" y="1555"/>
                  <a:pt x="3233" y="1555"/>
                </a:cubicBezTo>
                <a:cubicBezTo>
                  <a:pt x="3236" y="1552"/>
                  <a:pt x="3236" y="1552"/>
                  <a:pt x="3236" y="1552"/>
                </a:cubicBezTo>
                <a:cubicBezTo>
                  <a:pt x="3236" y="1551"/>
                  <a:pt x="3236" y="1551"/>
                  <a:pt x="3236" y="1551"/>
                </a:cubicBezTo>
                <a:cubicBezTo>
                  <a:pt x="3237" y="1550"/>
                  <a:pt x="3237" y="1550"/>
                  <a:pt x="3237" y="1550"/>
                </a:cubicBezTo>
                <a:cubicBezTo>
                  <a:pt x="3235" y="1548"/>
                  <a:pt x="3235" y="1548"/>
                  <a:pt x="3235" y="1548"/>
                </a:cubicBezTo>
                <a:cubicBezTo>
                  <a:pt x="3233" y="1548"/>
                  <a:pt x="3233" y="1548"/>
                  <a:pt x="3233" y="1548"/>
                </a:cubicBezTo>
                <a:cubicBezTo>
                  <a:pt x="3232" y="1548"/>
                  <a:pt x="3232" y="1548"/>
                  <a:pt x="3232" y="1548"/>
                </a:cubicBezTo>
                <a:cubicBezTo>
                  <a:pt x="3233" y="1547"/>
                  <a:pt x="3233" y="1547"/>
                  <a:pt x="3233" y="1547"/>
                </a:cubicBezTo>
                <a:cubicBezTo>
                  <a:pt x="3235" y="1547"/>
                  <a:pt x="3235" y="1547"/>
                  <a:pt x="3235" y="1547"/>
                </a:cubicBezTo>
                <a:cubicBezTo>
                  <a:pt x="3239" y="1542"/>
                  <a:pt x="3239" y="1542"/>
                  <a:pt x="3239" y="1542"/>
                </a:cubicBezTo>
                <a:cubicBezTo>
                  <a:pt x="3241" y="1541"/>
                  <a:pt x="3241" y="1541"/>
                  <a:pt x="3241" y="1541"/>
                </a:cubicBezTo>
                <a:cubicBezTo>
                  <a:pt x="3244" y="1542"/>
                  <a:pt x="3244" y="1542"/>
                  <a:pt x="3244" y="1542"/>
                </a:cubicBezTo>
                <a:cubicBezTo>
                  <a:pt x="3246" y="1542"/>
                  <a:pt x="3246" y="1542"/>
                  <a:pt x="3246" y="1542"/>
                </a:cubicBezTo>
                <a:cubicBezTo>
                  <a:pt x="3246" y="1543"/>
                  <a:pt x="3246" y="1543"/>
                  <a:pt x="3246" y="1543"/>
                </a:cubicBezTo>
                <a:cubicBezTo>
                  <a:pt x="3246" y="1544"/>
                  <a:pt x="3246" y="1544"/>
                  <a:pt x="3246" y="1544"/>
                </a:cubicBezTo>
                <a:cubicBezTo>
                  <a:pt x="3248" y="1543"/>
                  <a:pt x="3248" y="1543"/>
                  <a:pt x="3248" y="1543"/>
                </a:cubicBezTo>
                <a:cubicBezTo>
                  <a:pt x="3249" y="1542"/>
                  <a:pt x="3249" y="1542"/>
                  <a:pt x="3249" y="1542"/>
                </a:cubicBezTo>
                <a:cubicBezTo>
                  <a:pt x="3246" y="1541"/>
                  <a:pt x="3246" y="1541"/>
                  <a:pt x="3246" y="1541"/>
                </a:cubicBezTo>
                <a:cubicBezTo>
                  <a:pt x="3247" y="1539"/>
                  <a:pt x="3247" y="1539"/>
                  <a:pt x="3247" y="1539"/>
                </a:cubicBezTo>
                <a:cubicBezTo>
                  <a:pt x="3248" y="1536"/>
                  <a:pt x="3248" y="1536"/>
                  <a:pt x="3248" y="1536"/>
                </a:cubicBezTo>
                <a:cubicBezTo>
                  <a:pt x="3249" y="1535"/>
                  <a:pt x="3249" y="1535"/>
                  <a:pt x="3249" y="1535"/>
                </a:cubicBezTo>
                <a:cubicBezTo>
                  <a:pt x="3251" y="1535"/>
                  <a:pt x="3251" y="1535"/>
                  <a:pt x="3251" y="1535"/>
                </a:cubicBezTo>
                <a:cubicBezTo>
                  <a:pt x="3251" y="1535"/>
                  <a:pt x="3251" y="1535"/>
                  <a:pt x="3251" y="1535"/>
                </a:cubicBezTo>
                <a:cubicBezTo>
                  <a:pt x="3252" y="1535"/>
                  <a:pt x="3252" y="1535"/>
                  <a:pt x="3252" y="1535"/>
                </a:cubicBezTo>
                <a:cubicBezTo>
                  <a:pt x="3253" y="1533"/>
                  <a:pt x="3253" y="1533"/>
                  <a:pt x="3253" y="1533"/>
                </a:cubicBezTo>
                <a:cubicBezTo>
                  <a:pt x="3256" y="1529"/>
                  <a:pt x="3256" y="1529"/>
                  <a:pt x="3256" y="1529"/>
                </a:cubicBezTo>
                <a:cubicBezTo>
                  <a:pt x="3256" y="1527"/>
                  <a:pt x="3256" y="1527"/>
                  <a:pt x="3256" y="1527"/>
                </a:cubicBezTo>
                <a:cubicBezTo>
                  <a:pt x="3256" y="1526"/>
                  <a:pt x="3256" y="1526"/>
                  <a:pt x="3256" y="1526"/>
                </a:cubicBezTo>
                <a:cubicBezTo>
                  <a:pt x="3257" y="1524"/>
                  <a:pt x="3257" y="1524"/>
                  <a:pt x="3257" y="1524"/>
                </a:cubicBezTo>
                <a:cubicBezTo>
                  <a:pt x="3258" y="1522"/>
                  <a:pt x="3258" y="1522"/>
                  <a:pt x="3258" y="1522"/>
                </a:cubicBezTo>
                <a:cubicBezTo>
                  <a:pt x="3260" y="1521"/>
                  <a:pt x="3260" y="1521"/>
                  <a:pt x="3260" y="1521"/>
                </a:cubicBezTo>
                <a:lnTo>
                  <a:pt x="3260" y="1520"/>
                </a:lnTo>
                <a:close/>
                <a:moveTo>
                  <a:pt x="3190" y="1266"/>
                </a:moveTo>
                <a:cubicBezTo>
                  <a:pt x="3190" y="1265"/>
                  <a:pt x="3190" y="1265"/>
                  <a:pt x="3190" y="1265"/>
                </a:cubicBezTo>
                <a:cubicBezTo>
                  <a:pt x="3188" y="1265"/>
                  <a:pt x="3188" y="1265"/>
                  <a:pt x="3188" y="1265"/>
                </a:cubicBezTo>
                <a:cubicBezTo>
                  <a:pt x="3188" y="1266"/>
                  <a:pt x="3188" y="1266"/>
                  <a:pt x="3188" y="1266"/>
                </a:cubicBezTo>
                <a:cubicBezTo>
                  <a:pt x="3187" y="1268"/>
                  <a:pt x="3187" y="1268"/>
                  <a:pt x="3187" y="1268"/>
                </a:cubicBezTo>
                <a:cubicBezTo>
                  <a:pt x="3189" y="1268"/>
                  <a:pt x="3189" y="1268"/>
                  <a:pt x="3189" y="1268"/>
                </a:cubicBezTo>
                <a:lnTo>
                  <a:pt x="3190" y="1266"/>
                </a:lnTo>
                <a:close/>
                <a:moveTo>
                  <a:pt x="3194" y="1273"/>
                </a:moveTo>
                <a:cubicBezTo>
                  <a:pt x="3196" y="1274"/>
                  <a:pt x="3196" y="1274"/>
                  <a:pt x="3196" y="1274"/>
                </a:cubicBezTo>
                <a:cubicBezTo>
                  <a:pt x="3197" y="1273"/>
                  <a:pt x="3197" y="1273"/>
                  <a:pt x="3197" y="1273"/>
                </a:cubicBezTo>
                <a:cubicBezTo>
                  <a:pt x="3195" y="1271"/>
                  <a:pt x="3195" y="1271"/>
                  <a:pt x="3195" y="1271"/>
                </a:cubicBezTo>
                <a:cubicBezTo>
                  <a:pt x="3196" y="1270"/>
                  <a:pt x="3196" y="1270"/>
                  <a:pt x="3196" y="1270"/>
                </a:cubicBezTo>
                <a:cubicBezTo>
                  <a:pt x="3196" y="1268"/>
                  <a:pt x="3196" y="1268"/>
                  <a:pt x="3196" y="1268"/>
                </a:cubicBezTo>
                <a:cubicBezTo>
                  <a:pt x="3195" y="1267"/>
                  <a:pt x="3195" y="1267"/>
                  <a:pt x="3195" y="1267"/>
                </a:cubicBezTo>
                <a:cubicBezTo>
                  <a:pt x="3193" y="1269"/>
                  <a:pt x="3193" y="1269"/>
                  <a:pt x="3193" y="1269"/>
                </a:cubicBezTo>
                <a:cubicBezTo>
                  <a:pt x="3193" y="1270"/>
                  <a:pt x="3193" y="1270"/>
                  <a:pt x="3193" y="1270"/>
                </a:cubicBezTo>
                <a:cubicBezTo>
                  <a:pt x="3193" y="1271"/>
                  <a:pt x="3193" y="1271"/>
                  <a:pt x="3193" y="1271"/>
                </a:cubicBezTo>
                <a:lnTo>
                  <a:pt x="3194" y="1273"/>
                </a:lnTo>
                <a:close/>
                <a:moveTo>
                  <a:pt x="3192" y="1152"/>
                </a:moveTo>
                <a:cubicBezTo>
                  <a:pt x="3194" y="1151"/>
                  <a:pt x="3194" y="1151"/>
                  <a:pt x="3194" y="1151"/>
                </a:cubicBezTo>
                <a:cubicBezTo>
                  <a:pt x="3193" y="1150"/>
                  <a:pt x="3193" y="1150"/>
                  <a:pt x="3193" y="1150"/>
                </a:cubicBezTo>
                <a:cubicBezTo>
                  <a:pt x="3191" y="1150"/>
                  <a:pt x="3191" y="1150"/>
                  <a:pt x="3191" y="1150"/>
                </a:cubicBezTo>
                <a:cubicBezTo>
                  <a:pt x="3190" y="1151"/>
                  <a:pt x="3190" y="1151"/>
                  <a:pt x="3190" y="1151"/>
                </a:cubicBezTo>
                <a:cubicBezTo>
                  <a:pt x="3190" y="1152"/>
                  <a:pt x="3190" y="1152"/>
                  <a:pt x="3190" y="1152"/>
                </a:cubicBezTo>
                <a:lnTo>
                  <a:pt x="3192" y="1152"/>
                </a:lnTo>
                <a:close/>
                <a:moveTo>
                  <a:pt x="3212" y="1201"/>
                </a:moveTo>
                <a:cubicBezTo>
                  <a:pt x="3211" y="1197"/>
                  <a:pt x="3211" y="1197"/>
                  <a:pt x="3211" y="1197"/>
                </a:cubicBezTo>
                <a:cubicBezTo>
                  <a:pt x="3211" y="1201"/>
                  <a:pt x="3211" y="1201"/>
                  <a:pt x="3211" y="1201"/>
                </a:cubicBezTo>
                <a:cubicBezTo>
                  <a:pt x="3211" y="1203"/>
                  <a:pt x="3211" y="1203"/>
                  <a:pt x="3211" y="1203"/>
                </a:cubicBezTo>
                <a:lnTo>
                  <a:pt x="3212" y="1201"/>
                </a:lnTo>
                <a:close/>
                <a:moveTo>
                  <a:pt x="3207" y="1216"/>
                </a:moveTo>
                <a:cubicBezTo>
                  <a:pt x="3208" y="1217"/>
                  <a:pt x="3208" y="1217"/>
                  <a:pt x="3208" y="1217"/>
                </a:cubicBezTo>
                <a:cubicBezTo>
                  <a:pt x="3209" y="1217"/>
                  <a:pt x="3209" y="1217"/>
                  <a:pt x="3209" y="1217"/>
                </a:cubicBezTo>
                <a:cubicBezTo>
                  <a:pt x="3210" y="1216"/>
                  <a:pt x="3210" y="1216"/>
                  <a:pt x="3210" y="1216"/>
                </a:cubicBezTo>
                <a:cubicBezTo>
                  <a:pt x="3211" y="1216"/>
                  <a:pt x="3211" y="1216"/>
                  <a:pt x="3211" y="1216"/>
                </a:cubicBezTo>
                <a:cubicBezTo>
                  <a:pt x="3211" y="1215"/>
                  <a:pt x="3211" y="1215"/>
                  <a:pt x="3211" y="1215"/>
                </a:cubicBezTo>
                <a:cubicBezTo>
                  <a:pt x="3210" y="1214"/>
                  <a:pt x="3210" y="1214"/>
                  <a:pt x="3210" y="1214"/>
                </a:cubicBezTo>
                <a:cubicBezTo>
                  <a:pt x="3210" y="1213"/>
                  <a:pt x="3210" y="1213"/>
                  <a:pt x="3210" y="1213"/>
                </a:cubicBezTo>
                <a:cubicBezTo>
                  <a:pt x="3207" y="1215"/>
                  <a:pt x="3207" y="1215"/>
                  <a:pt x="3207" y="1215"/>
                </a:cubicBezTo>
                <a:lnTo>
                  <a:pt x="3207" y="1216"/>
                </a:lnTo>
                <a:close/>
                <a:moveTo>
                  <a:pt x="3217" y="1255"/>
                </a:moveTo>
                <a:cubicBezTo>
                  <a:pt x="3218" y="1253"/>
                  <a:pt x="3218" y="1253"/>
                  <a:pt x="3218" y="1253"/>
                </a:cubicBezTo>
                <a:cubicBezTo>
                  <a:pt x="3217" y="1251"/>
                  <a:pt x="3217" y="1251"/>
                  <a:pt x="3217" y="1251"/>
                </a:cubicBezTo>
                <a:cubicBezTo>
                  <a:pt x="3217" y="1253"/>
                  <a:pt x="3217" y="1253"/>
                  <a:pt x="3217" y="1253"/>
                </a:cubicBezTo>
                <a:lnTo>
                  <a:pt x="3217" y="1255"/>
                </a:lnTo>
                <a:close/>
                <a:moveTo>
                  <a:pt x="3209" y="1203"/>
                </a:moveTo>
                <a:cubicBezTo>
                  <a:pt x="3209" y="1202"/>
                  <a:pt x="3209" y="1202"/>
                  <a:pt x="3209" y="1202"/>
                </a:cubicBezTo>
                <a:cubicBezTo>
                  <a:pt x="3207" y="1203"/>
                  <a:pt x="3207" y="1203"/>
                  <a:pt x="3207" y="1203"/>
                </a:cubicBezTo>
                <a:cubicBezTo>
                  <a:pt x="3207" y="1203"/>
                  <a:pt x="3206" y="1204"/>
                  <a:pt x="3206" y="1204"/>
                </a:cubicBezTo>
                <a:cubicBezTo>
                  <a:pt x="3207" y="1204"/>
                  <a:pt x="3207" y="1204"/>
                  <a:pt x="3207" y="1204"/>
                </a:cubicBezTo>
                <a:lnTo>
                  <a:pt x="3209" y="1203"/>
                </a:lnTo>
                <a:close/>
                <a:moveTo>
                  <a:pt x="3216" y="1247"/>
                </a:moveTo>
                <a:cubicBezTo>
                  <a:pt x="3217" y="1244"/>
                  <a:pt x="3217" y="1244"/>
                  <a:pt x="3217" y="1244"/>
                </a:cubicBezTo>
                <a:cubicBezTo>
                  <a:pt x="3215" y="1242"/>
                  <a:pt x="3215" y="1242"/>
                  <a:pt x="3215" y="1242"/>
                </a:cubicBezTo>
                <a:cubicBezTo>
                  <a:pt x="3215" y="1243"/>
                  <a:pt x="3215" y="1243"/>
                  <a:pt x="3215" y="1243"/>
                </a:cubicBezTo>
                <a:cubicBezTo>
                  <a:pt x="3215" y="1245"/>
                  <a:pt x="3215" y="1245"/>
                  <a:pt x="3215" y="1245"/>
                </a:cubicBezTo>
                <a:lnTo>
                  <a:pt x="3216" y="1247"/>
                </a:lnTo>
                <a:close/>
                <a:moveTo>
                  <a:pt x="3212" y="1220"/>
                </a:moveTo>
                <a:cubicBezTo>
                  <a:pt x="3210" y="1219"/>
                  <a:pt x="3210" y="1219"/>
                  <a:pt x="3210" y="1219"/>
                </a:cubicBezTo>
                <a:cubicBezTo>
                  <a:pt x="3209" y="1221"/>
                  <a:pt x="3209" y="1221"/>
                  <a:pt x="3209" y="1221"/>
                </a:cubicBezTo>
                <a:cubicBezTo>
                  <a:pt x="3210" y="1221"/>
                  <a:pt x="3210" y="1221"/>
                  <a:pt x="3210" y="1221"/>
                </a:cubicBezTo>
                <a:cubicBezTo>
                  <a:pt x="3212" y="1221"/>
                  <a:pt x="3212" y="1221"/>
                  <a:pt x="3212" y="1221"/>
                </a:cubicBezTo>
                <a:lnTo>
                  <a:pt x="3212" y="1220"/>
                </a:lnTo>
                <a:close/>
                <a:moveTo>
                  <a:pt x="3208" y="1231"/>
                </a:moveTo>
                <a:cubicBezTo>
                  <a:pt x="3210" y="1233"/>
                  <a:pt x="3210" y="1233"/>
                  <a:pt x="3210" y="1233"/>
                </a:cubicBezTo>
                <a:cubicBezTo>
                  <a:pt x="3212" y="1232"/>
                  <a:pt x="3212" y="1232"/>
                  <a:pt x="3212" y="1232"/>
                </a:cubicBezTo>
                <a:cubicBezTo>
                  <a:pt x="3212" y="1230"/>
                  <a:pt x="3212" y="1230"/>
                  <a:pt x="3212" y="1230"/>
                </a:cubicBezTo>
                <a:cubicBezTo>
                  <a:pt x="3211" y="1229"/>
                  <a:pt x="3211" y="1229"/>
                  <a:pt x="3211" y="1229"/>
                </a:cubicBezTo>
                <a:cubicBezTo>
                  <a:pt x="3208" y="1230"/>
                  <a:pt x="3208" y="1230"/>
                  <a:pt x="3208" y="1230"/>
                </a:cubicBezTo>
                <a:lnTo>
                  <a:pt x="3208" y="1231"/>
                </a:lnTo>
                <a:close/>
                <a:moveTo>
                  <a:pt x="2794" y="661"/>
                </a:moveTo>
                <a:cubicBezTo>
                  <a:pt x="2794" y="660"/>
                  <a:pt x="2794" y="660"/>
                  <a:pt x="2794" y="660"/>
                </a:cubicBezTo>
                <a:cubicBezTo>
                  <a:pt x="2793" y="660"/>
                  <a:pt x="2793" y="660"/>
                  <a:pt x="2793" y="660"/>
                </a:cubicBezTo>
                <a:cubicBezTo>
                  <a:pt x="2793" y="661"/>
                  <a:pt x="2793" y="661"/>
                  <a:pt x="2793" y="661"/>
                </a:cubicBezTo>
                <a:cubicBezTo>
                  <a:pt x="2793" y="663"/>
                  <a:pt x="2793" y="663"/>
                  <a:pt x="2793" y="663"/>
                </a:cubicBezTo>
                <a:cubicBezTo>
                  <a:pt x="2794" y="664"/>
                  <a:pt x="2794" y="664"/>
                  <a:pt x="2794" y="664"/>
                </a:cubicBezTo>
                <a:cubicBezTo>
                  <a:pt x="2795" y="664"/>
                  <a:pt x="2795" y="664"/>
                  <a:pt x="2795" y="664"/>
                </a:cubicBezTo>
                <a:cubicBezTo>
                  <a:pt x="2795" y="663"/>
                  <a:pt x="2795" y="663"/>
                  <a:pt x="2795" y="663"/>
                </a:cubicBezTo>
                <a:lnTo>
                  <a:pt x="2794" y="661"/>
                </a:lnTo>
                <a:close/>
                <a:moveTo>
                  <a:pt x="3212" y="1210"/>
                </a:moveTo>
                <a:cubicBezTo>
                  <a:pt x="3212" y="1208"/>
                  <a:pt x="3212" y="1208"/>
                  <a:pt x="3212" y="1208"/>
                </a:cubicBezTo>
                <a:cubicBezTo>
                  <a:pt x="3212" y="1206"/>
                  <a:pt x="3212" y="1206"/>
                  <a:pt x="3212" y="1206"/>
                </a:cubicBezTo>
                <a:cubicBezTo>
                  <a:pt x="3211" y="1205"/>
                  <a:pt x="3211" y="1205"/>
                  <a:pt x="3211" y="1205"/>
                </a:cubicBezTo>
                <a:cubicBezTo>
                  <a:pt x="3211" y="1205"/>
                  <a:pt x="3210" y="1208"/>
                  <a:pt x="3210" y="1208"/>
                </a:cubicBezTo>
                <a:cubicBezTo>
                  <a:pt x="3211" y="1210"/>
                  <a:pt x="3211" y="1210"/>
                  <a:pt x="3211" y="1210"/>
                </a:cubicBezTo>
                <a:lnTo>
                  <a:pt x="3212" y="1210"/>
                </a:lnTo>
                <a:close/>
                <a:moveTo>
                  <a:pt x="3057" y="1088"/>
                </a:moveTo>
                <a:cubicBezTo>
                  <a:pt x="3059" y="1086"/>
                  <a:pt x="3059" y="1086"/>
                  <a:pt x="3059" y="1086"/>
                </a:cubicBezTo>
                <a:cubicBezTo>
                  <a:pt x="3059" y="1081"/>
                  <a:pt x="3059" y="1081"/>
                  <a:pt x="3059" y="1081"/>
                </a:cubicBezTo>
                <a:cubicBezTo>
                  <a:pt x="3057" y="1079"/>
                  <a:pt x="3057" y="1079"/>
                  <a:pt x="3057" y="1079"/>
                </a:cubicBezTo>
                <a:cubicBezTo>
                  <a:pt x="3056" y="1080"/>
                  <a:pt x="3056" y="1080"/>
                  <a:pt x="3056" y="1080"/>
                </a:cubicBezTo>
                <a:cubicBezTo>
                  <a:pt x="3055" y="1081"/>
                  <a:pt x="3055" y="1081"/>
                  <a:pt x="3055" y="1081"/>
                </a:cubicBezTo>
                <a:cubicBezTo>
                  <a:pt x="3054" y="1080"/>
                  <a:pt x="3054" y="1080"/>
                  <a:pt x="3054" y="1080"/>
                </a:cubicBezTo>
                <a:cubicBezTo>
                  <a:pt x="3051" y="1080"/>
                  <a:pt x="3051" y="1080"/>
                  <a:pt x="3051" y="1080"/>
                </a:cubicBezTo>
                <a:cubicBezTo>
                  <a:pt x="3050" y="1081"/>
                  <a:pt x="3050" y="1081"/>
                  <a:pt x="3050" y="1081"/>
                </a:cubicBezTo>
                <a:cubicBezTo>
                  <a:pt x="3051" y="1086"/>
                  <a:pt x="3051" y="1086"/>
                  <a:pt x="3051" y="1086"/>
                </a:cubicBezTo>
                <a:cubicBezTo>
                  <a:pt x="3052" y="1087"/>
                  <a:pt x="3052" y="1087"/>
                  <a:pt x="3052" y="1087"/>
                </a:cubicBezTo>
                <a:cubicBezTo>
                  <a:pt x="3051" y="1088"/>
                  <a:pt x="3051" y="1088"/>
                  <a:pt x="3051" y="1088"/>
                </a:cubicBezTo>
                <a:cubicBezTo>
                  <a:pt x="3049" y="1088"/>
                  <a:pt x="3049" y="1088"/>
                  <a:pt x="3049" y="1088"/>
                </a:cubicBezTo>
                <a:cubicBezTo>
                  <a:pt x="3045" y="1091"/>
                  <a:pt x="3045" y="1091"/>
                  <a:pt x="3045" y="1091"/>
                </a:cubicBezTo>
                <a:cubicBezTo>
                  <a:pt x="3045" y="1093"/>
                  <a:pt x="3045" y="1093"/>
                  <a:pt x="3045" y="1093"/>
                </a:cubicBezTo>
                <a:cubicBezTo>
                  <a:pt x="3043" y="1094"/>
                  <a:pt x="3043" y="1094"/>
                  <a:pt x="3043" y="1094"/>
                </a:cubicBezTo>
                <a:cubicBezTo>
                  <a:pt x="3042" y="1093"/>
                  <a:pt x="3042" y="1093"/>
                  <a:pt x="3042" y="1093"/>
                </a:cubicBezTo>
                <a:cubicBezTo>
                  <a:pt x="3041" y="1094"/>
                  <a:pt x="3041" y="1094"/>
                  <a:pt x="3041" y="1094"/>
                </a:cubicBezTo>
                <a:cubicBezTo>
                  <a:pt x="3040" y="1093"/>
                  <a:pt x="3040" y="1093"/>
                  <a:pt x="3040" y="1093"/>
                </a:cubicBezTo>
                <a:cubicBezTo>
                  <a:pt x="3038" y="1093"/>
                  <a:pt x="3038" y="1093"/>
                  <a:pt x="3038" y="1093"/>
                </a:cubicBezTo>
                <a:cubicBezTo>
                  <a:pt x="3037" y="1095"/>
                  <a:pt x="3037" y="1095"/>
                  <a:pt x="3037" y="1095"/>
                </a:cubicBezTo>
                <a:cubicBezTo>
                  <a:pt x="3036" y="1094"/>
                  <a:pt x="3036" y="1094"/>
                  <a:pt x="3036" y="1094"/>
                </a:cubicBezTo>
                <a:cubicBezTo>
                  <a:pt x="3035" y="1092"/>
                  <a:pt x="3035" y="1092"/>
                  <a:pt x="3035" y="1092"/>
                </a:cubicBezTo>
                <a:cubicBezTo>
                  <a:pt x="3035" y="1090"/>
                  <a:pt x="3035" y="1090"/>
                  <a:pt x="3035" y="1090"/>
                </a:cubicBezTo>
                <a:cubicBezTo>
                  <a:pt x="3034" y="1089"/>
                  <a:pt x="3034" y="1089"/>
                  <a:pt x="3034" y="1089"/>
                </a:cubicBezTo>
                <a:cubicBezTo>
                  <a:pt x="3033" y="1090"/>
                  <a:pt x="3033" y="1090"/>
                  <a:pt x="3033" y="1090"/>
                </a:cubicBezTo>
                <a:cubicBezTo>
                  <a:pt x="3033" y="1092"/>
                  <a:pt x="3033" y="1092"/>
                  <a:pt x="3033" y="1092"/>
                </a:cubicBezTo>
                <a:cubicBezTo>
                  <a:pt x="3032" y="1093"/>
                  <a:pt x="3032" y="1093"/>
                  <a:pt x="3032" y="1093"/>
                </a:cubicBezTo>
                <a:cubicBezTo>
                  <a:pt x="3030" y="1092"/>
                  <a:pt x="3030" y="1092"/>
                  <a:pt x="3030" y="1092"/>
                </a:cubicBezTo>
                <a:cubicBezTo>
                  <a:pt x="3027" y="1093"/>
                  <a:pt x="3027" y="1093"/>
                  <a:pt x="3027" y="1093"/>
                </a:cubicBezTo>
                <a:cubicBezTo>
                  <a:pt x="3026" y="1093"/>
                  <a:pt x="3026" y="1093"/>
                  <a:pt x="3026" y="1093"/>
                </a:cubicBezTo>
                <a:cubicBezTo>
                  <a:pt x="3024" y="1093"/>
                  <a:pt x="3024" y="1093"/>
                  <a:pt x="3024" y="1093"/>
                </a:cubicBezTo>
                <a:cubicBezTo>
                  <a:pt x="3022" y="1093"/>
                  <a:pt x="3022" y="1093"/>
                  <a:pt x="3022" y="1093"/>
                </a:cubicBezTo>
                <a:cubicBezTo>
                  <a:pt x="3020" y="1093"/>
                  <a:pt x="3020" y="1093"/>
                  <a:pt x="3020" y="1093"/>
                </a:cubicBezTo>
                <a:cubicBezTo>
                  <a:pt x="3018" y="1092"/>
                  <a:pt x="3018" y="1092"/>
                  <a:pt x="3018" y="1092"/>
                </a:cubicBezTo>
                <a:cubicBezTo>
                  <a:pt x="3016" y="1095"/>
                  <a:pt x="3016" y="1095"/>
                  <a:pt x="3016" y="1095"/>
                </a:cubicBezTo>
                <a:cubicBezTo>
                  <a:pt x="3018" y="1097"/>
                  <a:pt x="3018" y="1097"/>
                  <a:pt x="3018" y="1097"/>
                </a:cubicBezTo>
                <a:cubicBezTo>
                  <a:pt x="3020" y="1097"/>
                  <a:pt x="3020" y="1097"/>
                  <a:pt x="3020" y="1097"/>
                </a:cubicBezTo>
                <a:cubicBezTo>
                  <a:pt x="3024" y="1100"/>
                  <a:pt x="3024" y="1100"/>
                  <a:pt x="3024" y="1100"/>
                </a:cubicBezTo>
                <a:cubicBezTo>
                  <a:pt x="3024" y="1101"/>
                  <a:pt x="3024" y="1101"/>
                  <a:pt x="3024" y="1101"/>
                </a:cubicBezTo>
                <a:cubicBezTo>
                  <a:pt x="3025" y="1100"/>
                  <a:pt x="3025" y="1100"/>
                  <a:pt x="3025" y="1100"/>
                </a:cubicBezTo>
                <a:cubicBezTo>
                  <a:pt x="3029" y="1100"/>
                  <a:pt x="3029" y="1100"/>
                  <a:pt x="3029" y="1100"/>
                </a:cubicBezTo>
                <a:cubicBezTo>
                  <a:pt x="3030" y="1102"/>
                  <a:pt x="3030" y="1102"/>
                  <a:pt x="3030" y="1102"/>
                </a:cubicBezTo>
                <a:cubicBezTo>
                  <a:pt x="3032" y="1102"/>
                  <a:pt x="3032" y="1102"/>
                  <a:pt x="3032" y="1102"/>
                </a:cubicBezTo>
                <a:cubicBezTo>
                  <a:pt x="3034" y="1102"/>
                  <a:pt x="3034" y="1102"/>
                  <a:pt x="3034" y="1102"/>
                </a:cubicBezTo>
                <a:cubicBezTo>
                  <a:pt x="3037" y="1101"/>
                  <a:pt x="3037" y="1101"/>
                  <a:pt x="3037" y="1101"/>
                </a:cubicBezTo>
                <a:cubicBezTo>
                  <a:pt x="3039" y="1102"/>
                  <a:pt x="3039" y="1102"/>
                  <a:pt x="3039" y="1102"/>
                </a:cubicBezTo>
                <a:cubicBezTo>
                  <a:pt x="3041" y="1101"/>
                  <a:pt x="3041" y="1101"/>
                  <a:pt x="3041" y="1101"/>
                </a:cubicBezTo>
                <a:cubicBezTo>
                  <a:pt x="3044" y="1102"/>
                  <a:pt x="3044" y="1102"/>
                  <a:pt x="3044" y="1102"/>
                </a:cubicBezTo>
                <a:cubicBezTo>
                  <a:pt x="3044" y="1101"/>
                  <a:pt x="3044" y="1101"/>
                  <a:pt x="3044" y="1101"/>
                </a:cubicBezTo>
                <a:cubicBezTo>
                  <a:pt x="3044" y="1099"/>
                  <a:pt x="3044" y="1099"/>
                  <a:pt x="3044" y="1099"/>
                </a:cubicBezTo>
                <a:cubicBezTo>
                  <a:pt x="3047" y="1099"/>
                  <a:pt x="3047" y="1099"/>
                  <a:pt x="3047" y="1099"/>
                </a:cubicBezTo>
                <a:cubicBezTo>
                  <a:pt x="3051" y="1095"/>
                  <a:pt x="3051" y="1095"/>
                  <a:pt x="3051" y="1095"/>
                </a:cubicBezTo>
                <a:cubicBezTo>
                  <a:pt x="3051" y="1094"/>
                  <a:pt x="3051" y="1094"/>
                  <a:pt x="3051" y="1094"/>
                </a:cubicBezTo>
                <a:cubicBezTo>
                  <a:pt x="3052" y="1093"/>
                  <a:pt x="3052" y="1093"/>
                  <a:pt x="3052" y="1093"/>
                </a:cubicBezTo>
                <a:cubicBezTo>
                  <a:pt x="3053" y="1094"/>
                  <a:pt x="3053" y="1094"/>
                  <a:pt x="3053" y="1094"/>
                </a:cubicBezTo>
                <a:cubicBezTo>
                  <a:pt x="3056" y="1093"/>
                  <a:pt x="3056" y="1093"/>
                  <a:pt x="3056" y="1093"/>
                </a:cubicBezTo>
                <a:cubicBezTo>
                  <a:pt x="3057" y="1092"/>
                  <a:pt x="3057" y="1092"/>
                  <a:pt x="3057" y="1092"/>
                </a:cubicBezTo>
                <a:cubicBezTo>
                  <a:pt x="3055" y="1090"/>
                  <a:pt x="3055" y="1090"/>
                  <a:pt x="3055" y="1090"/>
                </a:cubicBezTo>
                <a:cubicBezTo>
                  <a:pt x="3055" y="1088"/>
                  <a:pt x="3055" y="1088"/>
                  <a:pt x="3055" y="1088"/>
                </a:cubicBezTo>
                <a:cubicBezTo>
                  <a:pt x="3056" y="1087"/>
                  <a:pt x="3056" y="1087"/>
                  <a:pt x="3056" y="1087"/>
                </a:cubicBezTo>
                <a:lnTo>
                  <a:pt x="3057" y="1088"/>
                </a:lnTo>
                <a:close/>
                <a:moveTo>
                  <a:pt x="2699" y="948"/>
                </a:moveTo>
                <a:cubicBezTo>
                  <a:pt x="2699" y="947"/>
                  <a:pt x="2699" y="947"/>
                  <a:pt x="2699" y="947"/>
                </a:cubicBezTo>
                <a:cubicBezTo>
                  <a:pt x="2698" y="948"/>
                  <a:pt x="2698" y="948"/>
                  <a:pt x="2698" y="948"/>
                </a:cubicBezTo>
                <a:lnTo>
                  <a:pt x="2699" y="948"/>
                </a:lnTo>
                <a:close/>
                <a:moveTo>
                  <a:pt x="2695" y="950"/>
                </a:moveTo>
                <a:cubicBezTo>
                  <a:pt x="2695" y="952"/>
                  <a:pt x="2695" y="952"/>
                  <a:pt x="2695" y="952"/>
                </a:cubicBezTo>
                <a:cubicBezTo>
                  <a:pt x="2696" y="954"/>
                  <a:pt x="2696" y="954"/>
                  <a:pt x="2696" y="954"/>
                </a:cubicBezTo>
                <a:cubicBezTo>
                  <a:pt x="2697" y="954"/>
                  <a:pt x="2697" y="954"/>
                  <a:pt x="2697" y="954"/>
                </a:cubicBezTo>
                <a:cubicBezTo>
                  <a:pt x="2697" y="951"/>
                  <a:pt x="2697" y="951"/>
                  <a:pt x="2697" y="951"/>
                </a:cubicBezTo>
                <a:cubicBezTo>
                  <a:pt x="2698" y="950"/>
                  <a:pt x="2698" y="950"/>
                  <a:pt x="2698" y="950"/>
                </a:cubicBezTo>
                <a:cubicBezTo>
                  <a:pt x="2697" y="950"/>
                  <a:pt x="2697" y="950"/>
                  <a:pt x="2697" y="950"/>
                </a:cubicBezTo>
                <a:lnTo>
                  <a:pt x="2695" y="950"/>
                </a:lnTo>
                <a:close/>
                <a:moveTo>
                  <a:pt x="2700" y="949"/>
                </a:moveTo>
                <a:cubicBezTo>
                  <a:pt x="2700" y="947"/>
                  <a:pt x="2700" y="947"/>
                  <a:pt x="2700" y="947"/>
                </a:cubicBezTo>
                <a:cubicBezTo>
                  <a:pt x="2699" y="948"/>
                  <a:pt x="2699" y="948"/>
                  <a:pt x="2699" y="948"/>
                </a:cubicBezTo>
                <a:lnTo>
                  <a:pt x="2700" y="949"/>
                </a:lnTo>
                <a:close/>
                <a:moveTo>
                  <a:pt x="2732" y="833"/>
                </a:moveTo>
                <a:cubicBezTo>
                  <a:pt x="2734" y="832"/>
                  <a:pt x="2734" y="832"/>
                  <a:pt x="2734" y="832"/>
                </a:cubicBezTo>
                <a:cubicBezTo>
                  <a:pt x="2731" y="832"/>
                  <a:pt x="2731" y="832"/>
                  <a:pt x="2731" y="832"/>
                </a:cubicBezTo>
                <a:lnTo>
                  <a:pt x="2732" y="833"/>
                </a:lnTo>
                <a:close/>
                <a:moveTo>
                  <a:pt x="2691" y="1073"/>
                </a:moveTo>
                <a:cubicBezTo>
                  <a:pt x="2691" y="1073"/>
                  <a:pt x="2691" y="1073"/>
                  <a:pt x="2691" y="1073"/>
                </a:cubicBezTo>
                <a:cubicBezTo>
                  <a:pt x="2690" y="1073"/>
                  <a:pt x="2690" y="1073"/>
                  <a:pt x="2690" y="1073"/>
                </a:cubicBezTo>
                <a:cubicBezTo>
                  <a:pt x="2691" y="1076"/>
                  <a:pt x="2691" y="1076"/>
                  <a:pt x="2691" y="1076"/>
                </a:cubicBezTo>
                <a:cubicBezTo>
                  <a:pt x="2691" y="1076"/>
                  <a:pt x="2691" y="1076"/>
                  <a:pt x="2691" y="1076"/>
                </a:cubicBezTo>
                <a:lnTo>
                  <a:pt x="2691" y="1073"/>
                </a:lnTo>
                <a:close/>
                <a:moveTo>
                  <a:pt x="2729" y="829"/>
                </a:moveTo>
                <a:cubicBezTo>
                  <a:pt x="2731" y="829"/>
                  <a:pt x="2731" y="829"/>
                  <a:pt x="2731" y="829"/>
                </a:cubicBezTo>
                <a:cubicBezTo>
                  <a:pt x="2730" y="828"/>
                  <a:pt x="2730" y="828"/>
                  <a:pt x="2730" y="828"/>
                </a:cubicBezTo>
                <a:lnTo>
                  <a:pt x="2729" y="829"/>
                </a:lnTo>
                <a:close/>
                <a:moveTo>
                  <a:pt x="2695" y="960"/>
                </a:moveTo>
                <a:cubicBezTo>
                  <a:pt x="2697" y="959"/>
                  <a:pt x="2697" y="959"/>
                  <a:pt x="2697" y="959"/>
                </a:cubicBezTo>
                <a:cubicBezTo>
                  <a:pt x="2697" y="958"/>
                  <a:pt x="2697" y="958"/>
                  <a:pt x="2697" y="958"/>
                </a:cubicBezTo>
                <a:cubicBezTo>
                  <a:pt x="2694" y="960"/>
                  <a:pt x="2694" y="960"/>
                  <a:pt x="2694" y="960"/>
                </a:cubicBezTo>
                <a:lnTo>
                  <a:pt x="2695" y="960"/>
                </a:lnTo>
                <a:close/>
                <a:moveTo>
                  <a:pt x="2686" y="1112"/>
                </a:moveTo>
                <a:cubicBezTo>
                  <a:pt x="2685" y="1112"/>
                  <a:pt x="2685" y="1112"/>
                  <a:pt x="2685" y="1112"/>
                </a:cubicBezTo>
                <a:cubicBezTo>
                  <a:pt x="2684" y="1112"/>
                  <a:pt x="2684" y="1112"/>
                  <a:pt x="2684" y="1112"/>
                </a:cubicBezTo>
                <a:cubicBezTo>
                  <a:pt x="2684" y="1113"/>
                  <a:pt x="2684" y="1113"/>
                  <a:pt x="2684" y="1113"/>
                </a:cubicBezTo>
                <a:cubicBezTo>
                  <a:pt x="2685" y="1113"/>
                  <a:pt x="2685" y="1113"/>
                  <a:pt x="2685" y="1113"/>
                </a:cubicBezTo>
                <a:lnTo>
                  <a:pt x="2686" y="1112"/>
                </a:lnTo>
                <a:close/>
                <a:moveTo>
                  <a:pt x="2692" y="1124"/>
                </a:moveTo>
                <a:cubicBezTo>
                  <a:pt x="2689" y="1123"/>
                  <a:pt x="2689" y="1123"/>
                  <a:pt x="2689" y="1123"/>
                </a:cubicBezTo>
                <a:cubicBezTo>
                  <a:pt x="2687" y="1125"/>
                  <a:pt x="2687" y="1125"/>
                  <a:pt x="2687" y="1125"/>
                </a:cubicBezTo>
                <a:cubicBezTo>
                  <a:pt x="2686" y="1127"/>
                  <a:pt x="2686" y="1127"/>
                  <a:pt x="2686" y="1127"/>
                </a:cubicBezTo>
                <a:cubicBezTo>
                  <a:pt x="2685" y="1127"/>
                  <a:pt x="2685" y="1127"/>
                  <a:pt x="2685" y="1127"/>
                </a:cubicBezTo>
                <a:cubicBezTo>
                  <a:pt x="2684" y="1128"/>
                  <a:pt x="2684" y="1128"/>
                  <a:pt x="2684" y="1128"/>
                </a:cubicBezTo>
                <a:cubicBezTo>
                  <a:pt x="2684" y="1129"/>
                  <a:pt x="2684" y="1129"/>
                  <a:pt x="2684" y="1129"/>
                </a:cubicBezTo>
                <a:cubicBezTo>
                  <a:pt x="2688" y="1130"/>
                  <a:pt x="2688" y="1130"/>
                  <a:pt x="2688" y="1130"/>
                </a:cubicBezTo>
                <a:cubicBezTo>
                  <a:pt x="2690" y="1129"/>
                  <a:pt x="2690" y="1129"/>
                  <a:pt x="2690" y="1129"/>
                </a:cubicBezTo>
                <a:cubicBezTo>
                  <a:pt x="2691" y="1130"/>
                  <a:pt x="2691" y="1130"/>
                  <a:pt x="2691" y="1130"/>
                </a:cubicBezTo>
                <a:cubicBezTo>
                  <a:pt x="2691" y="1128"/>
                  <a:pt x="2691" y="1128"/>
                  <a:pt x="2691" y="1128"/>
                </a:cubicBezTo>
                <a:cubicBezTo>
                  <a:pt x="2692" y="1127"/>
                  <a:pt x="2692" y="1127"/>
                  <a:pt x="2692" y="1127"/>
                </a:cubicBezTo>
                <a:lnTo>
                  <a:pt x="2692" y="1124"/>
                </a:lnTo>
                <a:close/>
                <a:moveTo>
                  <a:pt x="2690" y="1076"/>
                </a:moveTo>
                <a:cubicBezTo>
                  <a:pt x="2690" y="1073"/>
                  <a:pt x="2690" y="1073"/>
                  <a:pt x="2690" y="1073"/>
                </a:cubicBezTo>
                <a:cubicBezTo>
                  <a:pt x="2689" y="1072"/>
                  <a:pt x="2689" y="1072"/>
                  <a:pt x="2689" y="1072"/>
                </a:cubicBezTo>
                <a:cubicBezTo>
                  <a:pt x="2689" y="1073"/>
                  <a:pt x="2689" y="1073"/>
                  <a:pt x="2689" y="1073"/>
                </a:cubicBezTo>
                <a:cubicBezTo>
                  <a:pt x="2687" y="1075"/>
                  <a:pt x="2687" y="1075"/>
                  <a:pt x="2687" y="1075"/>
                </a:cubicBezTo>
                <a:cubicBezTo>
                  <a:pt x="2687" y="1078"/>
                  <a:pt x="2687" y="1078"/>
                  <a:pt x="2687" y="1078"/>
                </a:cubicBezTo>
                <a:cubicBezTo>
                  <a:pt x="2688" y="1079"/>
                  <a:pt x="2688" y="1079"/>
                  <a:pt x="2688" y="1079"/>
                </a:cubicBezTo>
                <a:cubicBezTo>
                  <a:pt x="2690" y="1078"/>
                  <a:pt x="2690" y="1078"/>
                  <a:pt x="2690" y="1078"/>
                </a:cubicBezTo>
                <a:lnTo>
                  <a:pt x="2690" y="1076"/>
                </a:lnTo>
                <a:close/>
                <a:moveTo>
                  <a:pt x="2704" y="1002"/>
                </a:moveTo>
                <a:cubicBezTo>
                  <a:pt x="2704" y="1002"/>
                  <a:pt x="2704" y="1002"/>
                  <a:pt x="2704" y="1002"/>
                </a:cubicBezTo>
                <a:cubicBezTo>
                  <a:pt x="2704" y="1000"/>
                  <a:pt x="2704" y="1000"/>
                  <a:pt x="2704" y="1000"/>
                </a:cubicBezTo>
                <a:cubicBezTo>
                  <a:pt x="2703" y="1000"/>
                  <a:pt x="2703" y="1000"/>
                  <a:pt x="2703" y="1000"/>
                </a:cubicBezTo>
                <a:lnTo>
                  <a:pt x="2704" y="1002"/>
                </a:lnTo>
                <a:close/>
                <a:moveTo>
                  <a:pt x="2704" y="994"/>
                </a:moveTo>
                <a:cubicBezTo>
                  <a:pt x="2705" y="994"/>
                  <a:pt x="2705" y="994"/>
                  <a:pt x="2705" y="994"/>
                </a:cubicBezTo>
                <a:cubicBezTo>
                  <a:pt x="2704" y="993"/>
                  <a:pt x="2704" y="993"/>
                  <a:pt x="2704" y="993"/>
                </a:cubicBezTo>
                <a:lnTo>
                  <a:pt x="2704" y="994"/>
                </a:lnTo>
                <a:close/>
                <a:moveTo>
                  <a:pt x="2706" y="998"/>
                </a:moveTo>
                <a:cubicBezTo>
                  <a:pt x="2704" y="998"/>
                  <a:pt x="2704" y="998"/>
                  <a:pt x="2704" y="998"/>
                </a:cubicBezTo>
                <a:cubicBezTo>
                  <a:pt x="2705" y="999"/>
                  <a:pt x="2705" y="999"/>
                  <a:pt x="2705" y="999"/>
                </a:cubicBezTo>
                <a:lnTo>
                  <a:pt x="2706" y="998"/>
                </a:lnTo>
                <a:close/>
                <a:moveTo>
                  <a:pt x="2707" y="993"/>
                </a:moveTo>
                <a:cubicBezTo>
                  <a:pt x="2707" y="993"/>
                  <a:pt x="2707" y="993"/>
                  <a:pt x="2707" y="993"/>
                </a:cubicBezTo>
                <a:cubicBezTo>
                  <a:pt x="2704" y="992"/>
                  <a:pt x="2704" y="992"/>
                  <a:pt x="2704" y="992"/>
                </a:cubicBezTo>
                <a:cubicBezTo>
                  <a:pt x="2704" y="992"/>
                  <a:pt x="2704" y="992"/>
                  <a:pt x="2704" y="992"/>
                </a:cubicBezTo>
                <a:cubicBezTo>
                  <a:pt x="2705" y="993"/>
                  <a:pt x="2705" y="993"/>
                  <a:pt x="2705" y="993"/>
                </a:cubicBezTo>
                <a:lnTo>
                  <a:pt x="2707" y="993"/>
                </a:lnTo>
                <a:close/>
                <a:moveTo>
                  <a:pt x="2734" y="827"/>
                </a:moveTo>
                <a:cubicBezTo>
                  <a:pt x="2734" y="825"/>
                  <a:pt x="2734" y="825"/>
                  <a:pt x="2734" y="825"/>
                </a:cubicBezTo>
                <a:cubicBezTo>
                  <a:pt x="2733" y="826"/>
                  <a:pt x="2733" y="826"/>
                  <a:pt x="2733" y="826"/>
                </a:cubicBezTo>
                <a:lnTo>
                  <a:pt x="2734" y="827"/>
                </a:lnTo>
                <a:close/>
                <a:moveTo>
                  <a:pt x="2785" y="924"/>
                </a:moveTo>
                <a:cubicBezTo>
                  <a:pt x="2784" y="925"/>
                  <a:pt x="2784" y="925"/>
                  <a:pt x="2784" y="925"/>
                </a:cubicBezTo>
                <a:cubicBezTo>
                  <a:pt x="2783" y="927"/>
                  <a:pt x="2783" y="927"/>
                  <a:pt x="2783" y="927"/>
                </a:cubicBezTo>
                <a:cubicBezTo>
                  <a:pt x="2784" y="929"/>
                  <a:pt x="2784" y="929"/>
                  <a:pt x="2784" y="929"/>
                </a:cubicBezTo>
                <a:cubicBezTo>
                  <a:pt x="2784" y="930"/>
                  <a:pt x="2784" y="930"/>
                  <a:pt x="2784" y="930"/>
                </a:cubicBezTo>
                <a:cubicBezTo>
                  <a:pt x="2784" y="931"/>
                  <a:pt x="2784" y="931"/>
                  <a:pt x="2784" y="931"/>
                </a:cubicBezTo>
                <a:cubicBezTo>
                  <a:pt x="2785" y="932"/>
                  <a:pt x="2785" y="932"/>
                  <a:pt x="2785" y="932"/>
                </a:cubicBezTo>
                <a:cubicBezTo>
                  <a:pt x="2786" y="929"/>
                  <a:pt x="2786" y="929"/>
                  <a:pt x="2786" y="929"/>
                </a:cubicBezTo>
                <a:cubicBezTo>
                  <a:pt x="2784" y="928"/>
                  <a:pt x="2784" y="928"/>
                  <a:pt x="2784" y="928"/>
                </a:cubicBezTo>
                <a:cubicBezTo>
                  <a:pt x="2784" y="926"/>
                  <a:pt x="2784" y="926"/>
                  <a:pt x="2784" y="926"/>
                </a:cubicBezTo>
                <a:cubicBezTo>
                  <a:pt x="2785" y="925"/>
                  <a:pt x="2785" y="925"/>
                  <a:pt x="2785" y="925"/>
                </a:cubicBezTo>
                <a:lnTo>
                  <a:pt x="2785" y="924"/>
                </a:lnTo>
                <a:close/>
                <a:moveTo>
                  <a:pt x="2785" y="919"/>
                </a:moveTo>
                <a:cubicBezTo>
                  <a:pt x="2785" y="920"/>
                  <a:pt x="2785" y="920"/>
                  <a:pt x="2785" y="920"/>
                </a:cubicBezTo>
                <a:cubicBezTo>
                  <a:pt x="2786" y="920"/>
                  <a:pt x="2786" y="920"/>
                  <a:pt x="2786" y="920"/>
                </a:cubicBezTo>
                <a:cubicBezTo>
                  <a:pt x="2786" y="919"/>
                  <a:pt x="2786" y="919"/>
                  <a:pt x="2786" y="919"/>
                </a:cubicBezTo>
                <a:lnTo>
                  <a:pt x="2785" y="919"/>
                </a:lnTo>
                <a:close/>
                <a:moveTo>
                  <a:pt x="2784" y="932"/>
                </a:moveTo>
                <a:cubicBezTo>
                  <a:pt x="2784" y="932"/>
                  <a:pt x="2784" y="932"/>
                  <a:pt x="2784" y="932"/>
                </a:cubicBezTo>
                <a:cubicBezTo>
                  <a:pt x="2782" y="932"/>
                  <a:pt x="2782" y="932"/>
                  <a:pt x="2782" y="932"/>
                </a:cubicBezTo>
                <a:cubicBezTo>
                  <a:pt x="2782" y="934"/>
                  <a:pt x="2782" y="934"/>
                  <a:pt x="2782" y="934"/>
                </a:cubicBezTo>
                <a:cubicBezTo>
                  <a:pt x="2783" y="938"/>
                  <a:pt x="2783" y="938"/>
                  <a:pt x="2783" y="938"/>
                </a:cubicBezTo>
                <a:cubicBezTo>
                  <a:pt x="2783" y="939"/>
                  <a:pt x="2783" y="939"/>
                  <a:pt x="2783" y="939"/>
                </a:cubicBezTo>
                <a:cubicBezTo>
                  <a:pt x="2781" y="938"/>
                  <a:pt x="2781" y="938"/>
                  <a:pt x="2781" y="938"/>
                </a:cubicBezTo>
                <a:cubicBezTo>
                  <a:pt x="2780" y="938"/>
                  <a:pt x="2780" y="938"/>
                  <a:pt x="2780" y="938"/>
                </a:cubicBezTo>
                <a:cubicBezTo>
                  <a:pt x="2780" y="941"/>
                  <a:pt x="2780" y="941"/>
                  <a:pt x="2780" y="941"/>
                </a:cubicBezTo>
                <a:cubicBezTo>
                  <a:pt x="2780" y="941"/>
                  <a:pt x="2780" y="941"/>
                  <a:pt x="2780" y="941"/>
                </a:cubicBezTo>
                <a:cubicBezTo>
                  <a:pt x="2779" y="941"/>
                  <a:pt x="2779" y="941"/>
                  <a:pt x="2779" y="941"/>
                </a:cubicBezTo>
                <a:cubicBezTo>
                  <a:pt x="2777" y="940"/>
                  <a:pt x="2777" y="940"/>
                  <a:pt x="2777" y="940"/>
                </a:cubicBezTo>
                <a:cubicBezTo>
                  <a:pt x="2776" y="944"/>
                  <a:pt x="2776" y="944"/>
                  <a:pt x="2776" y="944"/>
                </a:cubicBezTo>
                <a:cubicBezTo>
                  <a:pt x="2776" y="944"/>
                  <a:pt x="2776" y="944"/>
                  <a:pt x="2776" y="944"/>
                </a:cubicBezTo>
                <a:cubicBezTo>
                  <a:pt x="2776" y="946"/>
                  <a:pt x="2776" y="946"/>
                  <a:pt x="2776" y="946"/>
                </a:cubicBezTo>
                <a:cubicBezTo>
                  <a:pt x="2775" y="946"/>
                  <a:pt x="2775" y="946"/>
                  <a:pt x="2775" y="946"/>
                </a:cubicBezTo>
                <a:cubicBezTo>
                  <a:pt x="2774" y="944"/>
                  <a:pt x="2774" y="944"/>
                  <a:pt x="2774" y="944"/>
                </a:cubicBezTo>
                <a:cubicBezTo>
                  <a:pt x="2772" y="945"/>
                  <a:pt x="2772" y="945"/>
                  <a:pt x="2772" y="945"/>
                </a:cubicBezTo>
                <a:cubicBezTo>
                  <a:pt x="2771" y="948"/>
                  <a:pt x="2771" y="948"/>
                  <a:pt x="2771" y="948"/>
                </a:cubicBezTo>
                <a:cubicBezTo>
                  <a:pt x="2768" y="950"/>
                  <a:pt x="2768" y="950"/>
                  <a:pt x="2768" y="950"/>
                </a:cubicBezTo>
                <a:cubicBezTo>
                  <a:pt x="2766" y="950"/>
                  <a:pt x="2766" y="950"/>
                  <a:pt x="2766" y="950"/>
                </a:cubicBezTo>
                <a:cubicBezTo>
                  <a:pt x="2765" y="952"/>
                  <a:pt x="2765" y="952"/>
                  <a:pt x="2765" y="952"/>
                </a:cubicBezTo>
                <a:cubicBezTo>
                  <a:pt x="2767" y="949"/>
                  <a:pt x="2767" y="949"/>
                  <a:pt x="2767" y="949"/>
                </a:cubicBezTo>
                <a:cubicBezTo>
                  <a:pt x="2767" y="945"/>
                  <a:pt x="2767" y="945"/>
                  <a:pt x="2767" y="945"/>
                </a:cubicBezTo>
                <a:cubicBezTo>
                  <a:pt x="2764" y="943"/>
                  <a:pt x="2764" y="943"/>
                  <a:pt x="2764" y="943"/>
                </a:cubicBezTo>
                <a:cubicBezTo>
                  <a:pt x="2762" y="943"/>
                  <a:pt x="2762" y="943"/>
                  <a:pt x="2762" y="943"/>
                </a:cubicBezTo>
                <a:cubicBezTo>
                  <a:pt x="2761" y="945"/>
                  <a:pt x="2761" y="945"/>
                  <a:pt x="2761" y="945"/>
                </a:cubicBezTo>
                <a:cubicBezTo>
                  <a:pt x="2759" y="946"/>
                  <a:pt x="2759" y="946"/>
                  <a:pt x="2759" y="946"/>
                </a:cubicBezTo>
                <a:cubicBezTo>
                  <a:pt x="2758" y="948"/>
                  <a:pt x="2758" y="948"/>
                  <a:pt x="2758" y="948"/>
                </a:cubicBezTo>
                <a:cubicBezTo>
                  <a:pt x="2759" y="950"/>
                  <a:pt x="2759" y="950"/>
                  <a:pt x="2759" y="950"/>
                </a:cubicBezTo>
                <a:cubicBezTo>
                  <a:pt x="2756" y="950"/>
                  <a:pt x="2756" y="950"/>
                  <a:pt x="2756" y="950"/>
                </a:cubicBezTo>
                <a:cubicBezTo>
                  <a:pt x="2754" y="950"/>
                  <a:pt x="2754" y="950"/>
                  <a:pt x="2754" y="950"/>
                </a:cubicBezTo>
                <a:cubicBezTo>
                  <a:pt x="2752" y="951"/>
                  <a:pt x="2752" y="951"/>
                  <a:pt x="2752" y="951"/>
                </a:cubicBezTo>
                <a:cubicBezTo>
                  <a:pt x="2750" y="951"/>
                  <a:pt x="2750" y="951"/>
                  <a:pt x="2750" y="951"/>
                </a:cubicBezTo>
                <a:cubicBezTo>
                  <a:pt x="2749" y="954"/>
                  <a:pt x="2749" y="954"/>
                  <a:pt x="2749" y="954"/>
                </a:cubicBezTo>
                <a:cubicBezTo>
                  <a:pt x="2749" y="955"/>
                  <a:pt x="2749" y="955"/>
                  <a:pt x="2749" y="955"/>
                </a:cubicBezTo>
                <a:cubicBezTo>
                  <a:pt x="2749" y="958"/>
                  <a:pt x="2749" y="958"/>
                  <a:pt x="2749" y="958"/>
                </a:cubicBezTo>
                <a:cubicBezTo>
                  <a:pt x="2747" y="961"/>
                  <a:pt x="2747" y="961"/>
                  <a:pt x="2747" y="961"/>
                </a:cubicBezTo>
                <a:cubicBezTo>
                  <a:pt x="2749" y="963"/>
                  <a:pt x="2749" y="963"/>
                  <a:pt x="2749" y="963"/>
                </a:cubicBezTo>
                <a:cubicBezTo>
                  <a:pt x="2750" y="962"/>
                  <a:pt x="2750" y="962"/>
                  <a:pt x="2750" y="962"/>
                </a:cubicBezTo>
                <a:cubicBezTo>
                  <a:pt x="2752" y="958"/>
                  <a:pt x="2752" y="958"/>
                  <a:pt x="2752" y="958"/>
                </a:cubicBezTo>
                <a:cubicBezTo>
                  <a:pt x="2753" y="957"/>
                  <a:pt x="2753" y="957"/>
                  <a:pt x="2753" y="957"/>
                </a:cubicBezTo>
                <a:cubicBezTo>
                  <a:pt x="2754" y="954"/>
                  <a:pt x="2754" y="954"/>
                  <a:pt x="2754" y="954"/>
                </a:cubicBezTo>
                <a:cubicBezTo>
                  <a:pt x="2755" y="954"/>
                  <a:pt x="2755" y="954"/>
                  <a:pt x="2755" y="954"/>
                </a:cubicBezTo>
                <a:cubicBezTo>
                  <a:pt x="2757" y="955"/>
                  <a:pt x="2757" y="955"/>
                  <a:pt x="2757" y="955"/>
                </a:cubicBezTo>
                <a:cubicBezTo>
                  <a:pt x="2756" y="957"/>
                  <a:pt x="2756" y="957"/>
                  <a:pt x="2756" y="957"/>
                </a:cubicBezTo>
                <a:cubicBezTo>
                  <a:pt x="2757" y="957"/>
                  <a:pt x="2757" y="957"/>
                  <a:pt x="2757" y="957"/>
                </a:cubicBezTo>
                <a:cubicBezTo>
                  <a:pt x="2758" y="957"/>
                  <a:pt x="2758" y="957"/>
                  <a:pt x="2758" y="957"/>
                </a:cubicBezTo>
                <a:cubicBezTo>
                  <a:pt x="2759" y="958"/>
                  <a:pt x="2759" y="958"/>
                  <a:pt x="2759" y="958"/>
                </a:cubicBezTo>
                <a:cubicBezTo>
                  <a:pt x="2759" y="956"/>
                  <a:pt x="2759" y="956"/>
                  <a:pt x="2759" y="956"/>
                </a:cubicBezTo>
                <a:cubicBezTo>
                  <a:pt x="2760" y="955"/>
                  <a:pt x="2760" y="955"/>
                  <a:pt x="2760" y="955"/>
                </a:cubicBezTo>
                <a:cubicBezTo>
                  <a:pt x="2761" y="956"/>
                  <a:pt x="2761" y="956"/>
                  <a:pt x="2761" y="956"/>
                </a:cubicBezTo>
                <a:cubicBezTo>
                  <a:pt x="2760" y="957"/>
                  <a:pt x="2760" y="957"/>
                  <a:pt x="2760" y="957"/>
                </a:cubicBezTo>
                <a:cubicBezTo>
                  <a:pt x="2761" y="957"/>
                  <a:pt x="2761" y="957"/>
                  <a:pt x="2761" y="957"/>
                </a:cubicBezTo>
                <a:cubicBezTo>
                  <a:pt x="2763" y="958"/>
                  <a:pt x="2763" y="958"/>
                  <a:pt x="2763" y="958"/>
                </a:cubicBezTo>
                <a:cubicBezTo>
                  <a:pt x="2764" y="958"/>
                  <a:pt x="2764" y="958"/>
                  <a:pt x="2764" y="958"/>
                </a:cubicBezTo>
                <a:cubicBezTo>
                  <a:pt x="2762" y="956"/>
                  <a:pt x="2762" y="956"/>
                  <a:pt x="2762" y="956"/>
                </a:cubicBezTo>
                <a:cubicBezTo>
                  <a:pt x="2763" y="955"/>
                  <a:pt x="2763" y="955"/>
                  <a:pt x="2763" y="955"/>
                </a:cubicBezTo>
                <a:cubicBezTo>
                  <a:pt x="2763" y="955"/>
                  <a:pt x="2763" y="955"/>
                  <a:pt x="2763" y="955"/>
                </a:cubicBezTo>
                <a:cubicBezTo>
                  <a:pt x="2763" y="954"/>
                  <a:pt x="2763" y="954"/>
                  <a:pt x="2763" y="954"/>
                </a:cubicBezTo>
                <a:cubicBezTo>
                  <a:pt x="2764" y="954"/>
                  <a:pt x="2764" y="954"/>
                  <a:pt x="2764" y="954"/>
                </a:cubicBezTo>
                <a:cubicBezTo>
                  <a:pt x="2766" y="955"/>
                  <a:pt x="2766" y="955"/>
                  <a:pt x="2766" y="955"/>
                </a:cubicBezTo>
                <a:cubicBezTo>
                  <a:pt x="2768" y="956"/>
                  <a:pt x="2768" y="956"/>
                  <a:pt x="2768" y="956"/>
                </a:cubicBezTo>
                <a:cubicBezTo>
                  <a:pt x="2770" y="957"/>
                  <a:pt x="2770" y="957"/>
                  <a:pt x="2770" y="957"/>
                </a:cubicBezTo>
                <a:cubicBezTo>
                  <a:pt x="2770" y="959"/>
                  <a:pt x="2770" y="959"/>
                  <a:pt x="2770" y="959"/>
                </a:cubicBezTo>
                <a:cubicBezTo>
                  <a:pt x="2772" y="961"/>
                  <a:pt x="2772" y="961"/>
                  <a:pt x="2772" y="961"/>
                </a:cubicBezTo>
                <a:cubicBezTo>
                  <a:pt x="2770" y="960"/>
                  <a:pt x="2770" y="960"/>
                  <a:pt x="2770" y="960"/>
                </a:cubicBezTo>
                <a:cubicBezTo>
                  <a:pt x="2769" y="960"/>
                  <a:pt x="2769" y="960"/>
                  <a:pt x="2769" y="960"/>
                </a:cubicBezTo>
                <a:cubicBezTo>
                  <a:pt x="2770" y="961"/>
                  <a:pt x="2770" y="961"/>
                  <a:pt x="2770" y="961"/>
                </a:cubicBezTo>
                <a:cubicBezTo>
                  <a:pt x="2769" y="963"/>
                  <a:pt x="2769" y="963"/>
                  <a:pt x="2769" y="963"/>
                </a:cubicBezTo>
                <a:cubicBezTo>
                  <a:pt x="2770" y="964"/>
                  <a:pt x="2770" y="964"/>
                  <a:pt x="2770" y="964"/>
                </a:cubicBezTo>
                <a:cubicBezTo>
                  <a:pt x="2770" y="965"/>
                  <a:pt x="2770" y="965"/>
                  <a:pt x="2770" y="965"/>
                </a:cubicBezTo>
                <a:cubicBezTo>
                  <a:pt x="2769" y="967"/>
                  <a:pt x="2769" y="967"/>
                  <a:pt x="2769" y="967"/>
                </a:cubicBezTo>
                <a:cubicBezTo>
                  <a:pt x="2771" y="968"/>
                  <a:pt x="2771" y="968"/>
                  <a:pt x="2771" y="968"/>
                </a:cubicBezTo>
                <a:cubicBezTo>
                  <a:pt x="2771" y="970"/>
                  <a:pt x="2771" y="970"/>
                  <a:pt x="2771" y="970"/>
                </a:cubicBezTo>
                <a:cubicBezTo>
                  <a:pt x="2773" y="972"/>
                  <a:pt x="2773" y="972"/>
                  <a:pt x="2773" y="972"/>
                </a:cubicBezTo>
                <a:cubicBezTo>
                  <a:pt x="2775" y="972"/>
                  <a:pt x="2775" y="972"/>
                  <a:pt x="2775" y="972"/>
                </a:cubicBezTo>
                <a:cubicBezTo>
                  <a:pt x="2777" y="974"/>
                  <a:pt x="2777" y="974"/>
                  <a:pt x="2777" y="974"/>
                </a:cubicBezTo>
                <a:cubicBezTo>
                  <a:pt x="2779" y="975"/>
                  <a:pt x="2779" y="975"/>
                  <a:pt x="2779" y="975"/>
                </a:cubicBezTo>
                <a:cubicBezTo>
                  <a:pt x="2781" y="974"/>
                  <a:pt x="2781" y="974"/>
                  <a:pt x="2781" y="974"/>
                </a:cubicBezTo>
                <a:cubicBezTo>
                  <a:pt x="2781" y="973"/>
                  <a:pt x="2781" y="973"/>
                  <a:pt x="2781" y="973"/>
                </a:cubicBezTo>
                <a:cubicBezTo>
                  <a:pt x="2782" y="972"/>
                  <a:pt x="2782" y="972"/>
                  <a:pt x="2782" y="972"/>
                </a:cubicBezTo>
                <a:cubicBezTo>
                  <a:pt x="2783" y="973"/>
                  <a:pt x="2783" y="973"/>
                  <a:pt x="2783" y="973"/>
                </a:cubicBezTo>
                <a:cubicBezTo>
                  <a:pt x="2782" y="974"/>
                  <a:pt x="2782" y="974"/>
                  <a:pt x="2782" y="974"/>
                </a:cubicBezTo>
                <a:cubicBezTo>
                  <a:pt x="2783" y="976"/>
                  <a:pt x="2783" y="976"/>
                  <a:pt x="2783" y="976"/>
                </a:cubicBezTo>
                <a:cubicBezTo>
                  <a:pt x="2783" y="977"/>
                  <a:pt x="2783" y="977"/>
                  <a:pt x="2783" y="977"/>
                </a:cubicBezTo>
                <a:cubicBezTo>
                  <a:pt x="2785" y="976"/>
                  <a:pt x="2785" y="976"/>
                  <a:pt x="2785" y="976"/>
                </a:cubicBezTo>
                <a:cubicBezTo>
                  <a:pt x="2787" y="972"/>
                  <a:pt x="2787" y="972"/>
                  <a:pt x="2787" y="972"/>
                </a:cubicBezTo>
                <a:cubicBezTo>
                  <a:pt x="2788" y="970"/>
                  <a:pt x="2788" y="970"/>
                  <a:pt x="2788" y="970"/>
                </a:cubicBezTo>
                <a:cubicBezTo>
                  <a:pt x="2787" y="969"/>
                  <a:pt x="2787" y="969"/>
                  <a:pt x="2787" y="969"/>
                </a:cubicBezTo>
                <a:cubicBezTo>
                  <a:pt x="2786" y="966"/>
                  <a:pt x="2786" y="966"/>
                  <a:pt x="2786" y="966"/>
                </a:cubicBezTo>
                <a:cubicBezTo>
                  <a:pt x="2784" y="965"/>
                  <a:pt x="2784" y="965"/>
                  <a:pt x="2784" y="965"/>
                </a:cubicBezTo>
                <a:cubicBezTo>
                  <a:pt x="2784" y="963"/>
                  <a:pt x="2784" y="963"/>
                  <a:pt x="2784" y="963"/>
                </a:cubicBezTo>
                <a:cubicBezTo>
                  <a:pt x="2787" y="959"/>
                  <a:pt x="2787" y="959"/>
                  <a:pt x="2787" y="959"/>
                </a:cubicBezTo>
                <a:cubicBezTo>
                  <a:pt x="2788" y="958"/>
                  <a:pt x="2788" y="958"/>
                  <a:pt x="2788" y="958"/>
                </a:cubicBezTo>
                <a:cubicBezTo>
                  <a:pt x="2789" y="960"/>
                  <a:pt x="2789" y="960"/>
                  <a:pt x="2789" y="960"/>
                </a:cubicBezTo>
                <a:cubicBezTo>
                  <a:pt x="2790" y="962"/>
                  <a:pt x="2790" y="962"/>
                  <a:pt x="2790" y="962"/>
                </a:cubicBezTo>
                <a:cubicBezTo>
                  <a:pt x="2791" y="964"/>
                  <a:pt x="2791" y="964"/>
                  <a:pt x="2791" y="964"/>
                </a:cubicBezTo>
                <a:cubicBezTo>
                  <a:pt x="2791" y="965"/>
                  <a:pt x="2791" y="965"/>
                  <a:pt x="2791" y="965"/>
                </a:cubicBezTo>
                <a:cubicBezTo>
                  <a:pt x="2792" y="968"/>
                  <a:pt x="2792" y="968"/>
                  <a:pt x="2792" y="968"/>
                </a:cubicBezTo>
                <a:cubicBezTo>
                  <a:pt x="2792" y="970"/>
                  <a:pt x="2792" y="970"/>
                  <a:pt x="2792" y="970"/>
                </a:cubicBezTo>
                <a:cubicBezTo>
                  <a:pt x="2792" y="968"/>
                  <a:pt x="2792" y="968"/>
                  <a:pt x="2792" y="968"/>
                </a:cubicBezTo>
                <a:cubicBezTo>
                  <a:pt x="2793" y="966"/>
                  <a:pt x="2793" y="966"/>
                  <a:pt x="2793" y="966"/>
                </a:cubicBezTo>
                <a:cubicBezTo>
                  <a:pt x="2792" y="963"/>
                  <a:pt x="2792" y="963"/>
                  <a:pt x="2792" y="963"/>
                </a:cubicBezTo>
                <a:cubicBezTo>
                  <a:pt x="2792" y="962"/>
                  <a:pt x="2792" y="962"/>
                  <a:pt x="2792" y="962"/>
                </a:cubicBezTo>
                <a:cubicBezTo>
                  <a:pt x="2793" y="962"/>
                  <a:pt x="2793" y="962"/>
                  <a:pt x="2793" y="962"/>
                </a:cubicBezTo>
                <a:cubicBezTo>
                  <a:pt x="2794" y="963"/>
                  <a:pt x="2794" y="963"/>
                  <a:pt x="2794" y="963"/>
                </a:cubicBezTo>
                <a:cubicBezTo>
                  <a:pt x="2794" y="962"/>
                  <a:pt x="2794" y="962"/>
                  <a:pt x="2794" y="962"/>
                </a:cubicBezTo>
                <a:cubicBezTo>
                  <a:pt x="2795" y="962"/>
                  <a:pt x="2795" y="962"/>
                  <a:pt x="2795" y="962"/>
                </a:cubicBezTo>
                <a:cubicBezTo>
                  <a:pt x="2796" y="959"/>
                  <a:pt x="2796" y="959"/>
                  <a:pt x="2796" y="959"/>
                </a:cubicBezTo>
                <a:cubicBezTo>
                  <a:pt x="2796" y="956"/>
                  <a:pt x="2796" y="956"/>
                  <a:pt x="2796" y="956"/>
                </a:cubicBezTo>
                <a:cubicBezTo>
                  <a:pt x="2794" y="954"/>
                  <a:pt x="2794" y="954"/>
                  <a:pt x="2794" y="954"/>
                </a:cubicBezTo>
                <a:cubicBezTo>
                  <a:pt x="2793" y="952"/>
                  <a:pt x="2793" y="952"/>
                  <a:pt x="2793" y="952"/>
                </a:cubicBezTo>
                <a:cubicBezTo>
                  <a:pt x="2793" y="950"/>
                  <a:pt x="2793" y="950"/>
                  <a:pt x="2793" y="950"/>
                </a:cubicBezTo>
                <a:cubicBezTo>
                  <a:pt x="2793" y="948"/>
                  <a:pt x="2793" y="948"/>
                  <a:pt x="2793" y="948"/>
                </a:cubicBezTo>
                <a:cubicBezTo>
                  <a:pt x="2792" y="949"/>
                  <a:pt x="2792" y="949"/>
                  <a:pt x="2792" y="949"/>
                </a:cubicBezTo>
                <a:cubicBezTo>
                  <a:pt x="2792" y="947"/>
                  <a:pt x="2792" y="947"/>
                  <a:pt x="2792" y="947"/>
                </a:cubicBezTo>
                <a:cubicBezTo>
                  <a:pt x="2792" y="945"/>
                  <a:pt x="2792" y="945"/>
                  <a:pt x="2792" y="945"/>
                </a:cubicBezTo>
                <a:cubicBezTo>
                  <a:pt x="2792" y="945"/>
                  <a:pt x="2792" y="945"/>
                  <a:pt x="2792" y="945"/>
                </a:cubicBezTo>
                <a:cubicBezTo>
                  <a:pt x="2790" y="944"/>
                  <a:pt x="2790" y="944"/>
                  <a:pt x="2790" y="944"/>
                </a:cubicBezTo>
                <a:cubicBezTo>
                  <a:pt x="2791" y="943"/>
                  <a:pt x="2791" y="943"/>
                  <a:pt x="2791" y="943"/>
                </a:cubicBezTo>
                <a:cubicBezTo>
                  <a:pt x="2792" y="943"/>
                  <a:pt x="2792" y="943"/>
                  <a:pt x="2792" y="943"/>
                </a:cubicBezTo>
                <a:cubicBezTo>
                  <a:pt x="2792" y="940"/>
                  <a:pt x="2792" y="940"/>
                  <a:pt x="2792" y="940"/>
                </a:cubicBezTo>
                <a:cubicBezTo>
                  <a:pt x="2791" y="938"/>
                  <a:pt x="2791" y="938"/>
                  <a:pt x="2791" y="938"/>
                </a:cubicBezTo>
                <a:cubicBezTo>
                  <a:pt x="2791" y="937"/>
                  <a:pt x="2791" y="937"/>
                  <a:pt x="2791" y="937"/>
                </a:cubicBezTo>
                <a:cubicBezTo>
                  <a:pt x="2789" y="938"/>
                  <a:pt x="2789" y="938"/>
                  <a:pt x="2789" y="938"/>
                </a:cubicBezTo>
                <a:cubicBezTo>
                  <a:pt x="2787" y="936"/>
                  <a:pt x="2787" y="936"/>
                  <a:pt x="2787" y="936"/>
                </a:cubicBezTo>
                <a:cubicBezTo>
                  <a:pt x="2785" y="934"/>
                  <a:pt x="2785" y="934"/>
                  <a:pt x="2785" y="934"/>
                </a:cubicBezTo>
                <a:lnTo>
                  <a:pt x="2784" y="932"/>
                </a:lnTo>
                <a:close/>
                <a:moveTo>
                  <a:pt x="2785" y="652"/>
                </a:moveTo>
                <a:cubicBezTo>
                  <a:pt x="2785" y="652"/>
                  <a:pt x="2785" y="652"/>
                  <a:pt x="2785" y="652"/>
                </a:cubicBezTo>
                <a:cubicBezTo>
                  <a:pt x="2786" y="653"/>
                  <a:pt x="2786" y="653"/>
                  <a:pt x="2786" y="653"/>
                </a:cubicBezTo>
                <a:cubicBezTo>
                  <a:pt x="2787" y="653"/>
                  <a:pt x="2787" y="653"/>
                  <a:pt x="2787" y="653"/>
                </a:cubicBezTo>
                <a:cubicBezTo>
                  <a:pt x="2785" y="652"/>
                  <a:pt x="2785" y="652"/>
                  <a:pt x="2785" y="652"/>
                </a:cubicBezTo>
                <a:close/>
                <a:moveTo>
                  <a:pt x="2787" y="933"/>
                </a:moveTo>
                <a:cubicBezTo>
                  <a:pt x="2788" y="934"/>
                  <a:pt x="2788" y="934"/>
                  <a:pt x="2788" y="934"/>
                </a:cubicBezTo>
                <a:cubicBezTo>
                  <a:pt x="2788" y="933"/>
                  <a:pt x="2788" y="933"/>
                  <a:pt x="2788" y="933"/>
                </a:cubicBezTo>
                <a:cubicBezTo>
                  <a:pt x="2787" y="932"/>
                  <a:pt x="2787" y="932"/>
                  <a:pt x="2787" y="932"/>
                </a:cubicBezTo>
                <a:lnTo>
                  <a:pt x="2787" y="933"/>
                </a:lnTo>
                <a:close/>
                <a:moveTo>
                  <a:pt x="2797" y="661"/>
                </a:moveTo>
                <a:cubicBezTo>
                  <a:pt x="2796" y="660"/>
                  <a:pt x="2796" y="660"/>
                  <a:pt x="2796" y="660"/>
                </a:cubicBezTo>
                <a:cubicBezTo>
                  <a:pt x="2796" y="661"/>
                  <a:pt x="2796" y="661"/>
                  <a:pt x="2796" y="661"/>
                </a:cubicBezTo>
                <a:cubicBezTo>
                  <a:pt x="2796" y="662"/>
                  <a:pt x="2796" y="662"/>
                  <a:pt x="2796" y="662"/>
                </a:cubicBezTo>
                <a:cubicBezTo>
                  <a:pt x="2797" y="662"/>
                  <a:pt x="2797" y="662"/>
                  <a:pt x="2797" y="662"/>
                </a:cubicBezTo>
                <a:lnTo>
                  <a:pt x="2797" y="661"/>
                </a:lnTo>
                <a:close/>
                <a:moveTo>
                  <a:pt x="2789" y="928"/>
                </a:moveTo>
                <a:cubicBezTo>
                  <a:pt x="2789" y="930"/>
                  <a:pt x="2789" y="930"/>
                  <a:pt x="2789" y="930"/>
                </a:cubicBezTo>
                <a:cubicBezTo>
                  <a:pt x="2788" y="931"/>
                  <a:pt x="2788" y="931"/>
                  <a:pt x="2788" y="931"/>
                </a:cubicBezTo>
                <a:cubicBezTo>
                  <a:pt x="2789" y="932"/>
                  <a:pt x="2789" y="932"/>
                  <a:pt x="2789" y="932"/>
                </a:cubicBezTo>
                <a:cubicBezTo>
                  <a:pt x="2791" y="932"/>
                  <a:pt x="2791" y="932"/>
                  <a:pt x="2791" y="932"/>
                </a:cubicBezTo>
                <a:cubicBezTo>
                  <a:pt x="2790" y="930"/>
                  <a:pt x="2790" y="930"/>
                  <a:pt x="2790" y="930"/>
                </a:cubicBezTo>
                <a:lnTo>
                  <a:pt x="2789" y="928"/>
                </a:lnTo>
                <a:close/>
                <a:moveTo>
                  <a:pt x="2781" y="641"/>
                </a:moveTo>
                <a:cubicBezTo>
                  <a:pt x="2782" y="641"/>
                  <a:pt x="2782" y="641"/>
                  <a:pt x="2782" y="641"/>
                </a:cubicBezTo>
                <a:cubicBezTo>
                  <a:pt x="2783" y="640"/>
                  <a:pt x="2783" y="640"/>
                  <a:pt x="2783" y="640"/>
                </a:cubicBezTo>
                <a:cubicBezTo>
                  <a:pt x="2783" y="639"/>
                  <a:pt x="2783" y="639"/>
                  <a:pt x="2783" y="639"/>
                </a:cubicBezTo>
                <a:cubicBezTo>
                  <a:pt x="2781" y="639"/>
                  <a:pt x="2781" y="639"/>
                  <a:pt x="2781" y="639"/>
                </a:cubicBezTo>
                <a:cubicBezTo>
                  <a:pt x="2781" y="640"/>
                  <a:pt x="2781" y="640"/>
                  <a:pt x="2781" y="640"/>
                </a:cubicBezTo>
                <a:lnTo>
                  <a:pt x="2781" y="641"/>
                </a:lnTo>
                <a:close/>
                <a:moveTo>
                  <a:pt x="2782" y="657"/>
                </a:moveTo>
                <a:cubicBezTo>
                  <a:pt x="2783" y="656"/>
                  <a:pt x="2783" y="656"/>
                  <a:pt x="2783" y="656"/>
                </a:cubicBezTo>
                <a:cubicBezTo>
                  <a:pt x="2782" y="656"/>
                  <a:pt x="2782" y="656"/>
                  <a:pt x="2782" y="656"/>
                </a:cubicBezTo>
                <a:lnTo>
                  <a:pt x="2782" y="657"/>
                </a:lnTo>
                <a:close/>
                <a:moveTo>
                  <a:pt x="2478" y="862"/>
                </a:moveTo>
                <a:cubicBezTo>
                  <a:pt x="2480" y="862"/>
                  <a:pt x="2480" y="862"/>
                  <a:pt x="2480" y="862"/>
                </a:cubicBezTo>
                <a:cubicBezTo>
                  <a:pt x="2482" y="861"/>
                  <a:pt x="2482" y="861"/>
                  <a:pt x="2482" y="861"/>
                </a:cubicBezTo>
                <a:cubicBezTo>
                  <a:pt x="2480" y="861"/>
                  <a:pt x="2480" y="861"/>
                  <a:pt x="2480" y="861"/>
                </a:cubicBezTo>
                <a:cubicBezTo>
                  <a:pt x="2480" y="860"/>
                  <a:pt x="2480" y="860"/>
                  <a:pt x="2480" y="860"/>
                </a:cubicBezTo>
                <a:cubicBezTo>
                  <a:pt x="2480" y="858"/>
                  <a:pt x="2480" y="858"/>
                  <a:pt x="2480" y="858"/>
                </a:cubicBezTo>
                <a:cubicBezTo>
                  <a:pt x="2480" y="858"/>
                  <a:pt x="2480" y="858"/>
                  <a:pt x="2480" y="858"/>
                </a:cubicBezTo>
                <a:cubicBezTo>
                  <a:pt x="2481" y="860"/>
                  <a:pt x="2481" y="860"/>
                  <a:pt x="2481" y="860"/>
                </a:cubicBezTo>
                <a:cubicBezTo>
                  <a:pt x="2483" y="860"/>
                  <a:pt x="2483" y="860"/>
                  <a:pt x="2483" y="860"/>
                </a:cubicBezTo>
                <a:cubicBezTo>
                  <a:pt x="2486" y="858"/>
                  <a:pt x="2486" y="858"/>
                  <a:pt x="2486" y="858"/>
                </a:cubicBezTo>
                <a:cubicBezTo>
                  <a:pt x="2485" y="857"/>
                  <a:pt x="2485" y="857"/>
                  <a:pt x="2485" y="857"/>
                </a:cubicBezTo>
                <a:cubicBezTo>
                  <a:pt x="2486" y="856"/>
                  <a:pt x="2486" y="856"/>
                  <a:pt x="2486" y="856"/>
                </a:cubicBezTo>
                <a:cubicBezTo>
                  <a:pt x="2486" y="854"/>
                  <a:pt x="2486" y="854"/>
                  <a:pt x="2486" y="854"/>
                </a:cubicBezTo>
                <a:cubicBezTo>
                  <a:pt x="2485" y="853"/>
                  <a:pt x="2485" y="853"/>
                  <a:pt x="2485" y="853"/>
                </a:cubicBezTo>
                <a:cubicBezTo>
                  <a:pt x="2485" y="852"/>
                  <a:pt x="2485" y="852"/>
                  <a:pt x="2485" y="852"/>
                </a:cubicBezTo>
                <a:cubicBezTo>
                  <a:pt x="2486" y="851"/>
                  <a:pt x="2486" y="851"/>
                  <a:pt x="2486" y="851"/>
                </a:cubicBezTo>
                <a:cubicBezTo>
                  <a:pt x="2485" y="850"/>
                  <a:pt x="2485" y="850"/>
                  <a:pt x="2485" y="850"/>
                </a:cubicBezTo>
                <a:cubicBezTo>
                  <a:pt x="2487" y="851"/>
                  <a:pt x="2487" y="851"/>
                  <a:pt x="2487" y="851"/>
                </a:cubicBezTo>
                <a:cubicBezTo>
                  <a:pt x="2487" y="852"/>
                  <a:pt x="2487" y="852"/>
                  <a:pt x="2487" y="852"/>
                </a:cubicBezTo>
                <a:cubicBezTo>
                  <a:pt x="2488" y="852"/>
                  <a:pt x="2488" y="852"/>
                  <a:pt x="2488" y="852"/>
                </a:cubicBezTo>
                <a:cubicBezTo>
                  <a:pt x="2488" y="853"/>
                  <a:pt x="2488" y="853"/>
                  <a:pt x="2488" y="853"/>
                </a:cubicBezTo>
                <a:cubicBezTo>
                  <a:pt x="2490" y="857"/>
                  <a:pt x="2490" y="857"/>
                  <a:pt x="2490" y="857"/>
                </a:cubicBezTo>
                <a:cubicBezTo>
                  <a:pt x="2491" y="858"/>
                  <a:pt x="2491" y="858"/>
                  <a:pt x="2491" y="858"/>
                </a:cubicBezTo>
                <a:cubicBezTo>
                  <a:pt x="2491" y="861"/>
                  <a:pt x="2491" y="861"/>
                  <a:pt x="2491" y="861"/>
                </a:cubicBezTo>
                <a:cubicBezTo>
                  <a:pt x="2493" y="861"/>
                  <a:pt x="2493" y="861"/>
                  <a:pt x="2493" y="861"/>
                </a:cubicBezTo>
                <a:cubicBezTo>
                  <a:pt x="2494" y="860"/>
                  <a:pt x="2494" y="860"/>
                  <a:pt x="2494" y="860"/>
                </a:cubicBezTo>
                <a:cubicBezTo>
                  <a:pt x="2495" y="859"/>
                  <a:pt x="2495" y="859"/>
                  <a:pt x="2495" y="859"/>
                </a:cubicBezTo>
                <a:cubicBezTo>
                  <a:pt x="2495" y="860"/>
                  <a:pt x="2495" y="860"/>
                  <a:pt x="2495" y="860"/>
                </a:cubicBezTo>
                <a:cubicBezTo>
                  <a:pt x="2494" y="861"/>
                  <a:pt x="2494" y="861"/>
                  <a:pt x="2494" y="861"/>
                </a:cubicBezTo>
                <a:cubicBezTo>
                  <a:pt x="2496" y="863"/>
                  <a:pt x="2496" y="863"/>
                  <a:pt x="2496" y="863"/>
                </a:cubicBezTo>
                <a:cubicBezTo>
                  <a:pt x="2496" y="864"/>
                  <a:pt x="2496" y="864"/>
                  <a:pt x="2496" y="864"/>
                </a:cubicBezTo>
                <a:cubicBezTo>
                  <a:pt x="2495" y="865"/>
                  <a:pt x="2495" y="865"/>
                  <a:pt x="2495" y="865"/>
                </a:cubicBezTo>
                <a:cubicBezTo>
                  <a:pt x="2495" y="867"/>
                  <a:pt x="2495" y="867"/>
                  <a:pt x="2495" y="867"/>
                </a:cubicBezTo>
                <a:cubicBezTo>
                  <a:pt x="2497" y="868"/>
                  <a:pt x="2497" y="868"/>
                  <a:pt x="2497" y="868"/>
                </a:cubicBezTo>
                <a:cubicBezTo>
                  <a:pt x="2497" y="875"/>
                  <a:pt x="2497" y="875"/>
                  <a:pt x="2497" y="875"/>
                </a:cubicBezTo>
                <a:cubicBezTo>
                  <a:pt x="2498" y="875"/>
                  <a:pt x="2498" y="875"/>
                  <a:pt x="2498" y="875"/>
                </a:cubicBezTo>
                <a:cubicBezTo>
                  <a:pt x="2498" y="879"/>
                  <a:pt x="2498" y="879"/>
                  <a:pt x="2498" y="879"/>
                </a:cubicBezTo>
                <a:cubicBezTo>
                  <a:pt x="2501" y="880"/>
                  <a:pt x="2501" y="880"/>
                  <a:pt x="2501" y="880"/>
                </a:cubicBezTo>
                <a:cubicBezTo>
                  <a:pt x="2500" y="881"/>
                  <a:pt x="2500" y="881"/>
                  <a:pt x="2500" y="881"/>
                </a:cubicBezTo>
                <a:cubicBezTo>
                  <a:pt x="2500" y="883"/>
                  <a:pt x="2500" y="883"/>
                  <a:pt x="2500" y="883"/>
                </a:cubicBezTo>
                <a:cubicBezTo>
                  <a:pt x="2502" y="885"/>
                  <a:pt x="2502" y="885"/>
                  <a:pt x="2502" y="885"/>
                </a:cubicBezTo>
                <a:cubicBezTo>
                  <a:pt x="2501" y="889"/>
                  <a:pt x="2501" y="889"/>
                  <a:pt x="2501" y="889"/>
                </a:cubicBezTo>
                <a:cubicBezTo>
                  <a:pt x="2502" y="891"/>
                  <a:pt x="2502" y="891"/>
                  <a:pt x="2502" y="891"/>
                </a:cubicBezTo>
                <a:cubicBezTo>
                  <a:pt x="2502" y="893"/>
                  <a:pt x="2502" y="893"/>
                  <a:pt x="2502" y="893"/>
                </a:cubicBezTo>
                <a:cubicBezTo>
                  <a:pt x="2503" y="892"/>
                  <a:pt x="2503" y="892"/>
                  <a:pt x="2503" y="892"/>
                </a:cubicBezTo>
                <a:cubicBezTo>
                  <a:pt x="2503" y="889"/>
                  <a:pt x="2503" y="889"/>
                  <a:pt x="2503" y="889"/>
                </a:cubicBezTo>
                <a:cubicBezTo>
                  <a:pt x="2505" y="891"/>
                  <a:pt x="2505" y="891"/>
                  <a:pt x="2505" y="891"/>
                </a:cubicBezTo>
                <a:cubicBezTo>
                  <a:pt x="2505" y="894"/>
                  <a:pt x="2505" y="894"/>
                  <a:pt x="2505" y="894"/>
                </a:cubicBezTo>
                <a:cubicBezTo>
                  <a:pt x="2507" y="895"/>
                  <a:pt x="2507" y="895"/>
                  <a:pt x="2507" y="895"/>
                </a:cubicBezTo>
                <a:cubicBezTo>
                  <a:pt x="2507" y="901"/>
                  <a:pt x="2507" y="901"/>
                  <a:pt x="2507" y="901"/>
                </a:cubicBezTo>
                <a:cubicBezTo>
                  <a:pt x="2508" y="902"/>
                  <a:pt x="2508" y="902"/>
                  <a:pt x="2508" y="902"/>
                </a:cubicBezTo>
                <a:cubicBezTo>
                  <a:pt x="2509" y="904"/>
                  <a:pt x="2509" y="904"/>
                  <a:pt x="2509" y="904"/>
                </a:cubicBezTo>
                <a:cubicBezTo>
                  <a:pt x="2508" y="905"/>
                  <a:pt x="2508" y="905"/>
                  <a:pt x="2508" y="905"/>
                </a:cubicBezTo>
                <a:cubicBezTo>
                  <a:pt x="2508" y="907"/>
                  <a:pt x="2508" y="907"/>
                  <a:pt x="2508" y="907"/>
                </a:cubicBezTo>
                <a:cubicBezTo>
                  <a:pt x="2509" y="909"/>
                  <a:pt x="2509" y="909"/>
                  <a:pt x="2509" y="909"/>
                </a:cubicBezTo>
                <a:cubicBezTo>
                  <a:pt x="2511" y="910"/>
                  <a:pt x="2511" y="910"/>
                  <a:pt x="2511" y="910"/>
                </a:cubicBezTo>
                <a:cubicBezTo>
                  <a:pt x="2509" y="911"/>
                  <a:pt x="2509" y="911"/>
                  <a:pt x="2509" y="911"/>
                </a:cubicBezTo>
                <a:cubicBezTo>
                  <a:pt x="2510" y="914"/>
                  <a:pt x="2510" y="914"/>
                  <a:pt x="2510" y="914"/>
                </a:cubicBezTo>
                <a:cubicBezTo>
                  <a:pt x="2510" y="915"/>
                  <a:pt x="2510" y="915"/>
                  <a:pt x="2510" y="915"/>
                </a:cubicBezTo>
                <a:cubicBezTo>
                  <a:pt x="2509" y="916"/>
                  <a:pt x="2509" y="916"/>
                  <a:pt x="2509" y="916"/>
                </a:cubicBezTo>
                <a:cubicBezTo>
                  <a:pt x="2509" y="918"/>
                  <a:pt x="2509" y="918"/>
                  <a:pt x="2509" y="918"/>
                </a:cubicBezTo>
                <a:cubicBezTo>
                  <a:pt x="2509" y="919"/>
                  <a:pt x="2509" y="919"/>
                  <a:pt x="2509" y="919"/>
                </a:cubicBezTo>
                <a:cubicBezTo>
                  <a:pt x="2509" y="921"/>
                  <a:pt x="2509" y="921"/>
                  <a:pt x="2509" y="921"/>
                </a:cubicBezTo>
                <a:cubicBezTo>
                  <a:pt x="2508" y="923"/>
                  <a:pt x="2508" y="923"/>
                  <a:pt x="2508" y="923"/>
                </a:cubicBezTo>
                <a:cubicBezTo>
                  <a:pt x="2507" y="923"/>
                  <a:pt x="2507" y="923"/>
                  <a:pt x="2507" y="923"/>
                </a:cubicBezTo>
                <a:cubicBezTo>
                  <a:pt x="2507" y="923"/>
                  <a:pt x="2507" y="923"/>
                  <a:pt x="2507" y="923"/>
                </a:cubicBezTo>
                <a:cubicBezTo>
                  <a:pt x="2507" y="924"/>
                  <a:pt x="2507" y="924"/>
                  <a:pt x="2507" y="924"/>
                </a:cubicBezTo>
                <a:cubicBezTo>
                  <a:pt x="2507" y="925"/>
                  <a:pt x="2507" y="925"/>
                  <a:pt x="2507" y="925"/>
                </a:cubicBezTo>
                <a:cubicBezTo>
                  <a:pt x="2507" y="928"/>
                  <a:pt x="2507" y="928"/>
                  <a:pt x="2507" y="928"/>
                </a:cubicBezTo>
                <a:cubicBezTo>
                  <a:pt x="2508" y="931"/>
                  <a:pt x="2508" y="931"/>
                  <a:pt x="2508" y="931"/>
                </a:cubicBezTo>
                <a:cubicBezTo>
                  <a:pt x="2509" y="928"/>
                  <a:pt x="2509" y="928"/>
                  <a:pt x="2509" y="928"/>
                </a:cubicBezTo>
                <a:cubicBezTo>
                  <a:pt x="2510" y="926"/>
                  <a:pt x="2510" y="926"/>
                  <a:pt x="2510" y="926"/>
                </a:cubicBezTo>
                <a:cubicBezTo>
                  <a:pt x="2510" y="926"/>
                  <a:pt x="2510" y="926"/>
                  <a:pt x="2510" y="926"/>
                </a:cubicBezTo>
                <a:cubicBezTo>
                  <a:pt x="2509" y="930"/>
                  <a:pt x="2509" y="930"/>
                  <a:pt x="2509" y="930"/>
                </a:cubicBezTo>
                <a:cubicBezTo>
                  <a:pt x="2510" y="930"/>
                  <a:pt x="2510" y="930"/>
                  <a:pt x="2510" y="930"/>
                </a:cubicBezTo>
                <a:cubicBezTo>
                  <a:pt x="2509" y="932"/>
                  <a:pt x="2509" y="932"/>
                  <a:pt x="2509" y="932"/>
                </a:cubicBezTo>
                <a:cubicBezTo>
                  <a:pt x="2509" y="933"/>
                  <a:pt x="2509" y="933"/>
                  <a:pt x="2509" y="933"/>
                </a:cubicBezTo>
                <a:cubicBezTo>
                  <a:pt x="2508" y="935"/>
                  <a:pt x="2508" y="935"/>
                  <a:pt x="2508" y="935"/>
                </a:cubicBezTo>
                <a:cubicBezTo>
                  <a:pt x="2509" y="935"/>
                  <a:pt x="2509" y="935"/>
                  <a:pt x="2509" y="935"/>
                </a:cubicBezTo>
                <a:cubicBezTo>
                  <a:pt x="2508" y="937"/>
                  <a:pt x="2508" y="937"/>
                  <a:pt x="2508" y="937"/>
                </a:cubicBezTo>
                <a:cubicBezTo>
                  <a:pt x="2507" y="936"/>
                  <a:pt x="2507" y="936"/>
                  <a:pt x="2507" y="936"/>
                </a:cubicBezTo>
                <a:cubicBezTo>
                  <a:pt x="2507" y="940"/>
                  <a:pt x="2507" y="940"/>
                  <a:pt x="2507" y="940"/>
                </a:cubicBezTo>
                <a:cubicBezTo>
                  <a:pt x="2506" y="941"/>
                  <a:pt x="2506" y="941"/>
                  <a:pt x="2506" y="941"/>
                </a:cubicBezTo>
                <a:cubicBezTo>
                  <a:pt x="2506" y="944"/>
                  <a:pt x="2506" y="944"/>
                  <a:pt x="2506" y="944"/>
                </a:cubicBezTo>
                <a:cubicBezTo>
                  <a:pt x="2506" y="945"/>
                  <a:pt x="2506" y="945"/>
                  <a:pt x="2506" y="945"/>
                </a:cubicBezTo>
                <a:cubicBezTo>
                  <a:pt x="2506" y="948"/>
                  <a:pt x="2506" y="948"/>
                  <a:pt x="2506" y="948"/>
                </a:cubicBezTo>
                <a:cubicBezTo>
                  <a:pt x="2507" y="949"/>
                  <a:pt x="2507" y="949"/>
                  <a:pt x="2507" y="949"/>
                </a:cubicBezTo>
                <a:cubicBezTo>
                  <a:pt x="2509" y="950"/>
                  <a:pt x="2509" y="950"/>
                  <a:pt x="2509" y="950"/>
                </a:cubicBezTo>
                <a:cubicBezTo>
                  <a:pt x="2509" y="948"/>
                  <a:pt x="2509" y="948"/>
                  <a:pt x="2509" y="948"/>
                </a:cubicBezTo>
                <a:cubicBezTo>
                  <a:pt x="2510" y="947"/>
                  <a:pt x="2510" y="947"/>
                  <a:pt x="2510" y="947"/>
                </a:cubicBezTo>
                <a:cubicBezTo>
                  <a:pt x="2510" y="948"/>
                  <a:pt x="2510" y="948"/>
                  <a:pt x="2510" y="948"/>
                </a:cubicBezTo>
                <a:cubicBezTo>
                  <a:pt x="2512" y="949"/>
                  <a:pt x="2512" y="949"/>
                  <a:pt x="2512" y="949"/>
                </a:cubicBezTo>
                <a:cubicBezTo>
                  <a:pt x="2512" y="950"/>
                  <a:pt x="2512" y="950"/>
                  <a:pt x="2512" y="950"/>
                </a:cubicBezTo>
                <a:cubicBezTo>
                  <a:pt x="2513" y="950"/>
                  <a:pt x="2513" y="950"/>
                  <a:pt x="2513" y="950"/>
                </a:cubicBezTo>
                <a:cubicBezTo>
                  <a:pt x="2515" y="954"/>
                  <a:pt x="2515" y="954"/>
                  <a:pt x="2515" y="954"/>
                </a:cubicBezTo>
                <a:cubicBezTo>
                  <a:pt x="2516" y="954"/>
                  <a:pt x="2516" y="954"/>
                  <a:pt x="2516" y="954"/>
                </a:cubicBezTo>
                <a:cubicBezTo>
                  <a:pt x="2518" y="957"/>
                  <a:pt x="2518" y="957"/>
                  <a:pt x="2518" y="957"/>
                </a:cubicBezTo>
                <a:cubicBezTo>
                  <a:pt x="2518" y="959"/>
                  <a:pt x="2518" y="959"/>
                  <a:pt x="2518" y="959"/>
                </a:cubicBezTo>
                <a:cubicBezTo>
                  <a:pt x="2520" y="959"/>
                  <a:pt x="2520" y="959"/>
                  <a:pt x="2520" y="959"/>
                </a:cubicBezTo>
                <a:cubicBezTo>
                  <a:pt x="2521" y="961"/>
                  <a:pt x="2521" y="961"/>
                  <a:pt x="2521" y="961"/>
                </a:cubicBezTo>
                <a:cubicBezTo>
                  <a:pt x="2522" y="961"/>
                  <a:pt x="2522" y="961"/>
                  <a:pt x="2522" y="961"/>
                </a:cubicBezTo>
                <a:cubicBezTo>
                  <a:pt x="2522" y="962"/>
                  <a:pt x="2522" y="962"/>
                  <a:pt x="2522" y="962"/>
                </a:cubicBezTo>
                <a:cubicBezTo>
                  <a:pt x="2521" y="963"/>
                  <a:pt x="2521" y="963"/>
                  <a:pt x="2521" y="963"/>
                </a:cubicBezTo>
                <a:cubicBezTo>
                  <a:pt x="2521" y="964"/>
                  <a:pt x="2521" y="964"/>
                  <a:pt x="2521" y="964"/>
                </a:cubicBezTo>
                <a:cubicBezTo>
                  <a:pt x="2526" y="967"/>
                  <a:pt x="2526" y="967"/>
                  <a:pt x="2526" y="967"/>
                </a:cubicBezTo>
                <a:cubicBezTo>
                  <a:pt x="2526" y="968"/>
                  <a:pt x="2526" y="968"/>
                  <a:pt x="2526" y="968"/>
                </a:cubicBezTo>
                <a:cubicBezTo>
                  <a:pt x="2529" y="972"/>
                  <a:pt x="2529" y="972"/>
                  <a:pt x="2529" y="972"/>
                </a:cubicBezTo>
                <a:cubicBezTo>
                  <a:pt x="2530" y="980"/>
                  <a:pt x="2530" y="980"/>
                  <a:pt x="2530" y="980"/>
                </a:cubicBezTo>
                <a:cubicBezTo>
                  <a:pt x="2531" y="983"/>
                  <a:pt x="2531" y="983"/>
                  <a:pt x="2531" y="983"/>
                </a:cubicBezTo>
                <a:cubicBezTo>
                  <a:pt x="2532" y="985"/>
                  <a:pt x="2532" y="985"/>
                  <a:pt x="2532" y="985"/>
                </a:cubicBezTo>
                <a:cubicBezTo>
                  <a:pt x="2532" y="988"/>
                  <a:pt x="2532" y="988"/>
                  <a:pt x="2532" y="988"/>
                </a:cubicBezTo>
                <a:cubicBezTo>
                  <a:pt x="2531" y="989"/>
                  <a:pt x="2531" y="989"/>
                  <a:pt x="2531" y="989"/>
                </a:cubicBezTo>
                <a:cubicBezTo>
                  <a:pt x="2531" y="991"/>
                  <a:pt x="2531" y="991"/>
                  <a:pt x="2531" y="991"/>
                </a:cubicBezTo>
                <a:cubicBezTo>
                  <a:pt x="2533" y="993"/>
                  <a:pt x="2533" y="993"/>
                  <a:pt x="2533" y="993"/>
                </a:cubicBezTo>
                <a:cubicBezTo>
                  <a:pt x="2532" y="994"/>
                  <a:pt x="2532" y="994"/>
                  <a:pt x="2532" y="994"/>
                </a:cubicBezTo>
                <a:cubicBezTo>
                  <a:pt x="2533" y="995"/>
                  <a:pt x="2533" y="995"/>
                  <a:pt x="2533" y="995"/>
                </a:cubicBezTo>
                <a:cubicBezTo>
                  <a:pt x="2536" y="997"/>
                  <a:pt x="2536" y="997"/>
                  <a:pt x="2536" y="997"/>
                </a:cubicBezTo>
                <a:cubicBezTo>
                  <a:pt x="2538" y="1000"/>
                  <a:pt x="2538" y="1000"/>
                  <a:pt x="2538" y="1000"/>
                </a:cubicBezTo>
                <a:cubicBezTo>
                  <a:pt x="2540" y="1001"/>
                  <a:pt x="2540" y="1001"/>
                  <a:pt x="2540" y="1001"/>
                </a:cubicBezTo>
                <a:cubicBezTo>
                  <a:pt x="2541" y="1003"/>
                  <a:pt x="2541" y="1003"/>
                  <a:pt x="2541" y="1003"/>
                </a:cubicBezTo>
                <a:cubicBezTo>
                  <a:pt x="2539" y="1004"/>
                  <a:pt x="2539" y="1004"/>
                  <a:pt x="2539" y="1004"/>
                </a:cubicBezTo>
                <a:cubicBezTo>
                  <a:pt x="2539" y="1005"/>
                  <a:pt x="2539" y="1005"/>
                  <a:pt x="2539" y="1005"/>
                </a:cubicBezTo>
                <a:cubicBezTo>
                  <a:pt x="2541" y="1007"/>
                  <a:pt x="2541" y="1007"/>
                  <a:pt x="2541" y="1007"/>
                </a:cubicBezTo>
                <a:cubicBezTo>
                  <a:pt x="2544" y="1008"/>
                  <a:pt x="2544" y="1008"/>
                  <a:pt x="2544" y="1008"/>
                </a:cubicBezTo>
                <a:cubicBezTo>
                  <a:pt x="2547" y="1010"/>
                  <a:pt x="2547" y="1010"/>
                  <a:pt x="2547" y="1010"/>
                </a:cubicBezTo>
                <a:cubicBezTo>
                  <a:pt x="2547" y="1012"/>
                  <a:pt x="2547" y="1012"/>
                  <a:pt x="2547" y="1012"/>
                </a:cubicBezTo>
                <a:cubicBezTo>
                  <a:pt x="2549" y="1015"/>
                  <a:pt x="2549" y="1015"/>
                  <a:pt x="2549" y="1015"/>
                </a:cubicBezTo>
                <a:cubicBezTo>
                  <a:pt x="2551" y="1015"/>
                  <a:pt x="2551" y="1015"/>
                  <a:pt x="2551" y="1015"/>
                </a:cubicBezTo>
                <a:cubicBezTo>
                  <a:pt x="2552" y="1015"/>
                  <a:pt x="2552" y="1015"/>
                  <a:pt x="2552" y="1015"/>
                </a:cubicBezTo>
                <a:cubicBezTo>
                  <a:pt x="2553" y="1016"/>
                  <a:pt x="2553" y="1016"/>
                  <a:pt x="2553" y="1016"/>
                </a:cubicBezTo>
                <a:cubicBezTo>
                  <a:pt x="2555" y="1017"/>
                  <a:pt x="2555" y="1017"/>
                  <a:pt x="2555" y="1017"/>
                </a:cubicBezTo>
                <a:cubicBezTo>
                  <a:pt x="2558" y="1019"/>
                  <a:pt x="2558" y="1019"/>
                  <a:pt x="2558" y="1019"/>
                </a:cubicBezTo>
                <a:cubicBezTo>
                  <a:pt x="2561" y="1019"/>
                  <a:pt x="2561" y="1019"/>
                  <a:pt x="2561" y="1019"/>
                </a:cubicBezTo>
                <a:cubicBezTo>
                  <a:pt x="2563" y="1021"/>
                  <a:pt x="2563" y="1021"/>
                  <a:pt x="2563" y="1021"/>
                </a:cubicBezTo>
                <a:cubicBezTo>
                  <a:pt x="2565" y="1022"/>
                  <a:pt x="2565" y="1022"/>
                  <a:pt x="2565" y="1022"/>
                </a:cubicBezTo>
                <a:cubicBezTo>
                  <a:pt x="2565" y="1021"/>
                  <a:pt x="2565" y="1021"/>
                  <a:pt x="2565" y="1021"/>
                </a:cubicBezTo>
                <a:cubicBezTo>
                  <a:pt x="2566" y="1022"/>
                  <a:pt x="2566" y="1022"/>
                  <a:pt x="2566" y="1022"/>
                </a:cubicBezTo>
                <a:cubicBezTo>
                  <a:pt x="2568" y="1021"/>
                  <a:pt x="2568" y="1021"/>
                  <a:pt x="2568" y="1021"/>
                </a:cubicBezTo>
                <a:cubicBezTo>
                  <a:pt x="2568" y="1021"/>
                  <a:pt x="2568" y="1021"/>
                  <a:pt x="2568" y="1021"/>
                </a:cubicBezTo>
                <a:cubicBezTo>
                  <a:pt x="2567" y="1020"/>
                  <a:pt x="2567" y="1020"/>
                  <a:pt x="2567" y="1020"/>
                </a:cubicBezTo>
                <a:cubicBezTo>
                  <a:pt x="2568" y="1020"/>
                  <a:pt x="2568" y="1020"/>
                  <a:pt x="2568" y="1020"/>
                </a:cubicBezTo>
                <a:cubicBezTo>
                  <a:pt x="2568" y="1019"/>
                  <a:pt x="2568" y="1019"/>
                  <a:pt x="2568" y="1019"/>
                </a:cubicBezTo>
                <a:cubicBezTo>
                  <a:pt x="2567" y="1018"/>
                  <a:pt x="2567" y="1018"/>
                  <a:pt x="2567" y="1018"/>
                </a:cubicBezTo>
                <a:cubicBezTo>
                  <a:pt x="2568" y="1019"/>
                  <a:pt x="2568" y="1019"/>
                  <a:pt x="2568" y="1019"/>
                </a:cubicBezTo>
                <a:cubicBezTo>
                  <a:pt x="2568" y="1020"/>
                  <a:pt x="2568" y="1020"/>
                  <a:pt x="2568" y="1020"/>
                </a:cubicBezTo>
                <a:cubicBezTo>
                  <a:pt x="2569" y="1021"/>
                  <a:pt x="2569" y="1021"/>
                  <a:pt x="2569" y="1021"/>
                </a:cubicBezTo>
                <a:cubicBezTo>
                  <a:pt x="2570" y="1021"/>
                  <a:pt x="2570" y="1021"/>
                  <a:pt x="2570" y="1021"/>
                </a:cubicBezTo>
                <a:cubicBezTo>
                  <a:pt x="2570" y="1019"/>
                  <a:pt x="2570" y="1019"/>
                  <a:pt x="2570" y="1019"/>
                </a:cubicBezTo>
                <a:cubicBezTo>
                  <a:pt x="2568" y="1015"/>
                  <a:pt x="2568" y="1015"/>
                  <a:pt x="2568" y="1015"/>
                </a:cubicBezTo>
                <a:cubicBezTo>
                  <a:pt x="2567" y="1014"/>
                  <a:pt x="2567" y="1014"/>
                  <a:pt x="2567" y="1014"/>
                </a:cubicBezTo>
                <a:cubicBezTo>
                  <a:pt x="2567" y="1014"/>
                  <a:pt x="2567" y="1014"/>
                  <a:pt x="2567" y="1014"/>
                </a:cubicBezTo>
                <a:cubicBezTo>
                  <a:pt x="2567" y="1013"/>
                  <a:pt x="2567" y="1013"/>
                  <a:pt x="2567" y="1013"/>
                </a:cubicBezTo>
                <a:cubicBezTo>
                  <a:pt x="2566" y="1012"/>
                  <a:pt x="2566" y="1012"/>
                  <a:pt x="2566" y="1012"/>
                </a:cubicBezTo>
                <a:cubicBezTo>
                  <a:pt x="2566" y="1009"/>
                  <a:pt x="2566" y="1009"/>
                  <a:pt x="2566" y="1009"/>
                </a:cubicBezTo>
                <a:cubicBezTo>
                  <a:pt x="2566" y="1009"/>
                  <a:pt x="2566" y="1009"/>
                  <a:pt x="2566" y="1009"/>
                </a:cubicBezTo>
                <a:cubicBezTo>
                  <a:pt x="2566" y="1008"/>
                  <a:pt x="2566" y="1008"/>
                  <a:pt x="2566" y="1008"/>
                </a:cubicBezTo>
                <a:cubicBezTo>
                  <a:pt x="2564" y="1008"/>
                  <a:pt x="2564" y="1008"/>
                  <a:pt x="2564" y="1008"/>
                </a:cubicBezTo>
                <a:cubicBezTo>
                  <a:pt x="2562" y="1006"/>
                  <a:pt x="2562" y="1006"/>
                  <a:pt x="2562" y="1006"/>
                </a:cubicBezTo>
                <a:cubicBezTo>
                  <a:pt x="2561" y="1003"/>
                  <a:pt x="2561" y="1003"/>
                  <a:pt x="2561" y="1003"/>
                </a:cubicBezTo>
                <a:cubicBezTo>
                  <a:pt x="2561" y="998"/>
                  <a:pt x="2561" y="998"/>
                  <a:pt x="2561" y="998"/>
                </a:cubicBezTo>
                <a:cubicBezTo>
                  <a:pt x="2560" y="997"/>
                  <a:pt x="2560" y="997"/>
                  <a:pt x="2560" y="997"/>
                </a:cubicBezTo>
                <a:cubicBezTo>
                  <a:pt x="2560" y="995"/>
                  <a:pt x="2560" y="995"/>
                  <a:pt x="2560" y="995"/>
                </a:cubicBezTo>
                <a:cubicBezTo>
                  <a:pt x="2560" y="994"/>
                  <a:pt x="2560" y="994"/>
                  <a:pt x="2560" y="994"/>
                </a:cubicBezTo>
                <a:cubicBezTo>
                  <a:pt x="2560" y="989"/>
                  <a:pt x="2560" y="989"/>
                  <a:pt x="2560" y="989"/>
                </a:cubicBezTo>
                <a:cubicBezTo>
                  <a:pt x="2561" y="988"/>
                  <a:pt x="2561" y="988"/>
                  <a:pt x="2561" y="988"/>
                </a:cubicBezTo>
                <a:cubicBezTo>
                  <a:pt x="2560" y="984"/>
                  <a:pt x="2560" y="984"/>
                  <a:pt x="2560" y="984"/>
                </a:cubicBezTo>
                <a:cubicBezTo>
                  <a:pt x="2558" y="980"/>
                  <a:pt x="2558" y="980"/>
                  <a:pt x="2558" y="980"/>
                </a:cubicBezTo>
                <a:cubicBezTo>
                  <a:pt x="2550" y="973"/>
                  <a:pt x="2550" y="973"/>
                  <a:pt x="2550" y="973"/>
                </a:cubicBezTo>
                <a:cubicBezTo>
                  <a:pt x="2549" y="970"/>
                  <a:pt x="2549" y="970"/>
                  <a:pt x="2549" y="970"/>
                </a:cubicBezTo>
                <a:cubicBezTo>
                  <a:pt x="2548" y="970"/>
                  <a:pt x="2548" y="970"/>
                  <a:pt x="2548" y="970"/>
                </a:cubicBezTo>
                <a:cubicBezTo>
                  <a:pt x="2547" y="971"/>
                  <a:pt x="2547" y="971"/>
                  <a:pt x="2547" y="971"/>
                </a:cubicBezTo>
                <a:cubicBezTo>
                  <a:pt x="2546" y="971"/>
                  <a:pt x="2546" y="971"/>
                  <a:pt x="2546" y="971"/>
                </a:cubicBezTo>
                <a:cubicBezTo>
                  <a:pt x="2546" y="971"/>
                  <a:pt x="2546" y="971"/>
                  <a:pt x="2546" y="971"/>
                </a:cubicBezTo>
                <a:cubicBezTo>
                  <a:pt x="2545" y="970"/>
                  <a:pt x="2545" y="970"/>
                  <a:pt x="2545" y="970"/>
                </a:cubicBezTo>
                <a:cubicBezTo>
                  <a:pt x="2543" y="969"/>
                  <a:pt x="2543" y="969"/>
                  <a:pt x="2543" y="969"/>
                </a:cubicBezTo>
                <a:cubicBezTo>
                  <a:pt x="2542" y="968"/>
                  <a:pt x="2542" y="968"/>
                  <a:pt x="2542" y="968"/>
                </a:cubicBezTo>
                <a:cubicBezTo>
                  <a:pt x="2541" y="965"/>
                  <a:pt x="2541" y="965"/>
                  <a:pt x="2541" y="965"/>
                </a:cubicBezTo>
                <a:cubicBezTo>
                  <a:pt x="2539" y="964"/>
                  <a:pt x="2539" y="964"/>
                  <a:pt x="2539" y="964"/>
                </a:cubicBezTo>
                <a:cubicBezTo>
                  <a:pt x="2537" y="964"/>
                  <a:pt x="2537" y="964"/>
                  <a:pt x="2537" y="964"/>
                </a:cubicBezTo>
                <a:cubicBezTo>
                  <a:pt x="2536" y="964"/>
                  <a:pt x="2536" y="964"/>
                  <a:pt x="2536" y="964"/>
                </a:cubicBezTo>
                <a:cubicBezTo>
                  <a:pt x="2535" y="963"/>
                  <a:pt x="2535" y="963"/>
                  <a:pt x="2535" y="963"/>
                </a:cubicBezTo>
                <a:cubicBezTo>
                  <a:pt x="2532" y="961"/>
                  <a:pt x="2532" y="961"/>
                  <a:pt x="2532" y="961"/>
                </a:cubicBezTo>
                <a:cubicBezTo>
                  <a:pt x="2531" y="959"/>
                  <a:pt x="2531" y="959"/>
                  <a:pt x="2531" y="959"/>
                </a:cubicBezTo>
                <a:cubicBezTo>
                  <a:pt x="2531" y="958"/>
                  <a:pt x="2531" y="958"/>
                  <a:pt x="2531" y="958"/>
                </a:cubicBezTo>
                <a:cubicBezTo>
                  <a:pt x="2530" y="957"/>
                  <a:pt x="2530" y="957"/>
                  <a:pt x="2530" y="957"/>
                </a:cubicBezTo>
                <a:cubicBezTo>
                  <a:pt x="2530" y="959"/>
                  <a:pt x="2530" y="959"/>
                  <a:pt x="2530" y="959"/>
                </a:cubicBezTo>
                <a:cubicBezTo>
                  <a:pt x="2527" y="958"/>
                  <a:pt x="2527" y="958"/>
                  <a:pt x="2527" y="958"/>
                </a:cubicBezTo>
                <a:cubicBezTo>
                  <a:pt x="2527" y="956"/>
                  <a:pt x="2527" y="956"/>
                  <a:pt x="2527" y="956"/>
                </a:cubicBezTo>
                <a:cubicBezTo>
                  <a:pt x="2529" y="955"/>
                  <a:pt x="2529" y="955"/>
                  <a:pt x="2529" y="955"/>
                </a:cubicBezTo>
                <a:cubicBezTo>
                  <a:pt x="2529" y="956"/>
                  <a:pt x="2529" y="956"/>
                  <a:pt x="2529" y="956"/>
                </a:cubicBezTo>
                <a:cubicBezTo>
                  <a:pt x="2529" y="955"/>
                  <a:pt x="2529" y="955"/>
                  <a:pt x="2529" y="955"/>
                </a:cubicBezTo>
                <a:cubicBezTo>
                  <a:pt x="2530" y="954"/>
                  <a:pt x="2530" y="954"/>
                  <a:pt x="2530" y="954"/>
                </a:cubicBezTo>
                <a:cubicBezTo>
                  <a:pt x="2529" y="950"/>
                  <a:pt x="2529" y="950"/>
                  <a:pt x="2529" y="950"/>
                </a:cubicBezTo>
                <a:cubicBezTo>
                  <a:pt x="2528" y="950"/>
                  <a:pt x="2528" y="950"/>
                  <a:pt x="2528" y="950"/>
                </a:cubicBezTo>
                <a:cubicBezTo>
                  <a:pt x="2528" y="948"/>
                  <a:pt x="2528" y="948"/>
                  <a:pt x="2528" y="948"/>
                </a:cubicBezTo>
                <a:cubicBezTo>
                  <a:pt x="2527" y="946"/>
                  <a:pt x="2527" y="946"/>
                  <a:pt x="2527" y="946"/>
                </a:cubicBezTo>
                <a:cubicBezTo>
                  <a:pt x="2526" y="945"/>
                  <a:pt x="2526" y="945"/>
                  <a:pt x="2526" y="945"/>
                </a:cubicBezTo>
                <a:cubicBezTo>
                  <a:pt x="2526" y="946"/>
                  <a:pt x="2526" y="946"/>
                  <a:pt x="2526" y="946"/>
                </a:cubicBezTo>
                <a:cubicBezTo>
                  <a:pt x="2526" y="947"/>
                  <a:pt x="2526" y="947"/>
                  <a:pt x="2526" y="947"/>
                </a:cubicBezTo>
                <a:cubicBezTo>
                  <a:pt x="2525" y="947"/>
                  <a:pt x="2525" y="947"/>
                  <a:pt x="2525" y="947"/>
                </a:cubicBezTo>
                <a:cubicBezTo>
                  <a:pt x="2524" y="945"/>
                  <a:pt x="2524" y="945"/>
                  <a:pt x="2524" y="945"/>
                </a:cubicBezTo>
                <a:cubicBezTo>
                  <a:pt x="2523" y="944"/>
                  <a:pt x="2523" y="944"/>
                  <a:pt x="2523" y="944"/>
                </a:cubicBezTo>
                <a:cubicBezTo>
                  <a:pt x="2523" y="942"/>
                  <a:pt x="2523" y="942"/>
                  <a:pt x="2523" y="942"/>
                </a:cubicBezTo>
                <a:cubicBezTo>
                  <a:pt x="2522" y="941"/>
                  <a:pt x="2522" y="941"/>
                  <a:pt x="2522" y="941"/>
                </a:cubicBezTo>
                <a:cubicBezTo>
                  <a:pt x="2522" y="939"/>
                  <a:pt x="2522" y="939"/>
                  <a:pt x="2522" y="939"/>
                </a:cubicBezTo>
                <a:cubicBezTo>
                  <a:pt x="2521" y="938"/>
                  <a:pt x="2521" y="938"/>
                  <a:pt x="2521" y="938"/>
                </a:cubicBezTo>
                <a:cubicBezTo>
                  <a:pt x="2520" y="938"/>
                  <a:pt x="2520" y="938"/>
                  <a:pt x="2520" y="938"/>
                </a:cubicBezTo>
                <a:cubicBezTo>
                  <a:pt x="2519" y="937"/>
                  <a:pt x="2519" y="937"/>
                  <a:pt x="2519" y="937"/>
                </a:cubicBezTo>
                <a:cubicBezTo>
                  <a:pt x="2518" y="938"/>
                  <a:pt x="2518" y="938"/>
                  <a:pt x="2518" y="938"/>
                </a:cubicBezTo>
                <a:cubicBezTo>
                  <a:pt x="2518" y="939"/>
                  <a:pt x="2518" y="939"/>
                  <a:pt x="2518" y="939"/>
                </a:cubicBezTo>
                <a:cubicBezTo>
                  <a:pt x="2517" y="939"/>
                  <a:pt x="2517" y="939"/>
                  <a:pt x="2517" y="939"/>
                </a:cubicBezTo>
                <a:cubicBezTo>
                  <a:pt x="2516" y="939"/>
                  <a:pt x="2516" y="939"/>
                  <a:pt x="2516" y="939"/>
                </a:cubicBezTo>
                <a:cubicBezTo>
                  <a:pt x="2517" y="937"/>
                  <a:pt x="2517" y="937"/>
                  <a:pt x="2517" y="937"/>
                </a:cubicBezTo>
                <a:cubicBezTo>
                  <a:pt x="2515" y="934"/>
                  <a:pt x="2515" y="934"/>
                  <a:pt x="2515" y="934"/>
                </a:cubicBezTo>
                <a:cubicBezTo>
                  <a:pt x="2515" y="933"/>
                  <a:pt x="2515" y="933"/>
                  <a:pt x="2515" y="933"/>
                </a:cubicBezTo>
                <a:cubicBezTo>
                  <a:pt x="2515" y="930"/>
                  <a:pt x="2515" y="930"/>
                  <a:pt x="2515" y="930"/>
                </a:cubicBezTo>
                <a:cubicBezTo>
                  <a:pt x="2515" y="930"/>
                  <a:pt x="2515" y="930"/>
                  <a:pt x="2515" y="930"/>
                </a:cubicBezTo>
                <a:cubicBezTo>
                  <a:pt x="2516" y="928"/>
                  <a:pt x="2516" y="928"/>
                  <a:pt x="2516" y="928"/>
                </a:cubicBezTo>
                <a:cubicBezTo>
                  <a:pt x="2515" y="928"/>
                  <a:pt x="2515" y="928"/>
                  <a:pt x="2515" y="928"/>
                </a:cubicBezTo>
                <a:cubicBezTo>
                  <a:pt x="2514" y="928"/>
                  <a:pt x="2514" y="928"/>
                  <a:pt x="2514" y="928"/>
                </a:cubicBezTo>
                <a:cubicBezTo>
                  <a:pt x="2515" y="926"/>
                  <a:pt x="2515" y="926"/>
                  <a:pt x="2515" y="926"/>
                </a:cubicBezTo>
                <a:cubicBezTo>
                  <a:pt x="2515" y="923"/>
                  <a:pt x="2515" y="923"/>
                  <a:pt x="2515" y="923"/>
                </a:cubicBezTo>
                <a:cubicBezTo>
                  <a:pt x="2518" y="920"/>
                  <a:pt x="2518" y="920"/>
                  <a:pt x="2518" y="920"/>
                </a:cubicBezTo>
                <a:cubicBezTo>
                  <a:pt x="2518" y="913"/>
                  <a:pt x="2518" y="913"/>
                  <a:pt x="2518" y="913"/>
                </a:cubicBezTo>
                <a:cubicBezTo>
                  <a:pt x="2520" y="911"/>
                  <a:pt x="2520" y="911"/>
                  <a:pt x="2520" y="911"/>
                </a:cubicBezTo>
                <a:cubicBezTo>
                  <a:pt x="2520" y="908"/>
                  <a:pt x="2520" y="908"/>
                  <a:pt x="2520" y="908"/>
                </a:cubicBezTo>
                <a:cubicBezTo>
                  <a:pt x="2521" y="907"/>
                  <a:pt x="2521" y="907"/>
                  <a:pt x="2521" y="907"/>
                </a:cubicBezTo>
                <a:cubicBezTo>
                  <a:pt x="2522" y="904"/>
                  <a:pt x="2522" y="904"/>
                  <a:pt x="2522" y="904"/>
                </a:cubicBezTo>
                <a:cubicBezTo>
                  <a:pt x="2521" y="903"/>
                  <a:pt x="2521" y="903"/>
                  <a:pt x="2521" y="903"/>
                </a:cubicBezTo>
                <a:cubicBezTo>
                  <a:pt x="2521" y="902"/>
                  <a:pt x="2521" y="902"/>
                  <a:pt x="2521" y="902"/>
                </a:cubicBezTo>
                <a:cubicBezTo>
                  <a:pt x="2521" y="900"/>
                  <a:pt x="2521" y="900"/>
                  <a:pt x="2521" y="900"/>
                </a:cubicBezTo>
                <a:cubicBezTo>
                  <a:pt x="2522" y="898"/>
                  <a:pt x="2522" y="898"/>
                  <a:pt x="2522" y="898"/>
                </a:cubicBezTo>
                <a:cubicBezTo>
                  <a:pt x="2522" y="896"/>
                  <a:pt x="2522" y="896"/>
                  <a:pt x="2522" y="896"/>
                </a:cubicBezTo>
                <a:cubicBezTo>
                  <a:pt x="2520" y="895"/>
                  <a:pt x="2520" y="895"/>
                  <a:pt x="2520" y="895"/>
                </a:cubicBezTo>
                <a:cubicBezTo>
                  <a:pt x="2521" y="894"/>
                  <a:pt x="2521" y="894"/>
                  <a:pt x="2521" y="894"/>
                </a:cubicBezTo>
                <a:cubicBezTo>
                  <a:pt x="2521" y="893"/>
                  <a:pt x="2521" y="893"/>
                  <a:pt x="2521" y="893"/>
                </a:cubicBezTo>
                <a:cubicBezTo>
                  <a:pt x="2521" y="894"/>
                  <a:pt x="2521" y="894"/>
                  <a:pt x="2521" y="894"/>
                </a:cubicBezTo>
                <a:cubicBezTo>
                  <a:pt x="2522" y="894"/>
                  <a:pt x="2522" y="894"/>
                  <a:pt x="2522" y="894"/>
                </a:cubicBezTo>
                <a:cubicBezTo>
                  <a:pt x="2523" y="893"/>
                  <a:pt x="2523" y="893"/>
                  <a:pt x="2523" y="893"/>
                </a:cubicBezTo>
                <a:cubicBezTo>
                  <a:pt x="2524" y="894"/>
                  <a:pt x="2524" y="894"/>
                  <a:pt x="2524" y="894"/>
                </a:cubicBezTo>
                <a:cubicBezTo>
                  <a:pt x="2525" y="893"/>
                  <a:pt x="2525" y="893"/>
                  <a:pt x="2525" y="893"/>
                </a:cubicBezTo>
                <a:cubicBezTo>
                  <a:pt x="2527" y="893"/>
                  <a:pt x="2527" y="893"/>
                  <a:pt x="2527" y="893"/>
                </a:cubicBezTo>
                <a:cubicBezTo>
                  <a:pt x="2527" y="893"/>
                  <a:pt x="2527" y="893"/>
                  <a:pt x="2527" y="893"/>
                </a:cubicBezTo>
                <a:cubicBezTo>
                  <a:pt x="2528" y="893"/>
                  <a:pt x="2528" y="893"/>
                  <a:pt x="2528" y="893"/>
                </a:cubicBezTo>
                <a:cubicBezTo>
                  <a:pt x="2528" y="893"/>
                  <a:pt x="2528" y="893"/>
                  <a:pt x="2528" y="893"/>
                </a:cubicBezTo>
                <a:cubicBezTo>
                  <a:pt x="2530" y="894"/>
                  <a:pt x="2530" y="894"/>
                  <a:pt x="2530" y="894"/>
                </a:cubicBezTo>
                <a:cubicBezTo>
                  <a:pt x="2531" y="895"/>
                  <a:pt x="2531" y="895"/>
                  <a:pt x="2531" y="895"/>
                </a:cubicBezTo>
                <a:cubicBezTo>
                  <a:pt x="2530" y="896"/>
                  <a:pt x="2530" y="896"/>
                  <a:pt x="2530" y="896"/>
                </a:cubicBezTo>
                <a:cubicBezTo>
                  <a:pt x="2530" y="898"/>
                  <a:pt x="2530" y="898"/>
                  <a:pt x="2530" y="898"/>
                </a:cubicBezTo>
                <a:cubicBezTo>
                  <a:pt x="2531" y="900"/>
                  <a:pt x="2531" y="900"/>
                  <a:pt x="2531" y="900"/>
                </a:cubicBezTo>
                <a:cubicBezTo>
                  <a:pt x="2530" y="901"/>
                  <a:pt x="2530" y="901"/>
                  <a:pt x="2530" y="901"/>
                </a:cubicBezTo>
                <a:cubicBezTo>
                  <a:pt x="2530" y="902"/>
                  <a:pt x="2530" y="902"/>
                  <a:pt x="2530" y="902"/>
                </a:cubicBezTo>
                <a:cubicBezTo>
                  <a:pt x="2531" y="902"/>
                  <a:pt x="2531" y="902"/>
                  <a:pt x="2531" y="902"/>
                </a:cubicBezTo>
                <a:cubicBezTo>
                  <a:pt x="2533" y="903"/>
                  <a:pt x="2533" y="903"/>
                  <a:pt x="2533" y="903"/>
                </a:cubicBezTo>
                <a:cubicBezTo>
                  <a:pt x="2535" y="902"/>
                  <a:pt x="2535" y="902"/>
                  <a:pt x="2535" y="902"/>
                </a:cubicBezTo>
                <a:cubicBezTo>
                  <a:pt x="2537" y="903"/>
                  <a:pt x="2537" y="903"/>
                  <a:pt x="2537" y="903"/>
                </a:cubicBezTo>
                <a:cubicBezTo>
                  <a:pt x="2538" y="903"/>
                  <a:pt x="2538" y="903"/>
                  <a:pt x="2538" y="903"/>
                </a:cubicBezTo>
                <a:cubicBezTo>
                  <a:pt x="2538" y="903"/>
                  <a:pt x="2538" y="903"/>
                  <a:pt x="2538" y="903"/>
                </a:cubicBezTo>
                <a:cubicBezTo>
                  <a:pt x="2538" y="902"/>
                  <a:pt x="2538" y="902"/>
                  <a:pt x="2538" y="902"/>
                </a:cubicBezTo>
                <a:cubicBezTo>
                  <a:pt x="2539" y="901"/>
                  <a:pt x="2539" y="901"/>
                  <a:pt x="2539" y="901"/>
                </a:cubicBezTo>
                <a:cubicBezTo>
                  <a:pt x="2540" y="902"/>
                  <a:pt x="2540" y="902"/>
                  <a:pt x="2540" y="902"/>
                </a:cubicBezTo>
                <a:cubicBezTo>
                  <a:pt x="2543" y="905"/>
                  <a:pt x="2543" y="905"/>
                  <a:pt x="2543" y="905"/>
                </a:cubicBezTo>
                <a:cubicBezTo>
                  <a:pt x="2544" y="905"/>
                  <a:pt x="2544" y="905"/>
                  <a:pt x="2544" y="905"/>
                </a:cubicBezTo>
                <a:cubicBezTo>
                  <a:pt x="2544" y="906"/>
                  <a:pt x="2544" y="906"/>
                  <a:pt x="2544" y="906"/>
                </a:cubicBezTo>
                <a:cubicBezTo>
                  <a:pt x="2545" y="906"/>
                  <a:pt x="2545" y="906"/>
                  <a:pt x="2545" y="906"/>
                </a:cubicBezTo>
                <a:cubicBezTo>
                  <a:pt x="2547" y="908"/>
                  <a:pt x="2547" y="908"/>
                  <a:pt x="2547" y="908"/>
                </a:cubicBezTo>
                <a:cubicBezTo>
                  <a:pt x="2547" y="908"/>
                  <a:pt x="2547" y="908"/>
                  <a:pt x="2547" y="908"/>
                </a:cubicBezTo>
                <a:cubicBezTo>
                  <a:pt x="2548" y="908"/>
                  <a:pt x="2548" y="908"/>
                  <a:pt x="2548" y="908"/>
                </a:cubicBezTo>
                <a:cubicBezTo>
                  <a:pt x="2548" y="907"/>
                  <a:pt x="2548" y="907"/>
                  <a:pt x="2548" y="907"/>
                </a:cubicBezTo>
                <a:cubicBezTo>
                  <a:pt x="2549" y="907"/>
                  <a:pt x="2549" y="907"/>
                  <a:pt x="2549" y="907"/>
                </a:cubicBezTo>
                <a:cubicBezTo>
                  <a:pt x="2549" y="907"/>
                  <a:pt x="2549" y="907"/>
                  <a:pt x="2549" y="907"/>
                </a:cubicBezTo>
                <a:cubicBezTo>
                  <a:pt x="2550" y="909"/>
                  <a:pt x="2550" y="909"/>
                  <a:pt x="2550" y="909"/>
                </a:cubicBezTo>
                <a:cubicBezTo>
                  <a:pt x="2550" y="910"/>
                  <a:pt x="2550" y="910"/>
                  <a:pt x="2550" y="910"/>
                </a:cubicBezTo>
                <a:cubicBezTo>
                  <a:pt x="2552" y="912"/>
                  <a:pt x="2552" y="912"/>
                  <a:pt x="2552" y="912"/>
                </a:cubicBezTo>
                <a:cubicBezTo>
                  <a:pt x="2552" y="914"/>
                  <a:pt x="2552" y="914"/>
                  <a:pt x="2552" y="914"/>
                </a:cubicBezTo>
                <a:cubicBezTo>
                  <a:pt x="2553" y="916"/>
                  <a:pt x="2553" y="916"/>
                  <a:pt x="2553" y="916"/>
                </a:cubicBezTo>
                <a:cubicBezTo>
                  <a:pt x="2554" y="915"/>
                  <a:pt x="2554" y="915"/>
                  <a:pt x="2554" y="915"/>
                </a:cubicBezTo>
                <a:cubicBezTo>
                  <a:pt x="2555" y="917"/>
                  <a:pt x="2555" y="917"/>
                  <a:pt x="2555" y="917"/>
                </a:cubicBezTo>
                <a:cubicBezTo>
                  <a:pt x="2554" y="918"/>
                  <a:pt x="2554" y="918"/>
                  <a:pt x="2554" y="918"/>
                </a:cubicBezTo>
                <a:cubicBezTo>
                  <a:pt x="2555" y="920"/>
                  <a:pt x="2555" y="920"/>
                  <a:pt x="2555" y="920"/>
                </a:cubicBezTo>
                <a:cubicBezTo>
                  <a:pt x="2555" y="921"/>
                  <a:pt x="2555" y="921"/>
                  <a:pt x="2555" y="921"/>
                </a:cubicBezTo>
                <a:cubicBezTo>
                  <a:pt x="2557" y="921"/>
                  <a:pt x="2557" y="921"/>
                  <a:pt x="2557" y="921"/>
                </a:cubicBezTo>
                <a:cubicBezTo>
                  <a:pt x="2558" y="921"/>
                  <a:pt x="2558" y="921"/>
                  <a:pt x="2558" y="921"/>
                </a:cubicBezTo>
                <a:cubicBezTo>
                  <a:pt x="2558" y="919"/>
                  <a:pt x="2558" y="919"/>
                  <a:pt x="2558" y="919"/>
                </a:cubicBezTo>
                <a:cubicBezTo>
                  <a:pt x="2559" y="918"/>
                  <a:pt x="2559" y="918"/>
                  <a:pt x="2559" y="918"/>
                </a:cubicBezTo>
                <a:cubicBezTo>
                  <a:pt x="2560" y="918"/>
                  <a:pt x="2560" y="918"/>
                  <a:pt x="2560" y="918"/>
                </a:cubicBezTo>
                <a:cubicBezTo>
                  <a:pt x="2560" y="919"/>
                  <a:pt x="2560" y="919"/>
                  <a:pt x="2560" y="919"/>
                </a:cubicBezTo>
                <a:cubicBezTo>
                  <a:pt x="2561" y="920"/>
                  <a:pt x="2561" y="920"/>
                  <a:pt x="2561" y="920"/>
                </a:cubicBezTo>
                <a:cubicBezTo>
                  <a:pt x="2561" y="922"/>
                  <a:pt x="2561" y="922"/>
                  <a:pt x="2561" y="922"/>
                </a:cubicBezTo>
                <a:cubicBezTo>
                  <a:pt x="2560" y="923"/>
                  <a:pt x="2560" y="923"/>
                  <a:pt x="2560" y="923"/>
                </a:cubicBezTo>
                <a:cubicBezTo>
                  <a:pt x="2560" y="924"/>
                  <a:pt x="2560" y="924"/>
                  <a:pt x="2560" y="924"/>
                </a:cubicBezTo>
                <a:cubicBezTo>
                  <a:pt x="2560" y="925"/>
                  <a:pt x="2560" y="925"/>
                  <a:pt x="2560" y="925"/>
                </a:cubicBezTo>
                <a:cubicBezTo>
                  <a:pt x="2562" y="925"/>
                  <a:pt x="2562" y="925"/>
                  <a:pt x="2562" y="925"/>
                </a:cubicBezTo>
                <a:cubicBezTo>
                  <a:pt x="2563" y="923"/>
                  <a:pt x="2563" y="923"/>
                  <a:pt x="2563" y="923"/>
                </a:cubicBezTo>
                <a:cubicBezTo>
                  <a:pt x="2563" y="923"/>
                  <a:pt x="2563" y="923"/>
                  <a:pt x="2563" y="923"/>
                </a:cubicBezTo>
                <a:cubicBezTo>
                  <a:pt x="2565" y="924"/>
                  <a:pt x="2565" y="924"/>
                  <a:pt x="2565" y="924"/>
                </a:cubicBezTo>
                <a:cubicBezTo>
                  <a:pt x="2567" y="924"/>
                  <a:pt x="2567" y="924"/>
                  <a:pt x="2567" y="924"/>
                </a:cubicBezTo>
                <a:cubicBezTo>
                  <a:pt x="2567" y="924"/>
                  <a:pt x="2567" y="924"/>
                  <a:pt x="2567" y="924"/>
                </a:cubicBezTo>
                <a:cubicBezTo>
                  <a:pt x="2569" y="925"/>
                  <a:pt x="2569" y="925"/>
                  <a:pt x="2569" y="925"/>
                </a:cubicBezTo>
                <a:cubicBezTo>
                  <a:pt x="2569" y="926"/>
                  <a:pt x="2569" y="926"/>
                  <a:pt x="2569" y="926"/>
                </a:cubicBezTo>
                <a:cubicBezTo>
                  <a:pt x="2570" y="927"/>
                  <a:pt x="2570" y="927"/>
                  <a:pt x="2570" y="927"/>
                </a:cubicBezTo>
                <a:cubicBezTo>
                  <a:pt x="2569" y="928"/>
                  <a:pt x="2569" y="928"/>
                  <a:pt x="2569" y="928"/>
                </a:cubicBezTo>
                <a:cubicBezTo>
                  <a:pt x="2571" y="928"/>
                  <a:pt x="2571" y="928"/>
                  <a:pt x="2571" y="928"/>
                </a:cubicBezTo>
                <a:cubicBezTo>
                  <a:pt x="2572" y="928"/>
                  <a:pt x="2572" y="928"/>
                  <a:pt x="2572" y="928"/>
                </a:cubicBezTo>
                <a:cubicBezTo>
                  <a:pt x="2573" y="929"/>
                  <a:pt x="2573" y="929"/>
                  <a:pt x="2573" y="929"/>
                </a:cubicBezTo>
                <a:cubicBezTo>
                  <a:pt x="2575" y="928"/>
                  <a:pt x="2575" y="928"/>
                  <a:pt x="2575" y="928"/>
                </a:cubicBezTo>
                <a:cubicBezTo>
                  <a:pt x="2577" y="928"/>
                  <a:pt x="2577" y="928"/>
                  <a:pt x="2577" y="928"/>
                </a:cubicBezTo>
                <a:cubicBezTo>
                  <a:pt x="2578" y="928"/>
                  <a:pt x="2578" y="928"/>
                  <a:pt x="2578" y="928"/>
                </a:cubicBezTo>
                <a:cubicBezTo>
                  <a:pt x="2577" y="929"/>
                  <a:pt x="2577" y="929"/>
                  <a:pt x="2577" y="929"/>
                </a:cubicBezTo>
                <a:cubicBezTo>
                  <a:pt x="2575" y="931"/>
                  <a:pt x="2575" y="931"/>
                  <a:pt x="2575" y="931"/>
                </a:cubicBezTo>
                <a:cubicBezTo>
                  <a:pt x="2573" y="934"/>
                  <a:pt x="2573" y="934"/>
                  <a:pt x="2573" y="934"/>
                </a:cubicBezTo>
                <a:cubicBezTo>
                  <a:pt x="2573" y="937"/>
                  <a:pt x="2573" y="937"/>
                  <a:pt x="2573" y="937"/>
                </a:cubicBezTo>
                <a:cubicBezTo>
                  <a:pt x="2573" y="938"/>
                  <a:pt x="2573" y="938"/>
                  <a:pt x="2573" y="938"/>
                </a:cubicBezTo>
                <a:cubicBezTo>
                  <a:pt x="2573" y="938"/>
                  <a:pt x="2573" y="938"/>
                  <a:pt x="2573" y="938"/>
                </a:cubicBezTo>
                <a:cubicBezTo>
                  <a:pt x="2573" y="939"/>
                  <a:pt x="2573" y="939"/>
                  <a:pt x="2573" y="939"/>
                </a:cubicBezTo>
                <a:cubicBezTo>
                  <a:pt x="2573" y="942"/>
                  <a:pt x="2573" y="942"/>
                  <a:pt x="2573" y="942"/>
                </a:cubicBezTo>
                <a:cubicBezTo>
                  <a:pt x="2574" y="942"/>
                  <a:pt x="2574" y="942"/>
                  <a:pt x="2574" y="942"/>
                </a:cubicBezTo>
                <a:cubicBezTo>
                  <a:pt x="2575" y="942"/>
                  <a:pt x="2575" y="942"/>
                  <a:pt x="2575" y="942"/>
                </a:cubicBezTo>
                <a:cubicBezTo>
                  <a:pt x="2574" y="943"/>
                  <a:pt x="2574" y="943"/>
                  <a:pt x="2574" y="943"/>
                </a:cubicBezTo>
                <a:cubicBezTo>
                  <a:pt x="2573" y="944"/>
                  <a:pt x="2573" y="944"/>
                  <a:pt x="2573" y="944"/>
                </a:cubicBezTo>
                <a:cubicBezTo>
                  <a:pt x="2571" y="945"/>
                  <a:pt x="2571" y="945"/>
                  <a:pt x="2571" y="945"/>
                </a:cubicBezTo>
                <a:cubicBezTo>
                  <a:pt x="2573" y="945"/>
                  <a:pt x="2573" y="945"/>
                  <a:pt x="2573" y="945"/>
                </a:cubicBezTo>
                <a:cubicBezTo>
                  <a:pt x="2578" y="943"/>
                  <a:pt x="2578" y="943"/>
                  <a:pt x="2578" y="943"/>
                </a:cubicBezTo>
                <a:cubicBezTo>
                  <a:pt x="2578" y="943"/>
                  <a:pt x="2578" y="943"/>
                  <a:pt x="2578" y="943"/>
                </a:cubicBezTo>
                <a:cubicBezTo>
                  <a:pt x="2578" y="943"/>
                  <a:pt x="2578" y="943"/>
                  <a:pt x="2578" y="943"/>
                </a:cubicBezTo>
                <a:cubicBezTo>
                  <a:pt x="2580" y="942"/>
                  <a:pt x="2580" y="942"/>
                  <a:pt x="2580" y="942"/>
                </a:cubicBezTo>
                <a:cubicBezTo>
                  <a:pt x="2580" y="939"/>
                  <a:pt x="2580" y="939"/>
                  <a:pt x="2580" y="939"/>
                </a:cubicBezTo>
                <a:cubicBezTo>
                  <a:pt x="2580" y="938"/>
                  <a:pt x="2580" y="938"/>
                  <a:pt x="2580" y="938"/>
                </a:cubicBezTo>
                <a:cubicBezTo>
                  <a:pt x="2582" y="939"/>
                  <a:pt x="2582" y="939"/>
                  <a:pt x="2582" y="939"/>
                </a:cubicBezTo>
                <a:cubicBezTo>
                  <a:pt x="2582" y="938"/>
                  <a:pt x="2582" y="938"/>
                  <a:pt x="2582" y="938"/>
                </a:cubicBezTo>
                <a:cubicBezTo>
                  <a:pt x="2584" y="936"/>
                  <a:pt x="2584" y="936"/>
                  <a:pt x="2584" y="936"/>
                </a:cubicBezTo>
                <a:cubicBezTo>
                  <a:pt x="2585" y="936"/>
                  <a:pt x="2585" y="936"/>
                  <a:pt x="2585" y="936"/>
                </a:cubicBezTo>
                <a:cubicBezTo>
                  <a:pt x="2586" y="935"/>
                  <a:pt x="2586" y="935"/>
                  <a:pt x="2586" y="935"/>
                </a:cubicBezTo>
                <a:cubicBezTo>
                  <a:pt x="2587" y="935"/>
                  <a:pt x="2587" y="935"/>
                  <a:pt x="2587" y="935"/>
                </a:cubicBezTo>
                <a:cubicBezTo>
                  <a:pt x="2586" y="934"/>
                  <a:pt x="2586" y="934"/>
                  <a:pt x="2586" y="934"/>
                </a:cubicBezTo>
                <a:cubicBezTo>
                  <a:pt x="2586" y="934"/>
                  <a:pt x="2586" y="934"/>
                  <a:pt x="2586" y="934"/>
                </a:cubicBezTo>
                <a:cubicBezTo>
                  <a:pt x="2586" y="932"/>
                  <a:pt x="2586" y="932"/>
                  <a:pt x="2586" y="932"/>
                </a:cubicBezTo>
                <a:cubicBezTo>
                  <a:pt x="2587" y="932"/>
                  <a:pt x="2587" y="932"/>
                  <a:pt x="2587" y="932"/>
                </a:cubicBezTo>
                <a:cubicBezTo>
                  <a:pt x="2588" y="933"/>
                  <a:pt x="2588" y="933"/>
                  <a:pt x="2588" y="933"/>
                </a:cubicBezTo>
                <a:cubicBezTo>
                  <a:pt x="2589" y="934"/>
                  <a:pt x="2589" y="934"/>
                  <a:pt x="2589" y="934"/>
                </a:cubicBezTo>
                <a:cubicBezTo>
                  <a:pt x="2590" y="932"/>
                  <a:pt x="2590" y="932"/>
                  <a:pt x="2590" y="932"/>
                </a:cubicBezTo>
                <a:cubicBezTo>
                  <a:pt x="2590" y="931"/>
                  <a:pt x="2590" y="931"/>
                  <a:pt x="2590" y="931"/>
                </a:cubicBezTo>
                <a:cubicBezTo>
                  <a:pt x="2588" y="929"/>
                  <a:pt x="2588" y="929"/>
                  <a:pt x="2588" y="929"/>
                </a:cubicBezTo>
                <a:cubicBezTo>
                  <a:pt x="2590" y="931"/>
                  <a:pt x="2590" y="931"/>
                  <a:pt x="2590" y="931"/>
                </a:cubicBezTo>
                <a:cubicBezTo>
                  <a:pt x="2592" y="930"/>
                  <a:pt x="2592" y="930"/>
                  <a:pt x="2592" y="930"/>
                </a:cubicBezTo>
                <a:cubicBezTo>
                  <a:pt x="2591" y="929"/>
                  <a:pt x="2591" y="929"/>
                  <a:pt x="2591" y="929"/>
                </a:cubicBezTo>
                <a:cubicBezTo>
                  <a:pt x="2591" y="928"/>
                  <a:pt x="2591" y="928"/>
                  <a:pt x="2591" y="928"/>
                </a:cubicBezTo>
                <a:cubicBezTo>
                  <a:pt x="2589" y="927"/>
                  <a:pt x="2589" y="927"/>
                  <a:pt x="2589" y="927"/>
                </a:cubicBezTo>
                <a:cubicBezTo>
                  <a:pt x="2590" y="927"/>
                  <a:pt x="2590" y="927"/>
                  <a:pt x="2590" y="927"/>
                </a:cubicBezTo>
                <a:cubicBezTo>
                  <a:pt x="2591" y="926"/>
                  <a:pt x="2591" y="926"/>
                  <a:pt x="2591" y="926"/>
                </a:cubicBezTo>
                <a:cubicBezTo>
                  <a:pt x="2591" y="926"/>
                  <a:pt x="2591" y="926"/>
                  <a:pt x="2591" y="926"/>
                </a:cubicBezTo>
                <a:cubicBezTo>
                  <a:pt x="2590" y="925"/>
                  <a:pt x="2590" y="925"/>
                  <a:pt x="2590" y="925"/>
                </a:cubicBezTo>
                <a:cubicBezTo>
                  <a:pt x="2591" y="925"/>
                  <a:pt x="2591" y="925"/>
                  <a:pt x="2591" y="925"/>
                </a:cubicBezTo>
                <a:cubicBezTo>
                  <a:pt x="2592" y="925"/>
                  <a:pt x="2592" y="925"/>
                  <a:pt x="2592" y="925"/>
                </a:cubicBezTo>
                <a:cubicBezTo>
                  <a:pt x="2592" y="924"/>
                  <a:pt x="2592" y="924"/>
                  <a:pt x="2592" y="924"/>
                </a:cubicBezTo>
                <a:cubicBezTo>
                  <a:pt x="2592" y="925"/>
                  <a:pt x="2592" y="925"/>
                  <a:pt x="2592" y="925"/>
                </a:cubicBezTo>
                <a:cubicBezTo>
                  <a:pt x="2592" y="926"/>
                  <a:pt x="2592" y="926"/>
                  <a:pt x="2592" y="926"/>
                </a:cubicBezTo>
                <a:cubicBezTo>
                  <a:pt x="2592" y="926"/>
                  <a:pt x="2592" y="926"/>
                  <a:pt x="2592" y="926"/>
                </a:cubicBezTo>
                <a:cubicBezTo>
                  <a:pt x="2594" y="926"/>
                  <a:pt x="2594" y="926"/>
                  <a:pt x="2594" y="926"/>
                </a:cubicBezTo>
                <a:cubicBezTo>
                  <a:pt x="2595" y="926"/>
                  <a:pt x="2595" y="926"/>
                  <a:pt x="2595" y="926"/>
                </a:cubicBezTo>
                <a:cubicBezTo>
                  <a:pt x="2598" y="926"/>
                  <a:pt x="2598" y="926"/>
                  <a:pt x="2598" y="926"/>
                </a:cubicBezTo>
                <a:cubicBezTo>
                  <a:pt x="2602" y="924"/>
                  <a:pt x="2602" y="924"/>
                  <a:pt x="2602" y="924"/>
                </a:cubicBezTo>
                <a:cubicBezTo>
                  <a:pt x="2604" y="922"/>
                  <a:pt x="2604" y="922"/>
                  <a:pt x="2604" y="922"/>
                </a:cubicBezTo>
                <a:cubicBezTo>
                  <a:pt x="2605" y="922"/>
                  <a:pt x="2605" y="922"/>
                  <a:pt x="2605" y="922"/>
                </a:cubicBezTo>
                <a:cubicBezTo>
                  <a:pt x="2606" y="921"/>
                  <a:pt x="2606" y="921"/>
                  <a:pt x="2606" y="921"/>
                </a:cubicBezTo>
                <a:cubicBezTo>
                  <a:pt x="2608" y="919"/>
                  <a:pt x="2608" y="919"/>
                  <a:pt x="2608" y="919"/>
                </a:cubicBezTo>
                <a:cubicBezTo>
                  <a:pt x="2609" y="918"/>
                  <a:pt x="2609" y="918"/>
                  <a:pt x="2609" y="918"/>
                </a:cubicBezTo>
                <a:cubicBezTo>
                  <a:pt x="2612" y="916"/>
                  <a:pt x="2612" y="916"/>
                  <a:pt x="2612" y="916"/>
                </a:cubicBezTo>
                <a:cubicBezTo>
                  <a:pt x="2613" y="916"/>
                  <a:pt x="2613" y="916"/>
                  <a:pt x="2613" y="916"/>
                </a:cubicBezTo>
                <a:cubicBezTo>
                  <a:pt x="2613" y="913"/>
                  <a:pt x="2613" y="913"/>
                  <a:pt x="2613" y="913"/>
                </a:cubicBezTo>
                <a:cubicBezTo>
                  <a:pt x="2614" y="913"/>
                  <a:pt x="2614" y="913"/>
                  <a:pt x="2614" y="913"/>
                </a:cubicBezTo>
                <a:cubicBezTo>
                  <a:pt x="2615" y="912"/>
                  <a:pt x="2615" y="912"/>
                  <a:pt x="2615" y="912"/>
                </a:cubicBezTo>
                <a:cubicBezTo>
                  <a:pt x="2615" y="911"/>
                  <a:pt x="2615" y="911"/>
                  <a:pt x="2615" y="911"/>
                </a:cubicBezTo>
                <a:cubicBezTo>
                  <a:pt x="2615" y="909"/>
                  <a:pt x="2615" y="909"/>
                  <a:pt x="2615" y="909"/>
                </a:cubicBezTo>
                <a:cubicBezTo>
                  <a:pt x="2614" y="907"/>
                  <a:pt x="2614" y="907"/>
                  <a:pt x="2614" y="907"/>
                </a:cubicBezTo>
                <a:cubicBezTo>
                  <a:pt x="2616" y="906"/>
                  <a:pt x="2616" y="906"/>
                  <a:pt x="2616" y="906"/>
                </a:cubicBezTo>
                <a:cubicBezTo>
                  <a:pt x="2616" y="904"/>
                  <a:pt x="2616" y="904"/>
                  <a:pt x="2616" y="904"/>
                </a:cubicBezTo>
                <a:cubicBezTo>
                  <a:pt x="2617" y="904"/>
                  <a:pt x="2617" y="904"/>
                  <a:pt x="2617" y="904"/>
                </a:cubicBezTo>
                <a:cubicBezTo>
                  <a:pt x="2617" y="903"/>
                  <a:pt x="2617" y="903"/>
                  <a:pt x="2617" y="903"/>
                </a:cubicBezTo>
                <a:cubicBezTo>
                  <a:pt x="2616" y="902"/>
                  <a:pt x="2616" y="902"/>
                  <a:pt x="2616" y="902"/>
                </a:cubicBezTo>
                <a:cubicBezTo>
                  <a:pt x="2616" y="900"/>
                  <a:pt x="2616" y="900"/>
                  <a:pt x="2616" y="900"/>
                </a:cubicBezTo>
                <a:cubicBezTo>
                  <a:pt x="2617" y="900"/>
                  <a:pt x="2617" y="900"/>
                  <a:pt x="2617" y="900"/>
                </a:cubicBezTo>
                <a:cubicBezTo>
                  <a:pt x="2617" y="900"/>
                  <a:pt x="2617" y="900"/>
                  <a:pt x="2617" y="900"/>
                </a:cubicBezTo>
                <a:cubicBezTo>
                  <a:pt x="2617" y="901"/>
                  <a:pt x="2617" y="901"/>
                  <a:pt x="2617" y="901"/>
                </a:cubicBezTo>
                <a:cubicBezTo>
                  <a:pt x="2618" y="901"/>
                  <a:pt x="2618" y="901"/>
                  <a:pt x="2618" y="901"/>
                </a:cubicBezTo>
                <a:cubicBezTo>
                  <a:pt x="2618" y="900"/>
                  <a:pt x="2618" y="900"/>
                  <a:pt x="2618" y="900"/>
                </a:cubicBezTo>
                <a:cubicBezTo>
                  <a:pt x="2617" y="897"/>
                  <a:pt x="2617" y="897"/>
                  <a:pt x="2617" y="897"/>
                </a:cubicBezTo>
                <a:cubicBezTo>
                  <a:pt x="2616" y="896"/>
                  <a:pt x="2616" y="896"/>
                  <a:pt x="2616" y="896"/>
                </a:cubicBezTo>
                <a:cubicBezTo>
                  <a:pt x="2616" y="895"/>
                  <a:pt x="2616" y="895"/>
                  <a:pt x="2616" y="895"/>
                </a:cubicBezTo>
                <a:cubicBezTo>
                  <a:pt x="2615" y="895"/>
                  <a:pt x="2615" y="895"/>
                  <a:pt x="2615" y="895"/>
                </a:cubicBezTo>
                <a:cubicBezTo>
                  <a:pt x="2615" y="892"/>
                  <a:pt x="2615" y="892"/>
                  <a:pt x="2615" y="892"/>
                </a:cubicBezTo>
                <a:cubicBezTo>
                  <a:pt x="2615" y="891"/>
                  <a:pt x="2615" y="891"/>
                  <a:pt x="2615" y="891"/>
                </a:cubicBezTo>
                <a:cubicBezTo>
                  <a:pt x="2615" y="890"/>
                  <a:pt x="2615" y="890"/>
                  <a:pt x="2615" y="890"/>
                </a:cubicBezTo>
                <a:cubicBezTo>
                  <a:pt x="2615" y="888"/>
                  <a:pt x="2615" y="888"/>
                  <a:pt x="2615" y="888"/>
                </a:cubicBezTo>
                <a:cubicBezTo>
                  <a:pt x="2615" y="887"/>
                  <a:pt x="2615" y="887"/>
                  <a:pt x="2615" y="887"/>
                </a:cubicBezTo>
                <a:cubicBezTo>
                  <a:pt x="2614" y="886"/>
                  <a:pt x="2614" y="886"/>
                  <a:pt x="2614" y="886"/>
                </a:cubicBezTo>
                <a:cubicBezTo>
                  <a:pt x="2613" y="883"/>
                  <a:pt x="2613" y="883"/>
                  <a:pt x="2613" y="883"/>
                </a:cubicBezTo>
                <a:cubicBezTo>
                  <a:pt x="2613" y="882"/>
                  <a:pt x="2613" y="882"/>
                  <a:pt x="2613" y="882"/>
                </a:cubicBezTo>
                <a:cubicBezTo>
                  <a:pt x="2612" y="878"/>
                  <a:pt x="2612" y="878"/>
                  <a:pt x="2612" y="878"/>
                </a:cubicBezTo>
                <a:cubicBezTo>
                  <a:pt x="2610" y="876"/>
                  <a:pt x="2610" y="876"/>
                  <a:pt x="2610" y="876"/>
                </a:cubicBezTo>
                <a:cubicBezTo>
                  <a:pt x="2611" y="875"/>
                  <a:pt x="2611" y="875"/>
                  <a:pt x="2611" y="875"/>
                </a:cubicBezTo>
                <a:cubicBezTo>
                  <a:pt x="2610" y="875"/>
                  <a:pt x="2610" y="875"/>
                  <a:pt x="2610" y="875"/>
                </a:cubicBezTo>
                <a:cubicBezTo>
                  <a:pt x="2610" y="873"/>
                  <a:pt x="2610" y="873"/>
                  <a:pt x="2610" y="873"/>
                </a:cubicBezTo>
                <a:cubicBezTo>
                  <a:pt x="2608" y="871"/>
                  <a:pt x="2608" y="871"/>
                  <a:pt x="2608" y="871"/>
                </a:cubicBezTo>
                <a:cubicBezTo>
                  <a:pt x="2608" y="870"/>
                  <a:pt x="2608" y="870"/>
                  <a:pt x="2608" y="870"/>
                </a:cubicBezTo>
                <a:cubicBezTo>
                  <a:pt x="2607" y="870"/>
                  <a:pt x="2607" y="870"/>
                  <a:pt x="2607" y="870"/>
                </a:cubicBezTo>
                <a:cubicBezTo>
                  <a:pt x="2607" y="868"/>
                  <a:pt x="2607" y="868"/>
                  <a:pt x="2607" y="868"/>
                </a:cubicBezTo>
                <a:cubicBezTo>
                  <a:pt x="2606" y="866"/>
                  <a:pt x="2606" y="866"/>
                  <a:pt x="2606" y="866"/>
                </a:cubicBezTo>
                <a:cubicBezTo>
                  <a:pt x="2601" y="862"/>
                  <a:pt x="2601" y="862"/>
                  <a:pt x="2601" y="862"/>
                </a:cubicBezTo>
                <a:cubicBezTo>
                  <a:pt x="2600" y="860"/>
                  <a:pt x="2600" y="860"/>
                  <a:pt x="2600" y="860"/>
                </a:cubicBezTo>
                <a:cubicBezTo>
                  <a:pt x="2595" y="857"/>
                  <a:pt x="2595" y="857"/>
                  <a:pt x="2595" y="857"/>
                </a:cubicBezTo>
                <a:cubicBezTo>
                  <a:pt x="2590" y="854"/>
                  <a:pt x="2590" y="854"/>
                  <a:pt x="2590" y="854"/>
                </a:cubicBezTo>
                <a:cubicBezTo>
                  <a:pt x="2590" y="853"/>
                  <a:pt x="2590" y="853"/>
                  <a:pt x="2590" y="853"/>
                </a:cubicBezTo>
                <a:cubicBezTo>
                  <a:pt x="2587" y="852"/>
                  <a:pt x="2587" y="852"/>
                  <a:pt x="2587" y="852"/>
                </a:cubicBezTo>
                <a:cubicBezTo>
                  <a:pt x="2583" y="848"/>
                  <a:pt x="2583" y="848"/>
                  <a:pt x="2583" y="848"/>
                </a:cubicBezTo>
                <a:cubicBezTo>
                  <a:pt x="2583" y="847"/>
                  <a:pt x="2583" y="847"/>
                  <a:pt x="2583" y="847"/>
                </a:cubicBezTo>
                <a:cubicBezTo>
                  <a:pt x="2582" y="845"/>
                  <a:pt x="2582" y="845"/>
                  <a:pt x="2582" y="845"/>
                </a:cubicBezTo>
                <a:cubicBezTo>
                  <a:pt x="2583" y="844"/>
                  <a:pt x="2583" y="844"/>
                  <a:pt x="2583" y="844"/>
                </a:cubicBezTo>
                <a:cubicBezTo>
                  <a:pt x="2583" y="843"/>
                  <a:pt x="2583" y="843"/>
                  <a:pt x="2583" y="843"/>
                </a:cubicBezTo>
                <a:cubicBezTo>
                  <a:pt x="2581" y="841"/>
                  <a:pt x="2581" y="841"/>
                  <a:pt x="2581" y="841"/>
                </a:cubicBezTo>
                <a:cubicBezTo>
                  <a:pt x="2580" y="841"/>
                  <a:pt x="2580" y="841"/>
                  <a:pt x="2580" y="841"/>
                </a:cubicBezTo>
                <a:cubicBezTo>
                  <a:pt x="2578" y="838"/>
                  <a:pt x="2578" y="838"/>
                  <a:pt x="2578" y="838"/>
                </a:cubicBezTo>
                <a:cubicBezTo>
                  <a:pt x="2575" y="837"/>
                  <a:pt x="2575" y="837"/>
                  <a:pt x="2575" y="837"/>
                </a:cubicBezTo>
                <a:cubicBezTo>
                  <a:pt x="2573" y="836"/>
                  <a:pt x="2573" y="836"/>
                  <a:pt x="2573" y="836"/>
                </a:cubicBezTo>
                <a:cubicBezTo>
                  <a:pt x="2574" y="836"/>
                  <a:pt x="2574" y="836"/>
                  <a:pt x="2574" y="836"/>
                </a:cubicBezTo>
                <a:cubicBezTo>
                  <a:pt x="2575" y="834"/>
                  <a:pt x="2575" y="834"/>
                  <a:pt x="2575" y="834"/>
                </a:cubicBezTo>
                <a:cubicBezTo>
                  <a:pt x="2573" y="833"/>
                  <a:pt x="2573" y="833"/>
                  <a:pt x="2573" y="833"/>
                </a:cubicBezTo>
                <a:cubicBezTo>
                  <a:pt x="2574" y="831"/>
                  <a:pt x="2574" y="831"/>
                  <a:pt x="2574" y="831"/>
                </a:cubicBezTo>
                <a:cubicBezTo>
                  <a:pt x="2575" y="828"/>
                  <a:pt x="2575" y="828"/>
                  <a:pt x="2575" y="828"/>
                </a:cubicBezTo>
                <a:cubicBezTo>
                  <a:pt x="2574" y="827"/>
                  <a:pt x="2574" y="827"/>
                  <a:pt x="2574" y="827"/>
                </a:cubicBezTo>
                <a:cubicBezTo>
                  <a:pt x="2573" y="826"/>
                  <a:pt x="2573" y="826"/>
                  <a:pt x="2573" y="826"/>
                </a:cubicBezTo>
                <a:cubicBezTo>
                  <a:pt x="2573" y="825"/>
                  <a:pt x="2573" y="825"/>
                  <a:pt x="2573" y="825"/>
                </a:cubicBezTo>
                <a:cubicBezTo>
                  <a:pt x="2574" y="824"/>
                  <a:pt x="2574" y="824"/>
                  <a:pt x="2574" y="824"/>
                </a:cubicBezTo>
                <a:cubicBezTo>
                  <a:pt x="2575" y="822"/>
                  <a:pt x="2575" y="822"/>
                  <a:pt x="2575" y="822"/>
                </a:cubicBezTo>
                <a:cubicBezTo>
                  <a:pt x="2576" y="821"/>
                  <a:pt x="2576" y="821"/>
                  <a:pt x="2576" y="821"/>
                </a:cubicBezTo>
                <a:cubicBezTo>
                  <a:pt x="2576" y="821"/>
                  <a:pt x="2576" y="821"/>
                  <a:pt x="2576" y="821"/>
                </a:cubicBezTo>
                <a:cubicBezTo>
                  <a:pt x="2576" y="821"/>
                  <a:pt x="2576" y="821"/>
                  <a:pt x="2576" y="821"/>
                </a:cubicBezTo>
                <a:cubicBezTo>
                  <a:pt x="2577" y="821"/>
                  <a:pt x="2577" y="821"/>
                  <a:pt x="2577" y="821"/>
                </a:cubicBezTo>
                <a:cubicBezTo>
                  <a:pt x="2579" y="819"/>
                  <a:pt x="2579" y="819"/>
                  <a:pt x="2579" y="819"/>
                </a:cubicBezTo>
                <a:cubicBezTo>
                  <a:pt x="2580" y="819"/>
                  <a:pt x="2580" y="819"/>
                  <a:pt x="2580" y="819"/>
                </a:cubicBezTo>
                <a:cubicBezTo>
                  <a:pt x="2580" y="818"/>
                  <a:pt x="2580" y="818"/>
                  <a:pt x="2580" y="818"/>
                </a:cubicBezTo>
                <a:cubicBezTo>
                  <a:pt x="2580" y="817"/>
                  <a:pt x="2580" y="817"/>
                  <a:pt x="2580" y="817"/>
                </a:cubicBezTo>
                <a:cubicBezTo>
                  <a:pt x="2580" y="816"/>
                  <a:pt x="2580" y="816"/>
                  <a:pt x="2580" y="816"/>
                </a:cubicBezTo>
                <a:cubicBezTo>
                  <a:pt x="2580" y="815"/>
                  <a:pt x="2580" y="815"/>
                  <a:pt x="2580" y="815"/>
                </a:cubicBezTo>
                <a:cubicBezTo>
                  <a:pt x="2580" y="813"/>
                  <a:pt x="2580" y="813"/>
                  <a:pt x="2580" y="813"/>
                </a:cubicBezTo>
                <a:cubicBezTo>
                  <a:pt x="2580" y="812"/>
                  <a:pt x="2580" y="812"/>
                  <a:pt x="2580" y="812"/>
                </a:cubicBezTo>
                <a:cubicBezTo>
                  <a:pt x="2580" y="811"/>
                  <a:pt x="2580" y="811"/>
                  <a:pt x="2580" y="811"/>
                </a:cubicBezTo>
                <a:cubicBezTo>
                  <a:pt x="2580" y="810"/>
                  <a:pt x="2580" y="810"/>
                  <a:pt x="2580" y="810"/>
                </a:cubicBezTo>
                <a:cubicBezTo>
                  <a:pt x="2581" y="810"/>
                  <a:pt x="2581" y="810"/>
                  <a:pt x="2581" y="810"/>
                </a:cubicBezTo>
                <a:cubicBezTo>
                  <a:pt x="2582" y="811"/>
                  <a:pt x="2582" y="811"/>
                  <a:pt x="2582" y="811"/>
                </a:cubicBezTo>
                <a:cubicBezTo>
                  <a:pt x="2583" y="811"/>
                  <a:pt x="2583" y="811"/>
                  <a:pt x="2583" y="811"/>
                </a:cubicBezTo>
                <a:cubicBezTo>
                  <a:pt x="2583" y="810"/>
                  <a:pt x="2583" y="810"/>
                  <a:pt x="2583" y="810"/>
                </a:cubicBezTo>
                <a:cubicBezTo>
                  <a:pt x="2585" y="810"/>
                  <a:pt x="2585" y="810"/>
                  <a:pt x="2585" y="810"/>
                </a:cubicBezTo>
                <a:cubicBezTo>
                  <a:pt x="2586" y="810"/>
                  <a:pt x="2586" y="810"/>
                  <a:pt x="2586" y="810"/>
                </a:cubicBezTo>
                <a:cubicBezTo>
                  <a:pt x="2586" y="809"/>
                  <a:pt x="2586" y="809"/>
                  <a:pt x="2586" y="809"/>
                </a:cubicBezTo>
                <a:cubicBezTo>
                  <a:pt x="2587" y="809"/>
                  <a:pt x="2587" y="809"/>
                  <a:pt x="2587" y="809"/>
                </a:cubicBezTo>
                <a:cubicBezTo>
                  <a:pt x="2587" y="807"/>
                  <a:pt x="2587" y="807"/>
                  <a:pt x="2587" y="807"/>
                </a:cubicBezTo>
                <a:cubicBezTo>
                  <a:pt x="2587" y="806"/>
                  <a:pt x="2587" y="806"/>
                  <a:pt x="2587" y="806"/>
                </a:cubicBezTo>
                <a:cubicBezTo>
                  <a:pt x="2589" y="806"/>
                  <a:pt x="2589" y="806"/>
                  <a:pt x="2589" y="806"/>
                </a:cubicBezTo>
                <a:cubicBezTo>
                  <a:pt x="2591" y="806"/>
                  <a:pt x="2591" y="806"/>
                  <a:pt x="2591" y="806"/>
                </a:cubicBezTo>
                <a:cubicBezTo>
                  <a:pt x="2593" y="805"/>
                  <a:pt x="2593" y="805"/>
                  <a:pt x="2593" y="805"/>
                </a:cubicBezTo>
                <a:cubicBezTo>
                  <a:pt x="2594" y="805"/>
                  <a:pt x="2594" y="805"/>
                  <a:pt x="2594" y="805"/>
                </a:cubicBezTo>
                <a:cubicBezTo>
                  <a:pt x="2595" y="805"/>
                  <a:pt x="2595" y="805"/>
                  <a:pt x="2595" y="805"/>
                </a:cubicBezTo>
                <a:cubicBezTo>
                  <a:pt x="2595" y="804"/>
                  <a:pt x="2595" y="804"/>
                  <a:pt x="2595" y="804"/>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6" y="803"/>
                  <a:pt x="2596" y="803"/>
                  <a:pt x="2596" y="803"/>
                </a:cubicBezTo>
                <a:cubicBezTo>
                  <a:pt x="2596" y="802"/>
                  <a:pt x="2596" y="802"/>
                  <a:pt x="2596" y="802"/>
                </a:cubicBezTo>
                <a:cubicBezTo>
                  <a:pt x="2598" y="803"/>
                  <a:pt x="2598" y="803"/>
                  <a:pt x="2598" y="803"/>
                </a:cubicBezTo>
                <a:cubicBezTo>
                  <a:pt x="2599" y="802"/>
                  <a:pt x="2599" y="802"/>
                  <a:pt x="2599" y="802"/>
                </a:cubicBezTo>
                <a:cubicBezTo>
                  <a:pt x="2599" y="801"/>
                  <a:pt x="2599" y="801"/>
                  <a:pt x="2599" y="801"/>
                </a:cubicBezTo>
                <a:cubicBezTo>
                  <a:pt x="2600" y="799"/>
                  <a:pt x="2600" y="799"/>
                  <a:pt x="2600" y="799"/>
                </a:cubicBezTo>
                <a:cubicBezTo>
                  <a:pt x="2601" y="801"/>
                  <a:pt x="2601" y="801"/>
                  <a:pt x="2601" y="801"/>
                </a:cubicBezTo>
                <a:cubicBezTo>
                  <a:pt x="2603" y="803"/>
                  <a:pt x="2603" y="803"/>
                  <a:pt x="2603" y="803"/>
                </a:cubicBezTo>
                <a:cubicBezTo>
                  <a:pt x="2604" y="803"/>
                  <a:pt x="2604" y="803"/>
                  <a:pt x="2604" y="803"/>
                </a:cubicBezTo>
                <a:cubicBezTo>
                  <a:pt x="2606" y="805"/>
                  <a:pt x="2606" y="805"/>
                  <a:pt x="2606" y="805"/>
                </a:cubicBezTo>
                <a:cubicBezTo>
                  <a:pt x="2607" y="804"/>
                  <a:pt x="2607" y="804"/>
                  <a:pt x="2607" y="804"/>
                </a:cubicBezTo>
                <a:cubicBezTo>
                  <a:pt x="2608" y="804"/>
                  <a:pt x="2608" y="804"/>
                  <a:pt x="2608" y="804"/>
                </a:cubicBezTo>
                <a:cubicBezTo>
                  <a:pt x="2609" y="803"/>
                  <a:pt x="2609" y="803"/>
                  <a:pt x="2609" y="803"/>
                </a:cubicBezTo>
                <a:cubicBezTo>
                  <a:pt x="2611" y="804"/>
                  <a:pt x="2611" y="804"/>
                  <a:pt x="2611" y="804"/>
                </a:cubicBezTo>
                <a:cubicBezTo>
                  <a:pt x="2612" y="804"/>
                  <a:pt x="2612" y="804"/>
                  <a:pt x="2612" y="804"/>
                </a:cubicBezTo>
                <a:cubicBezTo>
                  <a:pt x="2613" y="804"/>
                  <a:pt x="2613" y="804"/>
                  <a:pt x="2613" y="804"/>
                </a:cubicBezTo>
                <a:cubicBezTo>
                  <a:pt x="2614" y="805"/>
                  <a:pt x="2614" y="805"/>
                  <a:pt x="2614" y="805"/>
                </a:cubicBezTo>
                <a:cubicBezTo>
                  <a:pt x="2612" y="805"/>
                  <a:pt x="2612" y="805"/>
                  <a:pt x="2612" y="805"/>
                </a:cubicBezTo>
                <a:cubicBezTo>
                  <a:pt x="2612" y="807"/>
                  <a:pt x="2612" y="807"/>
                  <a:pt x="2612" y="807"/>
                </a:cubicBezTo>
                <a:cubicBezTo>
                  <a:pt x="2610" y="808"/>
                  <a:pt x="2610" y="808"/>
                  <a:pt x="2610" y="808"/>
                </a:cubicBezTo>
                <a:cubicBezTo>
                  <a:pt x="2610" y="810"/>
                  <a:pt x="2610" y="810"/>
                  <a:pt x="2610" y="810"/>
                </a:cubicBezTo>
                <a:cubicBezTo>
                  <a:pt x="2613" y="813"/>
                  <a:pt x="2613" y="813"/>
                  <a:pt x="2613" y="813"/>
                </a:cubicBezTo>
                <a:cubicBezTo>
                  <a:pt x="2614" y="814"/>
                  <a:pt x="2614" y="814"/>
                  <a:pt x="2614" y="814"/>
                </a:cubicBezTo>
                <a:cubicBezTo>
                  <a:pt x="2614" y="815"/>
                  <a:pt x="2614" y="815"/>
                  <a:pt x="2614" y="815"/>
                </a:cubicBezTo>
                <a:cubicBezTo>
                  <a:pt x="2614" y="817"/>
                  <a:pt x="2614" y="817"/>
                  <a:pt x="2614" y="817"/>
                </a:cubicBezTo>
                <a:cubicBezTo>
                  <a:pt x="2615" y="817"/>
                  <a:pt x="2615" y="817"/>
                  <a:pt x="2615" y="817"/>
                </a:cubicBezTo>
                <a:cubicBezTo>
                  <a:pt x="2616" y="815"/>
                  <a:pt x="2616" y="815"/>
                  <a:pt x="2616" y="815"/>
                </a:cubicBezTo>
                <a:cubicBezTo>
                  <a:pt x="2618" y="816"/>
                  <a:pt x="2618" y="816"/>
                  <a:pt x="2618" y="816"/>
                </a:cubicBezTo>
                <a:cubicBezTo>
                  <a:pt x="2618" y="816"/>
                  <a:pt x="2618" y="816"/>
                  <a:pt x="2618" y="816"/>
                </a:cubicBezTo>
                <a:cubicBezTo>
                  <a:pt x="2619" y="816"/>
                  <a:pt x="2619" y="816"/>
                  <a:pt x="2619" y="816"/>
                </a:cubicBezTo>
                <a:cubicBezTo>
                  <a:pt x="2621" y="814"/>
                  <a:pt x="2621" y="814"/>
                  <a:pt x="2621" y="814"/>
                </a:cubicBezTo>
                <a:cubicBezTo>
                  <a:pt x="2620" y="813"/>
                  <a:pt x="2620" y="813"/>
                  <a:pt x="2620" y="813"/>
                </a:cubicBezTo>
                <a:cubicBezTo>
                  <a:pt x="2620" y="813"/>
                  <a:pt x="2620" y="813"/>
                  <a:pt x="2620" y="813"/>
                </a:cubicBezTo>
                <a:cubicBezTo>
                  <a:pt x="2620" y="812"/>
                  <a:pt x="2620" y="812"/>
                  <a:pt x="2620" y="812"/>
                </a:cubicBezTo>
                <a:cubicBezTo>
                  <a:pt x="2618" y="810"/>
                  <a:pt x="2618" y="810"/>
                  <a:pt x="2618" y="810"/>
                </a:cubicBezTo>
                <a:cubicBezTo>
                  <a:pt x="2617" y="810"/>
                  <a:pt x="2617" y="810"/>
                  <a:pt x="2617" y="810"/>
                </a:cubicBezTo>
                <a:cubicBezTo>
                  <a:pt x="2616" y="808"/>
                  <a:pt x="2616" y="808"/>
                  <a:pt x="2616" y="808"/>
                </a:cubicBezTo>
                <a:cubicBezTo>
                  <a:pt x="2617" y="808"/>
                  <a:pt x="2617" y="808"/>
                  <a:pt x="2617" y="808"/>
                </a:cubicBezTo>
                <a:cubicBezTo>
                  <a:pt x="2618" y="807"/>
                  <a:pt x="2618" y="807"/>
                  <a:pt x="2618" y="807"/>
                </a:cubicBezTo>
                <a:cubicBezTo>
                  <a:pt x="2619" y="805"/>
                  <a:pt x="2619" y="805"/>
                  <a:pt x="2619" y="805"/>
                </a:cubicBezTo>
                <a:cubicBezTo>
                  <a:pt x="2618" y="804"/>
                  <a:pt x="2618" y="804"/>
                  <a:pt x="2618" y="804"/>
                </a:cubicBezTo>
                <a:cubicBezTo>
                  <a:pt x="2619" y="804"/>
                  <a:pt x="2619" y="804"/>
                  <a:pt x="2619" y="804"/>
                </a:cubicBezTo>
                <a:cubicBezTo>
                  <a:pt x="2620" y="803"/>
                  <a:pt x="2620" y="803"/>
                  <a:pt x="2620" y="803"/>
                </a:cubicBezTo>
                <a:cubicBezTo>
                  <a:pt x="2620" y="804"/>
                  <a:pt x="2620" y="804"/>
                  <a:pt x="2620" y="804"/>
                </a:cubicBezTo>
                <a:cubicBezTo>
                  <a:pt x="2620" y="805"/>
                  <a:pt x="2620" y="805"/>
                  <a:pt x="2620" y="805"/>
                </a:cubicBezTo>
                <a:cubicBezTo>
                  <a:pt x="2621" y="805"/>
                  <a:pt x="2621" y="805"/>
                  <a:pt x="2621" y="805"/>
                </a:cubicBezTo>
                <a:cubicBezTo>
                  <a:pt x="2620" y="805"/>
                  <a:pt x="2620" y="805"/>
                  <a:pt x="2620" y="805"/>
                </a:cubicBezTo>
                <a:cubicBezTo>
                  <a:pt x="2621" y="805"/>
                  <a:pt x="2621" y="805"/>
                  <a:pt x="2621" y="805"/>
                </a:cubicBezTo>
                <a:cubicBezTo>
                  <a:pt x="2621" y="806"/>
                  <a:pt x="2621" y="806"/>
                  <a:pt x="2621" y="806"/>
                </a:cubicBezTo>
                <a:cubicBezTo>
                  <a:pt x="2621" y="806"/>
                  <a:pt x="2621" y="806"/>
                  <a:pt x="2621" y="806"/>
                </a:cubicBezTo>
                <a:cubicBezTo>
                  <a:pt x="2622" y="806"/>
                  <a:pt x="2622" y="806"/>
                  <a:pt x="2622" y="806"/>
                </a:cubicBezTo>
                <a:cubicBezTo>
                  <a:pt x="2623" y="805"/>
                  <a:pt x="2623" y="805"/>
                  <a:pt x="2623" y="805"/>
                </a:cubicBezTo>
                <a:cubicBezTo>
                  <a:pt x="2625" y="805"/>
                  <a:pt x="2625" y="805"/>
                  <a:pt x="2625" y="805"/>
                </a:cubicBezTo>
                <a:cubicBezTo>
                  <a:pt x="2625" y="803"/>
                  <a:pt x="2625" y="803"/>
                  <a:pt x="2625" y="803"/>
                </a:cubicBezTo>
                <a:cubicBezTo>
                  <a:pt x="2627" y="804"/>
                  <a:pt x="2627" y="804"/>
                  <a:pt x="2627" y="804"/>
                </a:cubicBezTo>
                <a:cubicBezTo>
                  <a:pt x="2629" y="803"/>
                  <a:pt x="2629" y="803"/>
                  <a:pt x="2629" y="803"/>
                </a:cubicBezTo>
                <a:cubicBezTo>
                  <a:pt x="2631" y="802"/>
                  <a:pt x="2631" y="802"/>
                  <a:pt x="2631" y="802"/>
                </a:cubicBezTo>
                <a:cubicBezTo>
                  <a:pt x="2630" y="801"/>
                  <a:pt x="2630" y="801"/>
                  <a:pt x="2630" y="801"/>
                </a:cubicBezTo>
                <a:cubicBezTo>
                  <a:pt x="2632" y="801"/>
                  <a:pt x="2632" y="801"/>
                  <a:pt x="2632" y="801"/>
                </a:cubicBezTo>
                <a:cubicBezTo>
                  <a:pt x="2634" y="800"/>
                  <a:pt x="2634" y="800"/>
                  <a:pt x="2634" y="800"/>
                </a:cubicBezTo>
                <a:cubicBezTo>
                  <a:pt x="2636" y="801"/>
                  <a:pt x="2636" y="801"/>
                  <a:pt x="2636" y="801"/>
                </a:cubicBezTo>
                <a:cubicBezTo>
                  <a:pt x="2637" y="801"/>
                  <a:pt x="2637" y="801"/>
                  <a:pt x="2637" y="801"/>
                </a:cubicBezTo>
                <a:cubicBezTo>
                  <a:pt x="2639" y="799"/>
                  <a:pt x="2639" y="799"/>
                  <a:pt x="2639" y="799"/>
                </a:cubicBezTo>
                <a:cubicBezTo>
                  <a:pt x="2641" y="797"/>
                  <a:pt x="2641" y="797"/>
                  <a:pt x="2641" y="797"/>
                </a:cubicBezTo>
                <a:cubicBezTo>
                  <a:pt x="2643" y="796"/>
                  <a:pt x="2643" y="796"/>
                  <a:pt x="2643" y="796"/>
                </a:cubicBezTo>
                <a:cubicBezTo>
                  <a:pt x="2643" y="795"/>
                  <a:pt x="2643" y="795"/>
                  <a:pt x="2643" y="795"/>
                </a:cubicBezTo>
                <a:cubicBezTo>
                  <a:pt x="2643" y="795"/>
                  <a:pt x="2643" y="795"/>
                  <a:pt x="2643" y="795"/>
                </a:cubicBezTo>
                <a:cubicBezTo>
                  <a:pt x="2644" y="796"/>
                  <a:pt x="2644" y="796"/>
                  <a:pt x="2644" y="796"/>
                </a:cubicBezTo>
                <a:cubicBezTo>
                  <a:pt x="2645" y="795"/>
                  <a:pt x="2645" y="795"/>
                  <a:pt x="2645" y="795"/>
                </a:cubicBezTo>
                <a:cubicBezTo>
                  <a:pt x="2646" y="794"/>
                  <a:pt x="2646" y="794"/>
                  <a:pt x="2646" y="794"/>
                </a:cubicBezTo>
                <a:cubicBezTo>
                  <a:pt x="2648" y="793"/>
                  <a:pt x="2648" y="793"/>
                  <a:pt x="2648" y="793"/>
                </a:cubicBezTo>
                <a:cubicBezTo>
                  <a:pt x="2647" y="791"/>
                  <a:pt x="2647" y="791"/>
                  <a:pt x="2647" y="791"/>
                </a:cubicBezTo>
                <a:cubicBezTo>
                  <a:pt x="2647" y="789"/>
                  <a:pt x="2647" y="789"/>
                  <a:pt x="2647" y="789"/>
                </a:cubicBezTo>
                <a:cubicBezTo>
                  <a:pt x="2647" y="787"/>
                  <a:pt x="2647" y="787"/>
                  <a:pt x="2647" y="787"/>
                </a:cubicBezTo>
                <a:cubicBezTo>
                  <a:pt x="2646" y="786"/>
                  <a:pt x="2646" y="786"/>
                  <a:pt x="2646" y="786"/>
                </a:cubicBezTo>
                <a:cubicBezTo>
                  <a:pt x="2647" y="787"/>
                  <a:pt x="2647" y="787"/>
                  <a:pt x="2647" y="787"/>
                </a:cubicBezTo>
                <a:cubicBezTo>
                  <a:pt x="2650" y="788"/>
                  <a:pt x="2650" y="788"/>
                  <a:pt x="2650" y="788"/>
                </a:cubicBezTo>
                <a:cubicBezTo>
                  <a:pt x="2650" y="790"/>
                  <a:pt x="2650" y="790"/>
                  <a:pt x="2650" y="790"/>
                </a:cubicBezTo>
                <a:cubicBezTo>
                  <a:pt x="2652" y="792"/>
                  <a:pt x="2652" y="792"/>
                  <a:pt x="2652" y="792"/>
                </a:cubicBezTo>
                <a:cubicBezTo>
                  <a:pt x="2654" y="791"/>
                  <a:pt x="2654" y="791"/>
                  <a:pt x="2654" y="791"/>
                </a:cubicBezTo>
                <a:cubicBezTo>
                  <a:pt x="2653" y="793"/>
                  <a:pt x="2653" y="793"/>
                  <a:pt x="2653" y="793"/>
                </a:cubicBezTo>
                <a:cubicBezTo>
                  <a:pt x="2651" y="793"/>
                  <a:pt x="2651" y="793"/>
                  <a:pt x="2651" y="793"/>
                </a:cubicBezTo>
                <a:cubicBezTo>
                  <a:pt x="2652" y="794"/>
                  <a:pt x="2652" y="794"/>
                  <a:pt x="2652" y="794"/>
                </a:cubicBezTo>
                <a:cubicBezTo>
                  <a:pt x="2655" y="792"/>
                  <a:pt x="2655" y="792"/>
                  <a:pt x="2655" y="792"/>
                </a:cubicBezTo>
                <a:cubicBezTo>
                  <a:pt x="2655" y="790"/>
                  <a:pt x="2655" y="790"/>
                  <a:pt x="2655" y="790"/>
                </a:cubicBezTo>
                <a:cubicBezTo>
                  <a:pt x="2657" y="790"/>
                  <a:pt x="2657" y="790"/>
                  <a:pt x="2657" y="790"/>
                </a:cubicBezTo>
                <a:cubicBezTo>
                  <a:pt x="2658" y="789"/>
                  <a:pt x="2658" y="789"/>
                  <a:pt x="2658" y="789"/>
                </a:cubicBezTo>
                <a:cubicBezTo>
                  <a:pt x="2660" y="790"/>
                  <a:pt x="2660" y="790"/>
                  <a:pt x="2660" y="790"/>
                </a:cubicBezTo>
                <a:cubicBezTo>
                  <a:pt x="2661" y="790"/>
                  <a:pt x="2661" y="790"/>
                  <a:pt x="2661" y="790"/>
                </a:cubicBezTo>
                <a:cubicBezTo>
                  <a:pt x="2662" y="788"/>
                  <a:pt x="2662" y="788"/>
                  <a:pt x="2662" y="788"/>
                </a:cubicBezTo>
                <a:cubicBezTo>
                  <a:pt x="2663" y="788"/>
                  <a:pt x="2663" y="788"/>
                  <a:pt x="2663" y="788"/>
                </a:cubicBezTo>
                <a:cubicBezTo>
                  <a:pt x="2664" y="787"/>
                  <a:pt x="2664" y="787"/>
                  <a:pt x="2664" y="787"/>
                </a:cubicBezTo>
                <a:cubicBezTo>
                  <a:pt x="2664" y="788"/>
                  <a:pt x="2664" y="788"/>
                  <a:pt x="2664" y="788"/>
                </a:cubicBezTo>
                <a:cubicBezTo>
                  <a:pt x="2666" y="790"/>
                  <a:pt x="2666" y="790"/>
                  <a:pt x="2666" y="790"/>
                </a:cubicBezTo>
                <a:cubicBezTo>
                  <a:pt x="2667" y="789"/>
                  <a:pt x="2667" y="789"/>
                  <a:pt x="2667" y="789"/>
                </a:cubicBezTo>
                <a:cubicBezTo>
                  <a:pt x="2667" y="787"/>
                  <a:pt x="2667" y="787"/>
                  <a:pt x="2667" y="787"/>
                </a:cubicBezTo>
                <a:cubicBezTo>
                  <a:pt x="2668" y="787"/>
                  <a:pt x="2668" y="787"/>
                  <a:pt x="2668" y="787"/>
                </a:cubicBezTo>
                <a:cubicBezTo>
                  <a:pt x="2668" y="788"/>
                  <a:pt x="2668" y="788"/>
                  <a:pt x="2668" y="788"/>
                </a:cubicBezTo>
                <a:cubicBezTo>
                  <a:pt x="2670" y="788"/>
                  <a:pt x="2670" y="788"/>
                  <a:pt x="2670" y="788"/>
                </a:cubicBezTo>
                <a:cubicBezTo>
                  <a:pt x="2670" y="787"/>
                  <a:pt x="2670" y="787"/>
                  <a:pt x="2670" y="787"/>
                </a:cubicBezTo>
                <a:cubicBezTo>
                  <a:pt x="2673" y="786"/>
                  <a:pt x="2673" y="786"/>
                  <a:pt x="2673" y="786"/>
                </a:cubicBezTo>
                <a:cubicBezTo>
                  <a:pt x="2674" y="785"/>
                  <a:pt x="2674" y="785"/>
                  <a:pt x="2674" y="785"/>
                </a:cubicBezTo>
                <a:cubicBezTo>
                  <a:pt x="2675" y="784"/>
                  <a:pt x="2675" y="784"/>
                  <a:pt x="2675" y="784"/>
                </a:cubicBezTo>
                <a:cubicBezTo>
                  <a:pt x="2675" y="786"/>
                  <a:pt x="2675" y="786"/>
                  <a:pt x="2675" y="786"/>
                </a:cubicBezTo>
                <a:cubicBezTo>
                  <a:pt x="2676" y="785"/>
                  <a:pt x="2676" y="785"/>
                  <a:pt x="2676" y="785"/>
                </a:cubicBezTo>
                <a:cubicBezTo>
                  <a:pt x="2677" y="785"/>
                  <a:pt x="2677" y="785"/>
                  <a:pt x="2677" y="785"/>
                </a:cubicBezTo>
                <a:cubicBezTo>
                  <a:pt x="2678" y="784"/>
                  <a:pt x="2678" y="784"/>
                  <a:pt x="2678" y="784"/>
                </a:cubicBezTo>
                <a:cubicBezTo>
                  <a:pt x="2678" y="783"/>
                  <a:pt x="2678" y="783"/>
                  <a:pt x="2678" y="783"/>
                </a:cubicBezTo>
                <a:cubicBezTo>
                  <a:pt x="2679" y="782"/>
                  <a:pt x="2679" y="782"/>
                  <a:pt x="2679" y="782"/>
                </a:cubicBezTo>
                <a:cubicBezTo>
                  <a:pt x="2679" y="779"/>
                  <a:pt x="2679" y="779"/>
                  <a:pt x="2679" y="779"/>
                </a:cubicBezTo>
                <a:cubicBezTo>
                  <a:pt x="2678" y="777"/>
                  <a:pt x="2678" y="777"/>
                  <a:pt x="2678" y="777"/>
                </a:cubicBezTo>
                <a:cubicBezTo>
                  <a:pt x="2679" y="778"/>
                  <a:pt x="2679" y="778"/>
                  <a:pt x="2679" y="778"/>
                </a:cubicBezTo>
                <a:cubicBezTo>
                  <a:pt x="2680" y="777"/>
                  <a:pt x="2680" y="777"/>
                  <a:pt x="2680" y="777"/>
                </a:cubicBezTo>
                <a:cubicBezTo>
                  <a:pt x="2682" y="776"/>
                  <a:pt x="2682" y="776"/>
                  <a:pt x="2682" y="776"/>
                </a:cubicBezTo>
                <a:cubicBezTo>
                  <a:pt x="2683" y="777"/>
                  <a:pt x="2683" y="777"/>
                  <a:pt x="2683" y="777"/>
                </a:cubicBezTo>
                <a:cubicBezTo>
                  <a:pt x="2685" y="777"/>
                  <a:pt x="2685" y="777"/>
                  <a:pt x="2685" y="777"/>
                </a:cubicBezTo>
                <a:cubicBezTo>
                  <a:pt x="2685" y="775"/>
                  <a:pt x="2685" y="775"/>
                  <a:pt x="2685" y="775"/>
                </a:cubicBezTo>
                <a:cubicBezTo>
                  <a:pt x="2686" y="775"/>
                  <a:pt x="2686" y="775"/>
                  <a:pt x="2686" y="775"/>
                </a:cubicBezTo>
                <a:cubicBezTo>
                  <a:pt x="2686" y="773"/>
                  <a:pt x="2686" y="773"/>
                  <a:pt x="2686" y="773"/>
                </a:cubicBezTo>
                <a:cubicBezTo>
                  <a:pt x="2687" y="773"/>
                  <a:pt x="2687" y="773"/>
                  <a:pt x="2687" y="773"/>
                </a:cubicBezTo>
                <a:cubicBezTo>
                  <a:pt x="2687" y="774"/>
                  <a:pt x="2687" y="774"/>
                  <a:pt x="2687" y="774"/>
                </a:cubicBezTo>
                <a:cubicBezTo>
                  <a:pt x="2688" y="774"/>
                  <a:pt x="2688" y="774"/>
                  <a:pt x="2688" y="774"/>
                </a:cubicBezTo>
                <a:cubicBezTo>
                  <a:pt x="2689" y="772"/>
                  <a:pt x="2689" y="772"/>
                  <a:pt x="2689" y="772"/>
                </a:cubicBezTo>
                <a:cubicBezTo>
                  <a:pt x="2690" y="773"/>
                  <a:pt x="2690" y="773"/>
                  <a:pt x="2690" y="773"/>
                </a:cubicBezTo>
                <a:cubicBezTo>
                  <a:pt x="2691" y="771"/>
                  <a:pt x="2691" y="771"/>
                  <a:pt x="2691" y="771"/>
                </a:cubicBezTo>
                <a:cubicBezTo>
                  <a:pt x="2692" y="771"/>
                  <a:pt x="2692" y="771"/>
                  <a:pt x="2692" y="771"/>
                </a:cubicBezTo>
                <a:cubicBezTo>
                  <a:pt x="2693" y="769"/>
                  <a:pt x="2693" y="769"/>
                  <a:pt x="2693" y="769"/>
                </a:cubicBezTo>
                <a:cubicBezTo>
                  <a:pt x="2691" y="769"/>
                  <a:pt x="2691" y="769"/>
                  <a:pt x="2691" y="769"/>
                </a:cubicBezTo>
                <a:cubicBezTo>
                  <a:pt x="2689" y="769"/>
                  <a:pt x="2689" y="769"/>
                  <a:pt x="2689" y="769"/>
                </a:cubicBezTo>
                <a:cubicBezTo>
                  <a:pt x="2687" y="768"/>
                  <a:pt x="2687" y="768"/>
                  <a:pt x="2687" y="768"/>
                </a:cubicBezTo>
                <a:cubicBezTo>
                  <a:pt x="2690" y="767"/>
                  <a:pt x="2690" y="767"/>
                  <a:pt x="2690" y="767"/>
                </a:cubicBezTo>
                <a:cubicBezTo>
                  <a:pt x="2692" y="765"/>
                  <a:pt x="2692" y="765"/>
                  <a:pt x="2692" y="765"/>
                </a:cubicBezTo>
                <a:cubicBezTo>
                  <a:pt x="2693" y="766"/>
                  <a:pt x="2693" y="766"/>
                  <a:pt x="2693" y="766"/>
                </a:cubicBezTo>
                <a:cubicBezTo>
                  <a:pt x="2694" y="765"/>
                  <a:pt x="2694" y="765"/>
                  <a:pt x="2694" y="765"/>
                </a:cubicBezTo>
                <a:cubicBezTo>
                  <a:pt x="2696" y="767"/>
                  <a:pt x="2696" y="767"/>
                  <a:pt x="2696" y="767"/>
                </a:cubicBezTo>
                <a:cubicBezTo>
                  <a:pt x="2697" y="765"/>
                  <a:pt x="2697" y="765"/>
                  <a:pt x="2697" y="765"/>
                </a:cubicBezTo>
                <a:cubicBezTo>
                  <a:pt x="2696" y="764"/>
                  <a:pt x="2696" y="764"/>
                  <a:pt x="2696" y="764"/>
                </a:cubicBezTo>
                <a:cubicBezTo>
                  <a:pt x="2695" y="763"/>
                  <a:pt x="2695" y="763"/>
                  <a:pt x="2695" y="763"/>
                </a:cubicBezTo>
                <a:cubicBezTo>
                  <a:pt x="2695" y="762"/>
                  <a:pt x="2695" y="762"/>
                  <a:pt x="2695" y="762"/>
                </a:cubicBezTo>
                <a:cubicBezTo>
                  <a:pt x="2697" y="763"/>
                  <a:pt x="2697" y="763"/>
                  <a:pt x="2697" y="763"/>
                </a:cubicBezTo>
                <a:cubicBezTo>
                  <a:pt x="2698" y="762"/>
                  <a:pt x="2698" y="762"/>
                  <a:pt x="2698" y="762"/>
                </a:cubicBezTo>
                <a:cubicBezTo>
                  <a:pt x="2698" y="761"/>
                  <a:pt x="2698" y="761"/>
                  <a:pt x="2698" y="761"/>
                </a:cubicBezTo>
                <a:cubicBezTo>
                  <a:pt x="2697" y="761"/>
                  <a:pt x="2697" y="761"/>
                  <a:pt x="2697" y="761"/>
                </a:cubicBezTo>
                <a:cubicBezTo>
                  <a:pt x="2696" y="759"/>
                  <a:pt x="2696" y="759"/>
                  <a:pt x="2696" y="759"/>
                </a:cubicBezTo>
                <a:cubicBezTo>
                  <a:pt x="2695" y="759"/>
                  <a:pt x="2695" y="759"/>
                  <a:pt x="2695" y="759"/>
                </a:cubicBezTo>
                <a:cubicBezTo>
                  <a:pt x="2697" y="758"/>
                  <a:pt x="2697" y="758"/>
                  <a:pt x="2697" y="758"/>
                </a:cubicBezTo>
                <a:cubicBezTo>
                  <a:pt x="2698" y="759"/>
                  <a:pt x="2698" y="759"/>
                  <a:pt x="2698" y="759"/>
                </a:cubicBezTo>
                <a:cubicBezTo>
                  <a:pt x="2699" y="759"/>
                  <a:pt x="2699" y="759"/>
                  <a:pt x="2699" y="759"/>
                </a:cubicBezTo>
                <a:cubicBezTo>
                  <a:pt x="2699" y="760"/>
                  <a:pt x="2699" y="760"/>
                  <a:pt x="2699" y="760"/>
                </a:cubicBezTo>
                <a:cubicBezTo>
                  <a:pt x="2699" y="759"/>
                  <a:pt x="2699" y="759"/>
                  <a:pt x="2699" y="759"/>
                </a:cubicBezTo>
                <a:cubicBezTo>
                  <a:pt x="2698" y="757"/>
                  <a:pt x="2698" y="757"/>
                  <a:pt x="2698" y="757"/>
                </a:cubicBezTo>
                <a:cubicBezTo>
                  <a:pt x="2698" y="756"/>
                  <a:pt x="2698" y="756"/>
                  <a:pt x="2698" y="756"/>
                </a:cubicBezTo>
                <a:cubicBezTo>
                  <a:pt x="2699" y="756"/>
                  <a:pt x="2699" y="756"/>
                  <a:pt x="2699" y="756"/>
                </a:cubicBezTo>
                <a:cubicBezTo>
                  <a:pt x="2699" y="754"/>
                  <a:pt x="2699" y="754"/>
                  <a:pt x="2699" y="754"/>
                </a:cubicBezTo>
                <a:cubicBezTo>
                  <a:pt x="2701" y="756"/>
                  <a:pt x="2701" y="756"/>
                  <a:pt x="2701" y="756"/>
                </a:cubicBezTo>
                <a:cubicBezTo>
                  <a:pt x="2701" y="757"/>
                  <a:pt x="2701" y="757"/>
                  <a:pt x="2701" y="757"/>
                </a:cubicBezTo>
                <a:cubicBezTo>
                  <a:pt x="2702" y="757"/>
                  <a:pt x="2702" y="757"/>
                  <a:pt x="2702" y="757"/>
                </a:cubicBezTo>
                <a:cubicBezTo>
                  <a:pt x="2703" y="759"/>
                  <a:pt x="2703" y="759"/>
                  <a:pt x="2703" y="759"/>
                </a:cubicBezTo>
                <a:cubicBezTo>
                  <a:pt x="2703" y="756"/>
                  <a:pt x="2703" y="756"/>
                  <a:pt x="2703" y="756"/>
                </a:cubicBezTo>
                <a:cubicBezTo>
                  <a:pt x="2703" y="755"/>
                  <a:pt x="2703" y="755"/>
                  <a:pt x="2703" y="755"/>
                </a:cubicBezTo>
                <a:cubicBezTo>
                  <a:pt x="2702" y="755"/>
                  <a:pt x="2702" y="755"/>
                  <a:pt x="2702" y="755"/>
                </a:cubicBezTo>
                <a:cubicBezTo>
                  <a:pt x="2701" y="754"/>
                  <a:pt x="2701" y="754"/>
                  <a:pt x="2701" y="754"/>
                </a:cubicBezTo>
                <a:cubicBezTo>
                  <a:pt x="2703" y="753"/>
                  <a:pt x="2703" y="753"/>
                  <a:pt x="2703" y="753"/>
                </a:cubicBezTo>
                <a:cubicBezTo>
                  <a:pt x="2703" y="752"/>
                  <a:pt x="2703" y="752"/>
                  <a:pt x="2703" y="752"/>
                </a:cubicBezTo>
                <a:cubicBezTo>
                  <a:pt x="2701" y="752"/>
                  <a:pt x="2701" y="752"/>
                  <a:pt x="2701" y="752"/>
                </a:cubicBezTo>
                <a:cubicBezTo>
                  <a:pt x="2703" y="750"/>
                  <a:pt x="2703" y="750"/>
                  <a:pt x="2703" y="750"/>
                </a:cubicBezTo>
                <a:cubicBezTo>
                  <a:pt x="2702" y="748"/>
                  <a:pt x="2702" y="748"/>
                  <a:pt x="2702" y="748"/>
                </a:cubicBezTo>
                <a:cubicBezTo>
                  <a:pt x="2701" y="749"/>
                  <a:pt x="2701" y="749"/>
                  <a:pt x="2701" y="749"/>
                </a:cubicBezTo>
                <a:cubicBezTo>
                  <a:pt x="2700" y="749"/>
                  <a:pt x="2700" y="749"/>
                  <a:pt x="2700" y="749"/>
                </a:cubicBezTo>
                <a:cubicBezTo>
                  <a:pt x="2700" y="748"/>
                  <a:pt x="2700" y="748"/>
                  <a:pt x="2700" y="748"/>
                </a:cubicBezTo>
                <a:cubicBezTo>
                  <a:pt x="2702" y="746"/>
                  <a:pt x="2702" y="746"/>
                  <a:pt x="2702" y="746"/>
                </a:cubicBezTo>
                <a:cubicBezTo>
                  <a:pt x="2706" y="745"/>
                  <a:pt x="2706" y="745"/>
                  <a:pt x="2706" y="745"/>
                </a:cubicBezTo>
                <a:cubicBezTo>
                  <a:pt x="2705" y="744"/>
                  <a:pt x="2705" y="744"/>
                  <a:pt x="2705" y="744"/>
                </a:cubicBezTo>
                <a:cubicBezTo>
                  <a:pt x="2703" y="745"/>
                  <a:pt x="2703" y="745"/>
                  <a:pt x="2703" y="745"/>
                </a:cubicBezTo>
                <a:cubicBezTo>
                  <a:pt x="2701" y="743"/>
                  <a:pt x="2701" y="743"/>
                  <a:pt x="2701" y="743"/>
                </a:cubicBezTo>
                <a:cubicBezTo>
                  <a:pt x="2703" y="743"/>
                  <a:pt x="2703" y="743"/>
                  <a:pt x="2703" y="743"/>
                </a:cubicBezTo>
                <a:cubicBezTo>
                  <a:pt x="2702" y="741"/>
                  <a:pt x="2702" y="741"/>
                  <a:pt x="2702" y="741"/>
                </a:cubicBezTo>
                <a:cubicBezTo>
                  <a:pt x="2700" y="741"/>
                  <a:pt x="2700" y="741"/>
                  <a:pt x="2700" y="741"/>
                </a:cubicBezTo>
                <a:cubicBezTo>
                  <a:pt x="2701" y="740"/>
                  <a:pt x="2701" y="740"/>
                  <a:pt x="2701" y="740"/>
                </a:cubicBezTo>
                <a:cubicBezTo>
                  <a:pt x="2700" y="739"/>
                  <a:pt x="2700" y="739"/>
                  <a:pt x="2700" y="739"/>
                </a:cubicBezTo>
                <a:cubicBezTo>
                  <a:pt x="2702" y="739"/>
                  <a:pt x="2702" y="739"/>
                  <a:pt x="2702" y="739"/>
                </a:cubicBezTo>
                <a:cubicBezTo>
                  <a:pt x="2702" y="737"/>
                  <a:pt x="2702" y="737"/>
                  <a:pt x="2702" y="737"/>
                </a:cubicBezTo>
                <a:cubicBezTo>
                  <a:pt x="2703" y="737"/>
                  <a:pt x="2703" y="737"/>
                  <a:pt x="2703" y="737"/>
                </a:cubicBezTo>
                <a:cubicBezTo>
                  <a:pt x="2704" y="737"/>
                  <a:pt x="2704" y="737"/>
                  <a:pt x="2704" y="737"/>
                </a:cubicBezTo>
                <a:cubicBezTo>
                  <a:pt x="2704" y="739"/>
                  <a:pt x="2704" y="739"/>
                  <a:pt x="2704" y="739"/>
                </a:cubicBezTo>
                <a:cubicBezTo>
                  <a:pt x="2705" y="739"/>
                  <a:pt x="2705" y="739"/>
                  <a:pt x="2705" y="739"/>
                </a:cubicBezTo>
                <a:cubicBezTo>
                  <a:pt x="2707" y="737"/>
                  <a:pt x="2707" y="737"/>
                  <a:pt x="2707" y="737"/>
                </a:cubicBezTo>
                <a:cubicBezTo>
                  <a:pt x="2708" y="735"/>
                  <a:pt x="2708" y="735"/>
                  <a:pt x="2708" y="735"/>
                </a:cubicBezTo>
                <a:cubicBezTo>
                  <a:pt x="2710" y="736"/>
                  <a:pt x="2710" y="736"/>
                  <a:pt x="2710" y="736"/>
                </a:cubicBezTo>
                <a:cubicBezTo>
                  <a:pt x="2709" y="734"/>
                  <a:pt x="2709" y="734"/>
                  <a:pt x="2709" y="734"/>
                </a:cubicBezTo>
                <a:cubicBezTo>
                  <a:pt x="2707" y="734"/>
                  <a:pt x="2707" y="734"/>
                  <a:pt x="2707" y="734"/>
                </a:cubicBezTo>
                <a:cubicBezTo>
                  <a:pt x="2707" y="732"/>
                  <a:pt x="2707" y="732"/>
                  <a:pt x="2707" y="732"/>
                </a:cubicBezTo>
                <a:cubicBezTo>
                  <a:pt x="2709" y="733"/>
                  <a:pt x="2709" y="733"/>
                  <a:pt x="2709" y="733"/>
                </a:cubicBezTo>
                <a:cubicBezTo>
                  <a:pt x="2711" y="733"/>
                  <a:pt x="2711" y="733"/>
                  <a:pt x="2711" y="733"/>
                </a:cubicBezTo>
                <a:cubicBezTo>
                  <a:pt x="2710" y="731"/>
                  <a:pt x="2710" y="731"/>
                  <a:pt x="2710" y="731"/>
                </a:cubicBezTo>
                <a:cubicBezTo>
                  <a:pt x="2711" y="730"/>
                  <a:pt x="2711" y="730"/>
                  <a:pt x="2711" y="730"/>
                </a:cubicBezTo>
                <a:cubicBezTo>
                  <a:pt x="2710" y="729"/>
                  <a:pt x="2710" y="729"/>
                  <a:pt x="2710" y="729"/>
                </a:cubicBezTo>
                <a:cubicBezTo>
                  <a:pt x="2710" y="728"/>
                  <a:pt x="2710" y="728"/>
                  <a:pt x="2710" y="728"/>
                </a:cubicBezTo>
                <a:cubicBezTo>
                  <a:pt x="2712" y="727"/>
                  <a:pt x="2712" y="727"/>
                  <a:pt x="2712" y="727"/>
                </a:cubicBezTo>
                <a:cubicBezTo>
                  <a:pt x="2711" y="726"/>
                  <a:pt x="2711" y="726"/>
                  <a:pt x="2711" y="726"/>
                </a:cubicBezTo>
                <a:cubicBezTo>
                  <a:pt x="2711" y="724"/>
                  <a:pt x="2711" y="724"/>
                  <a:pt x="2711" y="724"/>
                </a:cubicBezTo>
                <a:cubicBezTo>
                  <a:pt x="2709" y="723"/>
                  <a:pt x="2709" y="723"/>
                  <a:pt x="2709" y="723"/>
                </a:cubicBezTo>
                <a:cubicBezTo>
                  <a:pt x="2712" y="724"/>
                  <a:pt x="2712" y="724"/>
                  <a:pt x="2712" y="724"/>
                </a:cubicBezTo>
                <a:cubicBezTo>
                  <a:pt x="2713" y="723"/>
                  <a:pt x="2713" y="723"/>
                  <a:pt x="2713" y="723"/>
                </a:cubicBezTo>
                <a:cubicBezTo>
                  <a:pt x="2714" y="720"/>
                  <a:pt x="2714" y="720"/>
                  <a:pt x="2714" y="720"/>
                </a:cubicBezTo>
                <a:cubicBezTo>
                  <a:pt x="2716" y="719"/>
                  <a:pt x="2716" y="719"/>
                  <a:pt x="2716" y="719"/>
                </a:cubicBezTo>
                <a:cubicBezTo>
                  <a:pt x="2716" y="721"/>
                  <a:pt x="2716" y="721"/>
                  <a:pt x="2716" y="721"/>
                </a:cubicBezTo>
                <a:cubicBezTo>
                  <a:pt x="2717" y="722"/>
                  <a:pt x="2717" y="722"/>
                  <a:pt x="2717" y="722"/>
                </a:cubicBezTo>
                <a:cubicBezTo>
                  <a:pt x="2717" y="720"/>
                  <a:pt x="2717" y="720"/>
                  <a:pt x="2717" y="720"/>
                </a:cubicBezTo>
                <a:cubicBezTo>
                  <a:pt x="2719" y="719"/>
                  <a:pt x="2719" y="719"/>
                  <a:pt x="2719" y="719"/>
                </a:cubicBezTo>
                <a:cubicBezTo>
                  <a:pt x="2718" y="717"/>
                  <a:pt x="2718" y="717"/>
                  <a:pt x="2718" y="717"/>
                </a:cubicBezTo>
                <a:cubicBezTo>
                  <a:pt x="2716" y="717"/>
                  <a:pt x="2716" y="717"/>
                  <a:pt x="2716" y="717"/>
                </a:cubicBezTo>
                <a:cubicBezTo>
                  <a:pt x="2715" y="716"/>
                  <a:pt x="2715" y="716"/>
                  <a:pt x="2715" y="716"/>
                </a:cubicBezTo>
                <a:cubicBezTo>
                  <a:pt x="2716" y="715"/>
                  <a:pt x="2716" y="715"/>
                  <a:pt x="2716" y="715"/>
                </a:cubicBezTo>
                <a:cubicBezTo>
                  <a:pt x="2717" y="716"/>
                  <a:pt x="2717" y="716"/>
                  <a:pt x="2717" y="716"/>
                </a:cubicBezTo>
                <a:cubicBezTo>
                  <a:pt x="2718" y="715"/>
                  <a:pt x="2718" y="715"/>
                  <a:pt x="2718" y="715"/>
                </a:cubicBezTo>
                <a:cubicBezTo>
                  <a:pt x="2717" y="714"/>
                  <a:pt x="2717" y="714"/>
                  <a:pt x="2717" y="714"/>
                </a:cubicBezTo>
                <a:cubicBezTo>
                  <a:pt x="2716" y="713"/>
                  <a:pt x="2716" y="713"/>
                  <a:pt x="2716" y="713"/>
                </a:cubicBezTo>
                <a:cubicBezTo>
                  <a:pt x="2717" y="712"/>
                  <a:pt x="2717" y="712"/>
                  <a:pt x="2717" y="712"/>
                </a:cubicBezTo>
                <a:cubicBezTo>
                  <a:pt x="2718" y="712"/>
                  <a:pt x="2718" y="712"/>
                  <a:pt x="2718" y="712"/>
                </a:cubicBezTo>
                <a:cubicBezTo>
                  <a:pt x="2718" y="711"/>
                  <a:pt x="2718" y="711"/>
                  <a:pt x="2718" y="711"/>
                </a:cubicBezTo>
                <a:cubicBezTo>
                  <a:pt x="2717" y="710"/>
                  <a:pt x="2717" y="710"/>
                  <a:pt x="2717" y="710"/>
                </a:cubicBezTo>
                <a:cubicBezTo>
                  <a:pt x="2714" y="710"/>
                  <a:pt x="2714" y="710"/>
                  <a:pt x="2714" y="710"/>
                </a:cubicBezTo>
                <a:cubicBezTo>
                  <a:pt x="2714" y="709"/>
                  <a:pt x="2714" y="709"/>
                  <a:pt x="2714" y="709"/>
                </a:cubicBezTo>
                <a:cubicBezTo>
                  <a:pt x="2716" y="707"/>
                  <a:pt x="2716" y="707"/>
                  <a:pt x="2716" y="707"/>
                </a:cubicBezTo>
                <a:cubicBezTo>
                  <a:pt x="2718" y="708"/>
                  <a:pt x="2718" y="708"/>
                  <a:pt x="2718" y="708"/>
                </a:cubicBezTo>
                <a:cubicBezTo>
                  <a:pt x="2719" y="707"/>
                  <a:pt x="2719" y="707"/>
                  <a:pt x="2719" y="707"/>
                </a:cubicBezTo>
                <a:cubicBezTo>
                  <a:pt x="2719" y="706"/>
                  <a:pt x="2719" y="706"/>
                  <a:pt x="2719" y="706"/>
                </a:cubicBezTo>
                <a:cubicBezTo>
                  <a:pt x="2720" y="707"/>
                  <a:pt x="2720" y="707"/>
                  <a:pt x="2720" y="707"/>
                </a:cubicBezTo>
                <a:cubicBezTo>
                  <a:pt x="2720" y="708"/>
                  <a:pt x="2720" y="708"/>
                  <a:pt x="2720" y="708"/>
                </a:cubicBezTo>
                <a:cubicBezTo>
                  <a:pt x="2722" y="707"/>
                  <a:pt x="2722" y="707"/>
                  <a:pt x="2722" y="707"/>
                </a:cubicBezTo>
                <a:cubicBezTo>
                  <a:pt x="2721" y="705"/>
                  <a:pt x="2721" y="705"/>
                  <a:pt x="2721" y="705"/>
                </a:cubicBezTo>
                <a:cubicBezTo>
                  <a:pt x="2721" y="702"/>
                  <a:pt x="2721" y="702"/>
                  <a:pt x="2721" y="702"/>
                </a:cubicBezTo>
                <a:cubicBezTo>
                  <a:pt x="2720" y="702"/>
                  <a:pt x="2720" y="702"/>
                  <a:pt x="2720" y="702"/>
                </a:cubicBezTo>
                <a:cubicBezTo>
                  <a:pt x="2718" y="703"/>
                  <a:pt x="2718" y="703"/>
                  <a:pt x="2718" y="703"/>
                </a:cubicBezTo>
                <a:cubicBezTo>
                  <a:pt x="2719" y="704"/>
                  <a:pt x="2719" y="704"/>
                  <a:pt x="2719" y="704"/>
                </a:cubicBezTo>
                <a:cubicBezTo>
                  <a:pt x="2719" y="704"/>
                  <a:pt x="2719" y="704"/>
                  <a:pt x="2719" y="704"/>
                </a:cubicBezTo>
                <a:cubicBezTo>
                  <a:pt x="2717" y="704"/>
                  <a:pt x="2717" y="704"/>
                  <a:pt x="2717" y="704"/>
                </a:cubicBezTo>
                <a:cubicBezTo>
                  <a:pt x="2714" y="706"/>
                  <a:pt x="2714" y="706"/>
                  <a:pt x="2714" y="706"/>
                </a:cubicBezTo>
                <a:cubicBezTo>
                  <a:pt x="2713" y="706"/>
                  <a:pt x="2713" y="706"/>
                  <a:pt x="2713" y="706"/>
                </a:cubicBezTo>
                <a:cubicBezTo>
                  <a:pt x="2713" y="704"/>
                  <a:pt x="2713" y="704"/>
                  <a:pt x="2713" y="704"/>
                </a:cubicBezTo>
                <a:cubicBezTo>
                  <a:pt x="2715" y="704"/>
                  <a:pt x="2715" y="704"/>
                  <a:pt x="2715" y="704"/>
                </a:cubicBezTo>
                <a:cubicBezTo>
                  <a:pt x="2720" y="699"/>
                  <a:pt x="2720" y="699"/>
                  <a:pt x="2720" y="699"/>
                </a:cubicBezTo>
                <a:cubicBezTo>
                  <a:pt x="2720" y="699"/>
                  <a:pt x="2720" y="699"/>
                  <a:pt x="2720" y="699"/>
                </a:cubicBezTo>
                <a:cubicBezTo>
                  <a:pt x="2718" y="699"/>
                  <a:pt x="2718" y="699"/>
                  <a:pt x="2718" y="699"/>
                </a:cubicBezTo>
                <a:cubicBezTo>
                  <a:pt x="2717" y="698"/>
                  <a:pt x="2717" y="698"/>
                  <a:pt x="2717" y="698"/>
                </a:cubicBezTo>
                <a:cubicBezTo>
                  <a:pt x="2716" y="699"/>
                  <a:pt x="2716" y="699"/>
                  <a:pt x="2716" y="699"/>
                </a:cubicBezTo>
                <a:cubicBezTo>
                  <a:pt x="2713" y="694"/>
                  <a:pt x="2713" y="694"/>
                  <a:pt x="2713" y="694"/>
                </a:cubicBezTo>
                <a:cubicBezTo>
                  <a:pt x="2711" y="694"/>
                  <a:pt x="2711" y="694"/>
                  <a:pt x="2711" y="694"/>
                </a:cubicBezTo>
                <a:cubicBezTo>
                  <a:pt x="2707" y="697"/>
                  <a:pt x="2707" y="697"/>
                  <a:pt x="2707" y="697"/>
                </a:cubicBezTo>
                <a:cubicBezTo>
                  <a:pt x="2706" y="696"/>
                  <a:pt x="2706" y="696"/>
                  <a:pt x="2706" y="696"/>
                </a:cubicBezTo>
                <a:cubicBezTo>
                  <a:pt x="2704" y="693"/>
                  <a:pt x="2704" y="693"/>
                  <a:pt x="2704" y="693"/>
                </a:cubicBezTo>
                <a:cubicBezTo>
                  <a:pt x="2702" y="694"/>
                  <a:pt x="2702" y="694"/>
                  <a:pt x="2702" y="694"/>
                </a:cubicBezTo>
                <a:cubicBezTo>
                  <a:pt x="2700" y="695"/>
                  <a:pt x="2700" y="695"/>
                  <a:pt x="2700" y="695"/>
                </a:cubicBezTo>
                <a:cubicBezTo>
                  <a:pt x="2699" y="697"/>
                  <a:pt x="2699" y="697"/>
                  <a:pt x="2699" y="697"/>
                </a:cubicBezTo>
                <a:cubicBezTo>
                  <a:pt x="2699" y="695"/>
                  <a:pt x="2699" y="695"/>
                  <a:pt x="2699" y="695"/>
                </a:cubicBezTo>
                <a:cubicBezTo>
                  <a:pt x="2702" y="693"/>
                  <a:pt x="2702" y="693"/>
                  <a:pt x="2702" y="693"/>
                </a:cubicBezTo>
                <a:cubicBezTo>
                  <a:pt x="2703" y="693"/>
                  <a:pt x="2703" y="693"/>
                  <a:pt x="2703" y="693"/>
                </a:cubicBezTo>
                <a:cubicBezTo>
                  <a:pt x="2704" y="692"/>
                  <a:pt x="2704" y="692"/>
                  <a:pt x="2704" y="692"/>
                </a:cubicBezTo>
                <a:cubicBezTo>
                  <a:pt x="2707" y="693"/>
                  <a:pt x="2707" y="693"/>
                  <a:pt x="2707" y="693"/>
                </a:cubicBezTo>
                <a:cubicBezTo>
                  <a:pt x="2708" y="692"/>
                  <a:pt x="2708" y="692"/>
                  <a:pt x="2708" y="692"/>
                </a:cubicBezTo>
                <a:cubicBezTo>
                  <a:pt x="2709" y="691"/>
                  <a:pt x="2709" y="691"/>
                  <a:pt x="2709" y="691"/>
                </a:cubicBezTo>
                <a:cubicBezTo>
                  <a:pt x="2710" y="690"/>
                  <a:pt x="2710" y="690"/>
                  <a:pt x="2710" y="690"/>
                </a:cubicBezTo>
                <a:cubicBezTo>
                  <a:pt x="2711" y="690"/>
                  <a:pt x="2711" y="690"/>
                  <a:pt x="2711" y="690"/>
                </a:cubicBezTo>
                <a:cubicBezTo>
                  <a:pt x="2713" y="687"/>
                  <a:pt x="2713" y="687"/>
                  <a:pt x="2713" y="687"/>
                </a:cubicBezTo>
                <a:cubicBezTo>
                  <a:pt x="2716" y="687"/>
                  <a:pt x="2716" y="687"/>
                  <a:pt x="2716" y="687"/>
                </a:cubicBezTo>
                <a:cubicBezTo>
                  <a:pt x="2716" y="685"/>
                  <a:pt x="2716" y="685"/>
                  <a:pt x="2716" y="685"/>
                </a:cubicBezTo>
                <a:cubicBezTo>
                  <a:pt x="2714" y="681"/>
                  <a:pt x="2714" y="681"/>
                  <a:pt x="2714" y="681"/>
                </a:cubicBezTo>
                <a:cubicBezTo>
                  <a:pt x="2708" y="678"/>
                  <a:pt x="2708" y="678"/>
                  <a:pt x="2708" y="678"/>
                </a:cubicBezTo>
                <a:cubicBezTo>
                  <a:pt x="2705" y="676"/>
                  <a:pt x="2705" y="676"/>
                  <a:pt x="2705" y="676"/>
                </a:cubicBezTo>
                <a:cubicBezTo>
                  <a:pt x="2701" y="672"/>
                  <a:pt x="2701" y="672"/>
                  <a:pt x="2701" y="672"/>
                </a:cubicBezTo>
                <a:cubicBezTo>
                  <a:pt x="2699" y="672"/>
                  <a:pt x="2699" y="672"/>
                  <a:pt x="2699" y="672"/>
                </a:cubicBezTo>
                <a:cubicBezTo>
                  <a:pt x="2696" y="674"/>
                  <a:pt x="2696" y="674"/>
                  <a:pt x="2696" y="674"/>
                </a:cubicBezTo>
                <a:cubicBezTo>
                  <a:pt x="2694" y="674"/>
                  <a:pt x="2694" y="674"/>
                  <a:pt x="2694" y="674"/>
                </a:cubicBezTo>
                <a:cubicBezTo>
                  <a:pt x="2691" y="672"/>
                  <a:pt x="2691" y="672"/>
                  <a:pt x="2691" y="672"/>
                </a:cubicBezTo>
                <a:cubicBezTo>
                  <a:pt x="2691" y="671"/>
                  <a:pt x="2691" y="671"/>
                  <a:pt x="2691" y="671"/>
                </a:cubicBezTo>
                <a:cubicBezTo>
                  <a:pt x="2690" y="670"/>
                  <a:pt x="2690" y="670"/>
                  <a:pt x="2690" y="670"/>
                </a:cubicBezTo>
                <a:cubicBezTo>
                  <a:pt x="2688" y="671"/>
                  <a:pt x="2688" y="671"/>
                  <a:pt x="2688" y="671"/>
                </a:cubicBezTo>
                <a:cubicBezTo>
                  <a:pt x="2685" y="671"/>
                  <a:pt x="2685" y="671"/>
                  <a:pt x="2685" y="671"/>
                </a:cubicBezTo>
                <a:cubicBezTo>
                  <a:pt x="2683" y="671"/>
                  <a:pt x="2683" y="671"/>
                  <a:pt x="2683" y="671"/>
                </a:cubicBezTo>
                <a:cubicBezTo>
                  <a:pt x="2680" y="675"/>
                  <a:pt x="2680" y="675"/>
                  <a:pt x="2680" y="675"/>
                </a:cubicBezTo>
                <a:cubicBezTo>
                  <a:pt x="2683" y="670"/>
                  <a:pt x="2683" y="670"/>
                  <a:pt x="2683" y="670"/>
                </a:cubicBezTo>
                <a:cubicBezTo>
                  <a:pt x="2685" y="669"/>
                  <a:pt x="2685" y="669"/>
                  <a:pt x="2685" y="669"/>
                </a:cubicBezTo>
                <a:cubicBezTo>
                  <a:pt x="2686" y="670"/>
                  <a:pt x="2686" y="670"/>
                  <a:pt x="2686" y="670"/>
                </a:cubicBezTo>
                <a:cubicBezTo>
                  <a:pt x="2687" y="670"/>
                  <a:pt x="2687" y="670"/>
                  <a:pt x="2687" y="670"/>
                </a:cubicBezTo>
                <a:cubicBezTo>
                  <a:pt x="2688" y="669"/>
                  <a:pt x="2688" y="669"/>
                  <a:pt x="2688" y="669"/>
                </a:cubicBezTo>
                <a:cubicBezTo>
                  <a:pt x="2689" y="670"/>
                  <a:pt x="2689" y="670"/>
                  <a:pt x="2689" y="670"/>
                </a:cubicBezTo>
                <a:cubicBezTo>
                  <a:pt x="2692" y="669"/>
                  <a:pt x="2692" y="669"/>
                  <a:pt x="2692" y="669"/>
                </a:cubicBezTo>
                <a:cubicBezTo>
                  <a:pt x="2693" y="672"/>
                  <a:pt x="2693" y="672"/>
                  <a:pt x="2693" y="672"/>
                </a:cubicBezTo>
                <a:cubicBezTo>
                  <a:pt x="2694" y="673"/>
                  <a:pt x="2694" y="673"/>
                  <a:pt x="2694" y="673"/>
                </a:cubicBezTo>
                <a:cubicBezTo>
                  <a:pt x="2696" y="673"/>
                  <a:pt x="2696" y="673"/>
                  <a:pt x="2696" y="673"/>
                </a:cubicBezTo>
                <a:cubicBezTo>
                  <a:pt x="2698" y="671"/>
                  <a:pt x="2698" y="671"/>
                  <a:pt x="2698" y="671"/>
                </a:cubicBezTo>
                <a:cubicBezTo>
                  <a:pt x="2701" y="672"/>
                  <a:pt x="2701" y="672"/>
                  <a:pt x="2701" y="672"/>
                </a:cubicBezTo>
                <a:cubicBezTo>
                  <a:pt x="2703" y="673"/>
                  <a:pt x="2703" y="673"/>
                  <a:pt x="2703" y="673"/>
                </a:cubicBezTo>
                <a:cubicBezTo>
                  <a:pt x="2705" y="673"/>
                  <a:pt x="2705" y="673"/>
                  <a:pt x="2705" y="673"/>
                </a:cubicBezTo>
                <a:cubicBezTo>
                  <a:pt x="2707" y="675"/>
                  <a:pt x="2707" y="675"/>
                  <a:pt x="2707" y="675"/>
                </a:cubicBezTo>
                <a:cubicBezTo>
                  <a:pt x="2710" y="674"/>
                  <a:pt x="2710" y="674"/>
                  <a:pt x="2710" y="674"/>
                </a:cubicBezTo>
                <a:cubicBezTo>
                  <a:pt x="2714" y="675"/>
                  <a:pt x="2714" y="675"/>
                  <a:pt x="2714" y="675"/>
                </a:cubicBezTo>
                <a:cubicBezTo>
                  <a:pt x="2715" y="674"/>
                  <a:pt x="2715" y="674"/>
                  <a:pt x="2715" y="674"/>
                </a:cubicBezTo>
                <a:cubicBezTo>
                  <a:pt x="2713" y="671"/>
                  <a:pt x="2713" y="671"/>
                  <a:pt x="2713" y="671"/>
                </a:cubicBezTo>
                <a:cubicBezTo>
                  <a:pt x="2712" y="671"/>
                  <a:pt x="2712" y="671"/>
                  <a:pt x="2712" y="671"/>
                </a:cubicBezTo>
                <a:cubicBezTo>
                  <a:pt x="2710" y="668"/>
                  <a:pt x="2710" y="668"/>
                  <a:pt x="2710" y="668"/>
                </a:cubicBezTo>
                <a:cubicBezTo>
                  <a:pt x="2710" y="667"/>
                  <a:pt x="2710" y="667"/>
                  <a:pt x="2710" y="667"/>
                </a:cubicBezTo>
                <a:cubicBezTo>
                  <a:pt x="2709" y="666"/>
                  <a:pt x="2709" y="666"/>
                  <a:pt x="2709" y="666"/>
                </a:cubicBezTo>
                <a:cubicBezTo>
                  <a:pt x="2707" y="667"/>
                  <a:pt x="2707" y="667"/>
                  <a:pt x="2707" y="667"/>
                </a:cubicBezTo>
                <a:cubicBezTo>
                  <a:pt x="2705" y="666"/>
                  <a:pt x="2705" y="666"/>
                  <a:pt x="2705" y="666"/>
                </a:cubicBezTo>
                <a:cubicBezTo>
                  <a:pt x="2702" y="662"/>
                  <a:pt x="2702" y="662"/>
                  <a:pt x="2702" y="662"/>
                </a:cubicBezTo>
                <a:cubicBezTo>
                  <a:pt x="2702" y="659"/>
                  <a:pt x="2702" y="659"/>
                  <a:pt x="2702" y="659"/>
                </a:cubicBezTo>
                <a:cubicBezTo>
                  <a:pt x="2698" y="656"/>
                  <a:pt x="2698" y="656"/>
                  <a:pt x="2698" y="656"/>
                </a:cubicBezTo>
                <a:cubicBezTo>
                  <a:pt x="2698" y="653"/>
                  <a:pt x="2698" y="653"/>
                  <a:pt x="2698" y="653"/>
                </a:cubicBezTo>
                <a:cubicBezTo>
                  <a:pt x="2696" y="652"/>
                  <a:pt x="2696" y="652"/>
                  <a:pt x="2696" y="652"/>
                </a:cubicBezTo>
                <a:cubicBezTo>
                  <a:pt x="2697" y="650"/>
                  <a:pt x="2697" y="650"/>
                  <a:pt x="2697" y="650"/>
                </a:cubicBezTo>
                <a:cubicBezTo>
                  <a:pt x="2696" y="650"/>
                  <a:pt x="2696" y="650"/>
                  <a:pt x="2696" y="650"/>
                </a:cubicBezTo>
                <a:cubicBezTo>
                  <a:pt x="2693" y="644"/>
                  <a:pt x="2693" y="644"/>
                  <a:pt x="2693" y="644"/>
                </a:cubicBezTo>
                <a:cubicBezTo>
                  <a:pt x="2687" y="641"/>
                  <a:pt x="2687" y="641"/>
                  <a:pt x="2687" y="641"/>
                </a:cubicBezTo>
                <a:cubicBezTo>
                  <a:pt x="2686" y="642"/>
                  <a:pt x="2686" y="642"/>
                  <a:pt x="2686" y="642"/>
                </a:cubicBezTo>
                <a:cubicBezTo>
                  <a:pt x="2686" y="640"/>
                  <a:pt x="2686" y="640"/>
                  <a:pt x="2686" y="640"/>
                </a:cubicBezTo>
                <a:cubicBezTo>
                  <a:pt x="2681" y="638"/>
                  <a:pt x="2681" y="638"/>
                  <a:pt x="2681" y="638"/>
                </a:cubicBezTo>
                <a:cubicBezTo>
                  <a:pt x="2680" y="638"/>
                  <a:pt x="2680" y="638"/>
                  <a:pt x="2680" y="638"/>
                </a:cubicBezTo>
                <a:cubicBezTo>
                  <a:pt x="2680" y="633"/>
                  <a:pt x="2680" y="633"/>
                  <a:pt x="2680" y="633"/>
                </a:cubicBezTo>
                <a:cubicBezTo>
                  <a:pt x="2681" y="629"/>
                  <a:pt x="2681" y="629"/>
                  <a:pt x="2681" y="629"/>
                </a:cubicBezTo>
                <a:cubicBezTo>
                  <a:pt x="2680" y="627"/>
                  <a:pt x="2680" y="627"/>
                  <a:pt x="2680" y="627"/>
                </a:cubicBezTo>
                <a:cubicBezTo>
                  <a:pt x="2681" y="624"/>
                  <a:pt x="2681" y="624"/>
                  <a:pt x="2681" y="624"/>
                </a:cubicBezTo>
                <a:cubicBezTo>
                  <a:pt x="2681" y="625"/>
                  <a:pt x="2681" y="625"/>
                  <a:pt x="2681" y="625"/>
                </a:cubicBezTo>
                <a:cubicBezTo>
                  <a:pt x="2683" y="624"/>
                  <a:pt x="2683" y="624"/>
                  <a:pt x="2683" y="624"/>
                </a:cubicBezTo>
                <a:cubicBezTo>
                  <a:pt x="2684" y="621"/>
                  <a:pt x="2684" y="621"/>
                  <a:pt x="2684" y="621"/>
                </a:cubicBezTo>
                <a:cubicBezTo>
                  <a:pt x="2685" y="622"/>
                  <a:pt x="2685" y="622"/>
                  <a:pt x="2685" y="622"/>
                </a:cubicBezTo>
                <a:cubicBezTo>
                  <a:pt x="2687" y="620"/>
                  <a:pt x="2687" y="620"/>
                  <a:pt x="2687" y="620"/>
                </a:cubicBezTo>
                <a:cubicBezTo>
                  <a:pt x="2685" y="618"/>
                  <a:pt x="2685" y="618"/>
                  <a:pt x="2685" y="618"/>
                </a:cubicBezTo>
                <a:cubicBezTo>
                  <a:pt x="2684" y="617"/>
                  <a:pt x="2684" y="617"/>
                  <a:pt x="2684" y="617"/>
                </a:cubicBezTo>
                <a:cubicBezTo>
                  <a:pt x="2686" y="615"/>
                  <a:pt x="2686" y="615"/>
                  <a:pt x="2686" y="615"/>
                </a:cubicBezTo>
                <a:cubicBezTo>
                  <a:pt x="2689" y="616"/>
                  <a:pt x="2689" y="616"/>
                  <a:pt x="2689" y="616"/>
                </a:cubicBezTo>
                <a:cubicBezTo>
                  <a:pt x="2689" y="613"/>
                  <a:pt x="2689" y="613"/>
                  <a:pt x="2689" y="613"/>
                </a:cubicBezTo>
                <a:cubicBezTo>
                  <a:pt x="2692" y="613"/>
                  <a:pt x="2692" y="613"/>
                  <a:pt x="2692" y="613"/>
                </a:cubicBezTo>
                <a:cubicBezTo>
                  <a:pt x="2692" y="611"/>
                  <a:pt x="2692" y="611"/>
                  <a:pt x="2692" y="611"/>
                </a:cubicBezTo>
                <a:cubicBezTo>
                  <a:pt x="2689" y="610"/>
                  <a:pt x="2689" y="610"/>
                  <a:pt x="2689" y="610"/>
                </a:cubicBezTo>
                <a:cubicBezTo>
                  <a:pt x="2692" y="610"/>
                  <a:pt x="2692" y="610"/>
                  <a:pt x="2692" y="610"/>
                </a:cubicBezTo>
                <a:cubicBezTo>
                  <a:pt x="2693" y="611"/>
                  <a:pt x="2693" y="611"/>
                  <a:pt x="2693" y="611"/>
                </a:cubicBezTo>
                <a:cubicBezTo>
                  <a:pt x="2694" y="610"/>
                  <a:pt x="2694" y="610"/>
                  <a:pt x="2694" y="610"/>
                </a:cubicBezTo>
                <a:cubicBezTo>
                  <a:pt x="2696" y="610"/>
                  <a:pt x="2696" y="610"/>
                  <a:pt x="2696" y="610"/>
                </a:cubicBezTo>
                <a:cubicBezTo>
                  <a:pt x="2697" y="608"/>
                  <a:pt x="2697" y="608"/>
                  <a:pt x="2697" y="608"/>
                </a:cubicBezTo>
                <a:cubicBezTo>
                  <a:pt x="2699" y="608"/>
                  <a:pt x="2699" y="608"/>
                  <a:pt x="2699" y="608"/>
                </a:cubicBezTo>
                <a:cubicBezTo>
                  <a:pt x="2701" y="605"/>
                  <a:pt x="2701" y="605"/>
                  <a:pt x="2701" y="605"/>
                </a:cubicBezTo>
                <a:cubicBezTo>
                  <a:pt x="2702" y="607"/>
                  <a:pt x="2702" y="607"/>
                  <a:pt x="2702" y="607"/>
                </a:cubicBezTo>
                <a:cubicBezTo>
                  <a:pt x="2702" y="605"/>
                  <a:pt x="2702" y="605"/>
                  <a:pt x="2702" y="605"/>
                </a:cubicBezTo>
                <a:cubicBezTo>
                  <a:pt x="2703" y="607"/>
                  <a:pt x="2703" y="607"/>
                  <a:pt x="2703" y="607"/>
                </a:cubicBezTo>
                <a:cubicBezTo>
                  <a:pt x="2705" y="608"/>
                  <a:pt x="2705" y="608"/>
                  <a:pt x="2705" y="608"/>
                </a:cubicBezTo>
                <a:cubicBezTo>
                  <a:pt x="2708" y="606"/>
                  <a:pt x="2708" y="606"/>
                  <a:pt x="2708" y="606"/>
                </a:cubicBezTo>
                <a:cubicBezTo>
                  <a:pt x="2708" y="605"/>
                  <a:pt x="2708" y="605"/>
                  <a:pt x="2708" y="605"/>
                </a:cubicBezTo>
                <a:cubicBezTo>
                  <a:pt x="2706" y="605"/>
                  <a:pt x="2706" y="605"/>
                  <a:pt x="2706" y="605"/>
                </a:cubicBezTo>
                <a:cubicBezTo>
                  <a:pt x="2706" y="603"/>
                  <a:pt x="2706" y="603"/>
                  <a:pt x="2706" y="603"/>
                </a:cubicBezTo>
                <a:cubicBezTo>
                  <a:pt x="2707" y="602"/>
                  <a:pt x="2707" y="602"/>
                  <a:pt x="2707" y="602"/>
                </a:cubicBezTo>
                <a:cubicBezTo>
                  <a:pt x="2708" y="602"/>
                  <a:pt x="2708" y="602"/>
                  <a:pt x="2708" y="602"/>
                </a:cubicBezTo>
                <a:cubicBezTo>
                  <a:pt x="2707" y="600"/>
                  <a:pt x="2707" y="600"/>
                  <a:pt x="2707" y="600"/>
                </a:cubicBezTo>
                <a:cubicBezTo>
                  <a:pt x="2707" y="599"/>
                  <a:pt x="2707" y="599"/>
                  <a:pt x="2707" y="599"/>
                </a:cubicBezTo>
                <a:cubicBezTo>
                  <a:pt x="2709" y="598"/>
                  <a:pt x="2709" y="598"/>
                  <a:pt x="2709" y="598"/>
                </a:cubicBezTo>
                <a:cubicBezTo>
                  <a:pt x="2708" y="597"/>
                  <a:pt x="2708" y="597"/>
                  <a:pt x="2708" y="597"/>
                </a:cubicBezTo>
                <a:cubicBezTo>
                  <a:pt x="2705" y="598"/>
                  <a:pt x="2705" y="598"/>
                  <a:pt x="2705" y="598"/>
                </a:cubicBezTo>
                <a:cubicBezTo>
                  <a:pt x="2702" y="598"/>
                  <a:pt x="2702" y="598"/>
                  <a:pt x="2702" y="598"/>
                </a:cubicBezTo>
                <a:cubicBezTo>
                  <a:pt x="2703" y="597"/>
                  <a:pt x="2703" y="597"/>
                  <a:pt x="2703" y="597"/>
                </a:cubicBezTo>
                <a:cubicBezTo>
                  <a:pt x="2700" y="597"/>
                  <a:pt x="2700" y="597"/>
                  <a:pt x="2700" y="597"/>
                </a:cubicBezTo>
                <a:cubicBezTo>
                  <a:pt x="2699" y="598"/>
                  <a:pt x="2699" y="598"/>
                  <a:pt x="2699" y="598"/>
                </a:cubicBezTo>
                <a:cubicBezTo>
                  <a:pt x="2693" y="598"/>
                  <a:pt x="2693" y="598"/>
                  <a:pt x="2693" y="598"/>
                </a:cubicBezTo>
                <a:cubicBezTo>
                  <a:pt x="2692" y="597"/>
                  <a:pt x="2692" y="597"/>
                  <a:pt x="2692" y="597"/>
                </a:cubicBezTo>
                <a:cubicBezTo>
                  <a:pt x="2691" y="596"/>
                  <a:pt x="2691" y="596"/>
                  <a:pt x="2691" y="596"/>
                </a:cubicBezTo>
                <a:cubicBezTo>
                  <a:pt x="2689" y="595"/>
                  <a:pt x="2689" y="595"/>
                  <a:pt x="2689" y="595"/>
                </a:cubicBezTo>
                <a:cubicBezTo>
                  <a:pt x="2688" y="594"/>
                  <a:pt x="2688" y="594"/>
                  <a:pt x="2688" y="594"/>
                </a:cubicBezTo>
                <a:cubicBezTo>
                  <a:pt x="2688" y="593"/>
                  <a:pt x="2688" y="593"/>
                  <a:pt x="2688" y="593"/>
                </a:cubicBezTo>
                <a:cubicBezTo>
                  <a:pt x="2683" y="596"/>
                  <a:pt x="2683" y="596"/>
                  <a:pt x="2683" y="596"/>
                </a:cubicBezTo>
                <a:cubicBezTo>
                  <a:pt x="2681" y="596"/>
                  <a:pt x="2681" y="596"/>
                  <a:pt x="2681" y="596"/>
                </a:cubicBezTo>
                <a:cubicBezTo>
                  <a:pt x="2681" y="596"/>
                  <a:pt x="2681" y="596"/>
                  <a:pt x="2681" y="596"/>
                </a:cubicBezTo>
                <a:cubicBezTo>
                  <a:pt x="2681" y="598"/>
                  <a:pt x="2681" y="598"/>
                  <a:pt x="2681" y="598"/>
                </a:cubicBezTo>
                <a:cubicBezTo>
                  <a:pt x="2680" y="599"/>
                  <a:pt x="2680" y="599"/>
                  <a:pt x="2680" y="599"/>
                </a:cubicBezTo>
                <a:cubicBezTo>
                  <a:pt x="2677" y="600"/>
                  <a:pt x="2677" y="600"/>
                  <a:pt x="2677" y="600"/>
                </a:cubicBezTo>
                <a:cubicBezTo>
                  <a:pt x="2678" y="601"/>
                  <a:pt x="2678" y="601"/>
                  <a:pt x="2678" y="601"/>
                </a:cubicBezTo>
                <a:cubicBezTo>
                  <a:pt x="2679" y="602"/>
                  <a:pt x="2679" y="602"/>
                  <a:pt x="2679" y="602"/>
                </a:cubicBezTo>
                <a:cubicBezTo>
                  <a:pt x="2678" y="604"/>
                  <a:pt x="2678" y="604"/>
                  <a:pt x="2678" y="604"/>
                </a:cubicBezTo>
                <a:cubicBezTo>
                  <a:pt x="2677" y="605"/>
                  <a:pt x="2677" y="605"/>
                  <a:pt x="2677" y="605"/>
                </a:cubicBezTo>
                <a:cubicBezTo>
                  <a:pt x="2675" y="604"/>
                  <a:pt x="2675" y="604"/>
                  <a:pt x="2675" y="604"/>
                </a:cubicBezTo>
                <a:cubicBezTo>
                  <a:pt x="2673" y="605"/>
                  <a:pt x="2673" y="605"/>
                  <a:pt x="2673" y="605"/>
                </a:cubicBezTo>
                <a:cubicBezTo>
                  <a:pt x="2670" y="605"/>
                  <a:pt x="2670" y="605"/>
                  <a:pt x="2670" y="605"/>
                </a:cubicBezTo>
                <a:cubicBezTo>
                  <a:pt x="2667" y="600"/>
                  <a:pt x="2667" y="600"/>
                  <a:pt x="2667" y="600"/>
                </a:cubicBezTo>
                <a:cubicBezTo>
                  <a:pt x="2667" y="597"/>
                  <a:pt x="2667" y="597"/>
                  <a:pt x="2667" y="597"/>
                </a:cubicBezTo>
                <a:cubicBezTo>
                  <a:pt x="2667" y="595"/>
                  <a:pt x="2667" y="595"/>
                  <a:pt x="2667" y="595"/>
                </a:cubicBezTo>
                <a:cubicBezTo>
                  <a:pt x="2664" y="595"/>
                  <a:pt x="2664" y="595"/>
                  <a:pt x="2664" y="595"/>
                </a:cubicBezTo>
                <a:cubicBezTo>
                  <a:pt x="2663" y="596"/>
                  <a:pt x="2663" y="596"/>
                  <a:pt x="2663" y="596"/>
                </a:cubicBezTo>
                <a:cubicBezTo>
                  <a:pt x="2663" y="595"/>
                  <a:pt x="2663" y="595"/>
                  <a:pt x="2663" y="595"/>
                </a:cubicBezTo>
                <a:cubicBezTo>
                  <a:pt x="2662" y="595"/>
                  <a:pt x="2662" y="595"/>
                  <a:pt x="2662" y="595"/>
                </a:cubicBezTo>
                <a:cubicBezTo>
                  <a:pt x="2661" y="596"/>
                  <a:pt x="2661" y="596"/>
                  <a:pt x="2661" y="596"/>
                </a:cubicBezTo>
                <a:cubicBezTo>
                  <a:pt x="2660" y="595"/>
                  <a:pt x="2660" y="595"/>
                  <a:pt x="2660" y="595"/>
                </a:cubicBezTo>
                <a:cubicBezTo>
                  <a:pt x="2660" y="596"/>
                  <a:pt x="2660" y="596"/>
                  <a:pt x="2660" y="596"/>
                </a:cubicBezTo>
                <a:cubicBezTo>
                  <a:pt x="2659" y="593"/>
                  <a:pt x="2659" y="593"/>
                  <a:pt x="2659" y="593"/>
                </a:cubicBezTo>
                <a:cubicBezTo>
                  <a:pt x="2658" y="592"/>
                  <a:pt x="2658" y="592"/>
                  <a:pt x="2658" y="592"/>
                </a:cubicBezTo>
                <a:cubicBezTo>
                  <a:pt x="2655" y="590"/>
                  <a:pt x="2655" y="590"/>
                  <a:pt x="2655" y="590"/>
                </a:cubicBezTo>
                <a:cubicBezTo>
                  <a:pt x="2653" y="588"/>
                  <a:pt x="2653" y="588"/>
                  <a:pt x="2653" y="588"/>
                </a:cubicBezTo>
                <a:cubicBezTo>
                  <a:pt x="2653" y="586"/>
                  <a:pt x="2653" y="586"/>
                  <a:pt x="2653" y="586"/>
                </a:cubicBezTo>
                <a:cubicBezTo>
                  <a:pt x="2652" y="584"/>
                  <a:pt x="2652" y="584"/>
                  <a:pt x="2652" y="584"/>
                </a:cubicBezTo>
                <a:cubicBezTo>
                  <a:pt x="2652" y="583"/>
                  <a:pt x="2652" y="583"/>
                  <a:pt x="2652" y="583"/>
                </a:cubicBezTo>
                <a:cubicBezTo>
                  <a:pt x="2652" y="582"/>
                  <a:pt x="2652" y="582"/>
                  <a:pt x="2652" y="582"/>
                </a:cubicBezTo>
                <a:cubicBezTo>
                  <a:pt x="2653" y="581"/>
                  <a:pt x="2653" y="581"/>
                  <a:pt x="2653" y="581"/>
                </a:cubicBezTo>
                <a:cubicBezTo>
                  <a:pt x="2653" y="579"/>
                  <a:pt x="2653" y="579"/>
                  <a:pt x="2653" y="579"/>
                </a:cubicBezTo>
                <a:cubicBezTo>
                  <a:pt x="2654" y="578"/>
                  <a:pt x="2654" y="578"/>
                  <a:pt x="2654" y="578"/>
                </a:cubicBezTo>
                <a:cubicBezTo>
                  <a:pt x="2654" y="577"/>
                  <a:pt x="2654" y="577"/>
                  <a:pt x="2654" y="577"/>
                </a:cubicBezTo>
                <a:cubicBezTo>
                  <a:pt x="2658" y="578"/>
                  <a:pt x="2658" y="578"/>
                  <a:pt x="2658" y="578"/>
                </a:cubicBezTo>
                <a:cubicBezTo>
                  <a:pt x="2661" y="578"/>
                  <a:pt x="2661" y="578"/>
                  <a:pt x="2661" y="578"/>
                </a:cubicBezTo>
                <a:cubicBezTo>
                  <a:pt x="2664" y="578"/>
                  <a:pt x="2664" y="578"/>
                  <a:pt x="2664" y="578"/>
                </a:cubicBezTo>
                <a:cubicBezTo>
                  <a:pt x="2665" y="576"/>
                  <a:pt x="2665" y="576"/>
                  <a:pt x="2665" y="576"/>
                </a:cubicBezTo>
                <a:cubicBezTo>
                  <a:pt x="2664" y="575"/>
                  <a:pt x="2664" y="575"/>
                  <a:pt x="2664" y="575"/>
                </a:cubicBezTo>
                <a:cubicBezTo>
                  <a:pt x="2666" y="575"/>
                  <a:pt x="2666" y="575"/>
                  <a:pt x="2666" y="575"/>
                </a:cubicBezTo>
                <a:cubicBezTo>
                  <a:pt x="2666" y="572"/>
                  <a:pt x="2666" y="572"/>
                  <a:pt x="2666" y="572"/>
                </a:cubicBezTo>
                <a:cubicBezTo>
                  <a:pt x="2665" y="572"/>
                  <a:pt x="2665" y="572"/>
                  <a:pt x="2665" y="572"/>
                </a:cubicBezTo>
                <a:cubicBezTo>
                  <a:pt x="2666" y="571"/>
                  <a:pt x="2666" y="571"/>
                  <a:pt x="2666" y="571"/>
                </a:cubicBezTo>
                <a:cubicBezTo>
                  <a:pt x="2667" y="566"/>
                  <a:pt x="2667" y="566"/>
                  <a:pt x="2667" y="566"/>
                </a:cubicBezTo>
                <a:cubicBezTo>
                  <a:pt x="2670" y="564"/>
                  <a:pt x="2670" y="564"/>
                  <a:pt x="2670" y="564"/>
                </a:cubicBezTo>
                <a:cubicBezTo>
                  <a:pt x="2672" y="563"/>
                  <a:pt x="2672" y="563"/>
                  <a:pt x="2672" y="563"/>
                </a:cubicBezTo>
                <a:cubicBezTo>
                  <a:pt x="2674" y="561"/>
                  <a:pt x="2674" y="561"/>
                  <a:pt x="2674" y="561"/>
                </a:cubicBezTo>
                <a:cubicBezTo>
                  <a:pt x="2675" y="560"/>
                  <a:pt x="2675" y="560"/>
                  <a:pt x="2675" y="560"/>
                </a:cubicBezTo>
                <a:cubicBezTo>
                  <a:pt x="2675" y="557"/>
                  <a:pt x="2675" y="557"/>
                  <a:pt x="2675" y="557"/>
                </a:cubicBezTo>
                <a:cubicBezTo>
                  <a:pt x="2677" y="554"/>
                  <a:pt x="2677" y="554"/>
                  <a:pt x="2677" y="554"/>
                </a:cubicBezTo>
                <a:cubicBezTo>
                  <a:pt x="2678" y="552"/>
                  <a:pt x="2678" y="552"/>
                  <a:pt x="2678" y="552"/>
                </a:cubicBezTo>
                <a:cubicBezTo>
                  <a:pt x="2679" y="551"/>
                  <a:pt x="2679" y="551"/>
                  <a:pt x="2679" y="551"/>
                </a:cubicBezTo>
                <a:cubicBezTo>
                  <a:pt x="2680" y="549"/>
                  <a:pt x="2680" y="549"/>
                  <a:pt x="2680" y="549"/>
                </a:cubicBezTo>
                <a:cubicBezTo>
                  <a:pt x="2682" y="549"/>
                  <a:pt x="2682" y="549"/>
                  <a:pt x="2682" y="549"/>
                </a:cubicBezTo>
                <a:cubicBezTo>
                  <a:pt x="2683" y="550"/>
                  <a:pt x="2683" y="550"/>
                  <a:pt x="2683" y="550"/>
                </a:cubicBezTo>
                <a:cubicBezTo>
                  <a:pt x="2685" y="550"/>
                  <a:pt x="2685" y="550"/>
                  <a:pt x="2685" y="550"/>
                </a:cubicBezTo>
                <a:cubicBezTo>
                  <a:pt x="2686" y="548"/>
                  <a:pt x="2686" y="548"/>
                  <a:pt x="2686" y="548"/>
                </a:cubicBezTo>
                <a:cubicBezTo>
                  <a:pt x="2689" y="552"/>
                  <a:pt x="2689" y="552"/>
                  <a:pt x="2689" y="552"/>
                </a:cubicBezTo>
                <a:cubicBezTo>
                  <a:pt x="2693" y="554"/>
                  <a:pt x="2693" y="554"/>
                  <a:pt x="2693" y="554"/>
                </a:cubicBezTo>
                <a:cubicBezTo>
                  <a:pt x="2694" y="556"/>
                  <a:pt x="2694" y="556"/>
                  <a:pt x="2694" y="556"/>
                </a:cubicBezTo>
                <a:cubicBezTo>
                  <a:pt x="2692" y="557"/>
                  <a:pt x="2692" y="557"/>
                  <a:pt x="2692" y="557"/>
                </a:cubicBezTo>
                <a:cubicBezTo>
                  <a:pt x="2692" y="558"/>
                  <a:pt x="2692" y="558"/>
                  <a:pt x="2692" y="558"/>
                </a:cubicBezTo>
                <a:cubicBezTo>
                  <a:pt x="2690" y="561"/>
                  <a:pt x="2690" y="561"/>
                  <a:pt x="2690" y="561"/>
                </a:cubicBezTo>
                <a:cubicBezTo>
                  <a:pt x="2689" y="563"/>
                  <a:pt x="2689" y="563"/>
                  <a:pt x="2689" y="563"/>
                </a:cubicBezTo>
                <a:cubicBezTo>
                  <a:pt x="2688" y="563"/>
                  <a:pt x="2688" y="563"/>
                  <a:pt x="2688" y="563"/>
                </a:cubicBezTo>
                <a:cubicBezTo>
                  <a:pt x="2688" y="564"/>
                  <a:pt x="2688" y="564"/>
                  <a:pt x="2688" y="564"/>
                </a:cubicBezTo>
                <a:cubicBezTo>
                  <a:pt x="2687" y="567"/>
                  <a:pt x="2687" y="567"/>
                  <a:pt x="2687" y="567"/>
                </a:cubicBezTo>
                <a:cubicBezTo>
                  <a:pt x="2690" y="569"/>
                  <a:pt x="2690" y="569"/>
                  <a:pt x="2690" y="569"/>
                </a:cubicBezTo>
                <a:cubicBezTo>
                  <a:pt x="2689" y="570"/>
                  <a:pt x="2689" y="570"/>
                  <a:pt x="2689" y="570"/>
                </a:cubicBezTo>
                <a:cubicBezTo>
                  <a:pt x="2689" y="571"/>
                  <a:pt x="2689" y="571"/>
                  <a:pt x="2689" y="571"/>
                </a:cubicBezTo>
                <a:cubicBezTo>
                  <a:pt x="2689" y="572"/>
                  <a:pt x="2689" y="572"/>
                  <a:pt x="2689" y="572"/>
                </a:cubicBezTo>
                <a:cubicBezTo>
                  <a:pt x="2689" y="573"/>
                  <a:pt x="2689" y="573"/>
                  <a:pt x="2689" y="573"/>
                </a:cubicBezTo>
                <a:cubicBezTo>
                  <a:pt x="2692" y="572"/>
                  <a:pt x="2692" y="572"/>
                  <a:pt x="2692" y="572"/>
                </a:cubicBezTo>
                <a:cubicBezTo>
                  <a:pt x="2694" y="570"/>
                  <a:pt x="2694" y="570"/>
                  <a:pt x="2694" y="570"/>
                </a:cubicBezTo>
                <a:cubicBezTo>
                  <a:pt x="2693" y="572"/>
                  <a:pt x="2693" y="572"/>
                  <a:pt x="2693" y="572"/>
                </a:cubicBezTo>
                <a:cubicBezTo>
                  <a:pt x="2691" y="573"/>
                  <a:pt x="2691" y="573"/>
                  <a:pt x="2691" y="573"/>
                </a:cubicBezTo>
                <a:cubicBezTo>
                  <a:pt x="2691" y="574"/>
                  <a:pt x="2691" y="574"/>
                  <a:pt x="2691" y="574"/>
                </a:cubicBezTo>
                <a:cubicBezTo>
                  <a:pt x="2693" y="575"/>
                  <a:pt x="2693" y="575"/>
                  <a:pt x="2693" y="575"/>
                </a:cubicBezTo>
                <a:cubicBezTo>
                  <a:pt x="2692" y="576"/>
                  <a:pt x="2692" y="576"/>
                  <a:pt x="2692" y="576"/>
                </a:cubicBezTo>
                <a:cubicBezTo>
                  <a:pt x="2692" y="576"/>
                  <a:pt x="2692" y="576"/>
                  <a:pt x="2692" y="576"/>
                </a:cubicBezTo>
                <a:cubicBezTo>
                  <a:pt x="2689" y="576"/>
                  <a:pt x="2689" y="576"/>
                  <a:pt x="2689" y="576"/>
                </a:cubicBezTo>
                <a:cubicBezTo>
                  <a:pt x="2688" y="578"/>
                  <a:pt x="2688" y="578"/>
                  <a:pt x="2688" y="578"/>
                </a:cubicBezTo>
                <a:cubicBezTo>
                  <a:pt x="2687" y="578"/>
                  <a:pt x="2687" y="578"/>
                  <a:pt x="2687" y="578"/>
                </a:cubicBezTo>
                <a:cubicBezTo>
                  <a:pt x="2686" y="579"/>
                  <a:pt x="2686" y="579"/>
                  <a:pt x="2686" y="579"/>
                </a:cubicBezTo>
                <a:cubicBezTo>
                  <a:pt x="2687" y="580"/>
                  <a:pt x="2687" y="580"/>
                  <a:pt x="2687" y="580"/>
                </a:cubicBezTo>
                <a:cubicBezTo>
                  <a:pt x="2688" y="582"/>
                  <a:pt x="2688" y="582"/>
                  <a:pt x="2688" y="582"/>
                </a:cubicBezTo>
                <a:cubicBezTo>
                  <a:pt x="2689" y="582"/>
                  <a:pt x="2689" y="582"/>
                  <a:pt x="2689" y="582"/>
                </a:cubicBezTo>
                <a:cubicBezTo>
                  <a:pt x="2690" y="580"/>
                  <a:pt x="2690" y="580"/>
                  <a:pt x="2690" y="580"/>
                </a:cubicBezTo>
                <a:cubicBezTo>
                  <a:pt x="2691" y="580"/>
                  <a:pt x="2691" y="580"/>
                  <a:pt x="2691" y="580"/>
                </a:cubicBezTo>
                <a:cubicBezTo>
                  <a:pt x="2693" y="578"/>
                  <a:pt x="2693" y="578"/>
                  <a:pt x="2693" y="578"/>
                </a:cubicBezTo>
                <a:cubicBezTo>
                  <a:pt x="2696" y="576"/>
                  <a:pt x="2696" y="576"/>
                  <a:pt x="2696" y="576"/>
                </a:cubicBezTo>
                <a:cubicBezTo>
                  <a:pt x="2696" y="576"/>
                  <a:pt x="2696" y="576"/>
                  <a:pt x="2696" y="576"/>
                </a:cubicBezTo>
                <a:cubicBezTo>
                  <a:pt x="2695" y="574"/>
                  <a:pt x="2695" y="574"/>
                  <a:pt x="2695" y="574"/>
                </a:cubicBezTo>
                <a:cubicBezTo>
                  <a:pt x="2698" y="572"/>
                  <a:pt x="2698" y="572"/>
                  <a:pt x="2698" y="572"/>
                </a:cubicBezTo>
                <a:cubicBezTo>
                  <a:pt x="2702" y="568"/>
                  <a:pt x="2702" y="568"/>
                  <a:pt x="2702" y="568"/>
                </a:cubicBezTo>
                <a:cubicBezTo>
                  <a:pt x="2703" y="569"/>
                  <a:pt x="2703" y="569"/>
                  <a:pt x="2703" y="569"/>
                </a:cubicBezTo>
                <a:cubicBezTo>
                  <a:pt x="2704" y="566"/>
                  <a:pt x="2704" y="566"/>
                  <a:pt x="2704" y="566"/>
                </a:cubicBezTo>
                <a:cubicBezTo>
                  <a:pt x="2706" y="566"/>
                  <a:pt x="2706" y="566"/>
                  <a:pt x="2706" y="566"/>
                </a:cubicBezTo>
                <a:cubicBezTo>
                  <a:pt x="2709" y="565"/>
                  <a:pt x="2709" y="565"/>
                  <a:pt x="2709" y="565"/>
                </a:cubicBezTo>
                <a:cubicBezTo>
                  <a:pt x="2710" y="565"/>
                  <a:pt x="2710" y="565"/>
                  <a:pt x="2710" y="565"/>
                </a:cubicBezTo>
                <a:cubicBezTo>
                  <a:pt x="2711" y="565"/>
                  <a:pt x="2711" y="565"/>
                  <a:pt x="2711" y="565"/>
                </a:cubicBezTo>
                <a:cubicBezTo>
                  <a:pt x="2713" y="565"/>
                  <a:pt x="2713" y="565"/>
                  <a:pt x="2713" y="565"/>
                </a:cubicBezTo>
                <a:cubicBezTo>
                  <a:pt x="2716" y="562"/>
                  <a:pt x="2716" y="562"/>
                  <a:pt x="2716" y="562"/>
                </a:cubicBezTo>
                <a:cubicBezTo>
                  <a:pt x="2717" y="563"/>
                  <a:pt x="2717" y="563"/>
                  <a:pt x="2717" y="563"/>
                </a:cubicBezTo>
                <a:cubicBezTo>
                  <a:pt x="2717" y="563"/>
                  <a:pt x="2717" y="563"/>
                  <a:pt x="2717" y="563"/>
                </a:cubicBezTo>
                <a:cubicBezTo>
                  <a:pt x="2717" y="564"/>
                  <a:pt x="2717" y="564"/>
                  <a:pt x="2717" y="564"/>
                </a:cubicBezTo>
                <a:cubicBezTo>
                  <a:pt x="2718" y="564"/>
                  <a:pt x="2718" y="564"/>
                  <a:pt x="2718" y="564"/>
                </a:cubicBezTo>
                <a:cubicBezTo>
                  <a:pt x="2719" y="567"/>
                  <a:pt x="2719" y="567"/>
                  <a:pt x="2719" y="567"/>
                </a:cubicBezTo>
                <a:cubicBezTo>
                  <a:pt x="2720" y="566"/>
                  <a:pt x="2720" y="566"/>
                  <a:pt x="2720" y="566"/>
                </a:cubicBezTo>
                <a:cubicBezTo>
                  <a:pt x="2720" y="565"/>
                  <a:pt x="2720" y="565"/>
                  <a:pt x="2720" y="565"/>
                </a:cubicBezTo>
                <a:cubicBezTo>
                  <a:pt x="2722" y="566"/>
                  <a:pt x="2722" y="566"/>
                  <a:pt x="2722" y="566"/>
                </a:cubicBezTo>
                <a:cubicBezTo>
                  <a:pt x="2723" y="567"/>
                  <a:pt x="2723" y="567"/>
                  <a:pt x="2723" y="567"/>
                </a:cubicBezTo>
                <a:cubicBezTo>
                  <a:pt x="2727" y="567"/>
                  <a:pt x="2727" y="567"/>
                  <a:pt x="2727" y="567"/>
                </a:cubicBezTo>
                <a:cubicBezTo>
                  <a:pt x="2728" y="566"/>
                  <a:pt x="2728" y="566"/>
                  <a:pt x="2728" y="566"/>
                </a:cubicBezTo>
                <a:cubicBezTo>
                  <a:pt x="2729" y="566"/>
                  <a:pt x="2729" y="566"/>
                  <a:pt x="2729" y="566"/>
                </a:cubicBezTo>
                <a:cubicBezTo>
                  <a:pt x="2728" y="567"/>
                  <a:pt x="2728" y="567"/>
                  <a:pt x="2728" y="567"/>
                </a:cubicBezTo>
                <a:cubicBezTo>
                  <a:pt x="2727" y="568"/>
                  <a:pt x="2727" y="568"/>
                  <a:pt x="2727" y="568"/>
                </a:cubicBezTo>
                <a:cubicBezTo>
                  <a:pt x="2728" y="570"/>
                  <a:pt x="2728" y="570"/>
                  <a:pt x="2728" y="570"/>
                </a:cubicBezTo>
                <a:cubicBezTo>
                  <a:pt x="2726" y="574"/>
                  <a:pt x="2726" y="574"/>
                  <a:pt x="2726" y="574"/>
                </a:cubicBezTo>
                <a:cubicBezTo>
                  <a:pt x="2726" y="579"/>
                  <a:pt x="2726" y="579"/>
                  <a:pt x="2726" y="579"/>
                </a:cubicBezTo>
                <a:cubicBezTo>
                  <a:pt x="2727" y="580"/>
                  <a:pt x="2727" y="580"/>
                  <a:pt x="2727" y="580"/>
                </a:cubicBezTo>
                <a:cubicBezTo>
                  <a:pt x="2730" y="580"/>
                  <a:pt x="2730" y="580"/>
                  <a:pt x="2730" y="580"/>
                </a:cubicBezTo>
                <a:cubicBezTo>
                  <a:pt x="2732" y="579"/>
                  <a:pt x="2732" y="579"/>
                  <a:pt x="2732" y="579"/>
                </a:cubicBezTo>
                <a:cubicBezTo>
                  <a:pt x="2730" y="581"/>
                  <a:pt x="2730" y="581"/>
                  <a:pt x="2730" y="581"/>
                </a:cubicBezTo>
                <a:cubicBezTo>
                  <a:pt x="2728" y="581"/>
                  <a:pt x="2728" y="581"/>
                  <a:pt x="2728" y="581"/>
                </a:cubicBezTo>
                <a:cubicBezTo>
                  <a:pt x="2726" y="584"/>
                  <a:pt x="2726" y="584"/>
                  <a:pt x="2726" y="584"/>
                </a:cubicBezTo>
                <a:cubicBezTo>
                  <a:pt x="2726" y="588"/>
                  <a:pt x="2726" y="588"/>
                  <a:pt x="2726" y="588"/>
                </a:cubicBezTo>
                <a:cubicBezTo>
                  <a:pt x="2726" y="590"/>
                  <a:pt x="2726" y="590"/>
                  <a:pt x="2726" y="590"/>
                </a:cubicBezTo>
                <a:cubicBezTo>
                  <a:pt x="2727" y="590"/>
                  <a:pt x="2727" y="590"/>
                  <a:pt x="2727" y="590"/>
                </a:cubicBezTo>
                <a:cubicBezTo>
                  <a:pt x="2728" y="589"/>
                  <a:pt x="2728" y="589"/>
                  <a:pt x="2728" y="589"/>
                </a:cubicBezTo>
                <a:cubicBezTo>
                  <a:pt x="2730" y="590"/>
                  <a:pt x="2730" y="590"/>
                  <a:pt x="2730" y="590"/>
                </a:cubicBezTo>
                <a:cubicBezTo>
                  <a:pt x="2729" y="593"/>
                  <a:pt x="2729" y="593"/>
                  <a:pt x="2729" y="593"/>
                </a:cubicBezTo>
                <a:cubicBezTo>
                  <a:pt x="2729" y="594"/>
                  <a:pt x="2729" y="594"/>
                  <a:pt x="2729" y="594"/>
                </a:cubicBezTo>
                <a:cubicBezTo>
                  <a:pt x="2732" y="593"/>
                  <a:pt x="2732" y="593"/>
                  <a:pt x="2732" y="593"/>
                </a:cubicBezTo>
                <a:cubicBezTo>
                  <a:pt x="2733" y="593"/>
                  <a:pt x="2733" y="593"/>
                  <a:pt x="2733" y="593"/>
                </a:cubicBezTo>
                <a:cubicBezTo>
                  <a:pt x="2735" y="591"/>
                  <a:pt x="2735" y="591"/>
                  <a:pt x="2735" y="591"/>
                </a:cubicBezTo>
                <a:cubicBezTo>
                  <a:pt x="2734" y="590"/>
                  <a:pt x="2734" y="590"/>
                  <a:pt x="2734" y="590"/>
                </a:cubicBezTo>
                <a:cubicBezTo>
                  <a:pt x="2735" y="589"/>
                  <a:pt x="2735" y="589"/>
                  <a:pt x="2735" y="589"/>
                </a:cubicBezTo>
                <a:cubicBezTo>
                  <a:pt x="2737" y="592"/>
                  <a:pt x="2737" y="592"/>
                  <a:pt x="2737" y="592"/>
                </a:cubicBezTo>
                <a:cubicBezTo>
                  <a:pt x="2738" y="592"/>
                  <a:pt x="2738" y="592"/>
                  <a:pt x="2738" y="592"/>
                </a:cubicBezTo>
                <a:cubicBezTo>
                  <a:pt x="2739" y="591"/>
                  <a:pt x="2739" y="591"/>
                  <a:pt x="2739" y="591"/>
                </a:cubicBezTo>
                <a:cubicBezTo>
                  <a:pt x="2742" y="591"/>
                  <a:pt x="2742" y="591"/>
                  <a:pt x="2742" y="591"/>
                </a:cubicBezTo>
                <a:cubicBezTo>
                  <a:pt x="2741" y="592"/>
                  <a:pt x="2741" y="592"/>
                  <a:pt x="2741" y="592"/>
                </a:cubicBezTo>
                <a:cubicBezTo>
                  <a:pt x="2745" y="595"/>
                  <a:pt x="2745" y="595"/>
                  <a:pt x="2745" y="595"/>
                </a:cubicBezTo>
                <a:cubicBezTo>
                  <a:pt x="2748" y="599"/>
                  <a:pt x="2748" y="599"/>
                  <a:pt x="2748" y="599"/>
                </a:cubicBezTo>
                <a:cubicBezTo>
                  <a:pt x="2749" y="599"/>
                  <a:pt x="2749" y="599"/>
                  <a:pt x="2749" y="599"/>
                </a:cubicBezTo>
                <a:cubicBezTo>
                  <a:pt x="2748" y="600"/>
                  <a:pt x="2748" y="600"/>
                  <a:pt x="2748" y="600"/>
                </a:cubicBezTo>
                <a:cubicBezTo>
                  <a:pt x="2750" y="602"/>
                  <a:pt x="2750" y="602"/>
                  <a:pt x="2750" y="602"/>
                </a:cubicBezTo>
                <a:cubicBezTo>
                  <a:pt x="2751" y="604"/>
                  <a:pt x="2751" y="604"/>
                  <a:pt x="2751" y="604"/>
                </a:cubicBezTo>
                <a:cubicBezTo>
                  <a:pt x="2747" y="603"/>
                  <a:pt x="2747" y="603"/>
                  <a:pt x="2747" y="603"/>
                </a:cubicBezTo>
                <a:cubicBezTo>
                  <a:pt x="2747" y="602"/>
                  <a:pt x="2747" y="602"/>
                  <a:pt x="2747" y="602"/>
                </a:cubicBezTo>
                <a:cubicBezTo>
                  <a:pt x="2746" y="603"/>
                  <a:pt x="2746" y="603"/>
                  <a:pt x="2746" y="603"/>
                </a:cubicBezTo>
                <a:cubicBezTo>
                  <a:pt x="2744" y="603"/>
                  <a:pt x="2744" y="603"/>
                  <a:pt x="2744" y="603"/>
                </a:cubicBezTo>
                <a:cubicBezTo>
                  <a:pt x="2742" y="606"/>
                  <a:pt x="2742" y="606"/>
                  <a:pt x="2742" y="606"/>
                </a:cubicBezTo>
                <a:cubicBezTo>
                  <a:pt x="2747" y="608"/>
                  <a:pt x="2747" y="608"/>
                  <a:pt x="2747" y="608"/>
                </a:cubicBezTo>
                <a:cubicBezTo>
                  <a:pt x="2748" y="608"/>
                  <a:pt x="2748" y="608"/>
                  <a:pt x="2748" y="608"/>
                </a:cubicBezTo>
                <a:cubicBezTo>
                  <a:pt x="2749" y="610"/>
                  <a:pt x="2749" y="610"/>
                  <a:pt x="2749" y="610"/>
                </a:cubicBezTo>
                <a:cubicBezTo>
                  <a:pt x="2749" y="614"/>
                  <a:pt x="2749" y="614"/>
                  <a:pt x="2749" y="614"/>
                </a:cubicBezTo>
                <a:cubicBezTo>
                  <a:pt x="2750" y="615"/>
                  <a:pt x="2750" y="615"/>
                  <a:pt x="2750" y="615"/>
                </a:cubicBezTo>
                <a:cubicBezTo>
                  <a:pt x="2751" y="614"/>
                  <a:pt x="2751" y="614"/>
                  <a:pt x="2751" y="614"/>
                </a:cubicBezTo>
                <a:cubicBezTo>
                  <a:pt x="2753" y="618"/>
                  <a:pt x="2753" y="618"/>
                  <a:pt x="2753" y="618"/>
                </a:cubicBezTo>
                <a:cubicBezTo>
                  <a:pt x="2749" y="620"/>
                  <a:pt x="2749" y="620"/>
                  <a:pt x="2749" y="620"/>
                </a:cubicBezTo>
                <a:cubicBezTo>
                  <a:pt x="2749" y="621"/>
                  <a:pt x="2749" y="621"/>
                  <a:pt x="2749" y="621"/>
                </a:cubicBezTo>
                <a:cubicBezTo>
                  <a:pt x="2751" y="622"/>
                  <a:pt x="2751" y="622"/>
                  <a:pt x="2751" y="622"/>
                </a:cubicBezTo>
                <a:cubicBezTo>
                  <a:pt x="2751" y="624"/>
                  <a:pt x="2751" y="624"/>
                  <a:pt x="2751" y="624"/>
                </a:cubicBezTo>
                <a:cubicBezTo>
                  <a:pt x="2750" y="625"/>
                  <a:pt x="2750" y="625"/>
                  <a:pt x="2750" y="625"/>
                </a:cubicBezTo>
                <a:cubicBezTo>
                  <a:pt x="2750" y="626"/>
                  <a:pt x="2750" y="626"/>
                  <a:pt x="2750" y="626"/>
                </a:cubicBezTo>
                <a:cubicBezTo>
                  <a:pt x="2751" y="628"/>
                  <a:pt x="2751" y="628"/>
                  <a:pt x="2751" y="628"/>
                </a:cubicBezTo>
                <a:cubicBezTo>
                  <a:pt x="2749" y="628"/>
                  <a:pt x="2749" y="628"/>
                  <a:pt x="2749" y="628"/>
                </a:cubicBezTo>
                <a:cubicBezTo>
                  <a:pt x="2752" y="633"/>
                  <a:pt x="2752" y="633"/>
                  <a:pt x="2752" y="633"/>
                </a:cubicBezTo>
                <a:cubicBezTo>
                  <a:pt x="2753" y="633"/>
                  <a:pt x="2753" y="633"/>
                  <a:pt x="2753" y="633"/>
                </a:cubicBezTo>
                <a:cubicBezTo>
                  <a:pt x="2754" y="636"/>
                  <a:pt x="2754" y="636"/>
                  <a:pt x="2754" y="636"/>
                </a:cubicBezTo>
                <a:cubicBezTo>
                  <a:pt x="2754" y="636"/>
                  <a:pt x="2754" y="636"/>
                  <a:pt x="2754" y="636"/>
                </a:cubicBezTo>
                <a:cubicBezTo>
                  <a:pt x="2754" y="638"/>
                  <a:pt x="2754" y="638"/>
                  <a:pt x="2754" y="638"/>
                </a:cubicBezTo>
                <a:cubicBezTo>
                  <a:pt x="2756" y="637"/>
                  <a:pt x="2756" y="637"/>
                  <a:pt x="2756" y="637"/>
                </a:cubicBezTo>
                <a:cubicBezTo>
                  <a:pt x="2756" y="634"/>
                  <a:pt x="2756" y="634"/>
                  <a:pt x="2756" y="634"/>
                </a:cubicBezTo>
                <a:cubicBezTo>
                  <a:pt x="2757" y="636"/>
                  <a:pt x="2757" y="636"/>
                  <a:pt x="2757" y="636"/>
                </a:cubicBezTo>
                <a:cubicBezTo>
                  <a:pt x="2758" y="633"/>
                  <a:pt x="2758" y="633"/>
                  <a:pt x="2758" y="633"/>
                </a:cubicBezTo>
                <a:cubicBezTo>
                  <a:pt x="2763" y="630"/>
                  <a:pt x="2763" y="630"/>
                  <a:pt x="2763" y="630"/>
                </a:cubicBezTo>
                <a:cubicBezTo>
                  <a:pt x="2765" y="629"/>
                  <a:pt x="2765" y="629"/>
                  <a:pt x="2765" y="629"/>
                </a:cubicBezTo>
                <a:cubicBezTo>
                  <a:pt x="2765" y="630"/>
                  <a:pt x="2765" y="630"/>
                  <a:pt x="2765" y="630"/>
                </a:cubicBezTo>
                <a:cubicBezTo>
                  <a:pt x="2766" y="629"/>
                  <a:pt x="2766" y="629"/>
                  <a:pt x="2766" y="629"/>
                </a:cubicBezTo>
                <a:cubicBezTo>
                  <a:pt x="2767" y="629"/>
                  <a:pt x="2767" y="629"/>
                  <a:pt x="2767" y="629"/>
                </a:cubicBezTo>
                <a:cubicBezTo>
                  <a:pt x="2768" y="631"/>
                  <a:pt x="2768" y="631"/>
                  <a:pt x="2768" y="631"/>
                </a:cubicBezTo>
                <a:cubicBezTo>
                  <a:pt x="2770" y="630"/>
                  <a:pt x="2770" y="630"/>
                  <a:pt x="2770" y="630"/>
                </a:cubicBezTo>
                <a:cubicBezTo>
                  <a:pt x="2771" y="631"/>
                  <a:pt x="2771" y="631"/>
                  <a:pt x="2771" y="631"/>
                </a:cubicBezTo>
                <a:cubicBezTo>
                  <a:pt x="2772" y="630"/>
                  <a:pt x="2772" y="630"/>
                  <a:pt x="2772" y="630"/>
                </a:cubicBezTo>
                <a:cubicBezTo>
                  <a:pt x="2771" y="629"/>
                  <a:pt x="2771" y="629"/>
                  <a:pt x="2771" y="629"/>
                </a:cubicBezTo>
                <a:cubicBezTo>
                  <a:pt x="2774" y="627"/>
                  <a:pt x="2774" y="627"/>
                  <a:pt x="2774" y="627"/>
                </a:cubicBezTo>
                <a:cubicBezTo>
                  <a:pt x="2776" y="627"/>
                  <a:pt x="2776" y="627"/>
                  <a:pt x="2776" y="627"/>
                </a:cubicBezTo>
                <a:cubicBezTo>
                  <a:pt x="2779" y="624"/>
                  <a:pt x="2779" y="624"/>
                  <a:pt x="2779" y="624"/>
                </a:cubicBezTo>
                <a:cubicBezTo>
                  <a:pt x="2778" y="623"/>
                  <a:pt x="2778" y="623"/>
                  <a:pt x="2778" y="623"/>
                </a:cubicBezTo>
                <a:cubicBezTo>
                  <a:pt x="2780" y="622"/>
                  <a:pt x="2780" y="622"/>
                  <a:pt x="2780" y="622"/>
                </a:cubicBezTo>
                <a:cubicBezTo>
                  <a:pt x="2779" y="614"/>
                  <a:pt x="2779" y="614"/>
                  <a:pt x="2779" y="614"/>
                </a:cubicBezTo>
                <a:cubicBezTo>
                  <a:pt x="2778" y="614"/>
                  <a:pt x="2778" y="614"/>
                  <a:pt x="2778" y="614"/>
                </a:cubicBezTo>
                <a:cubicBezTo>
                  <a:pt x="2778" y="615"/>
                  <a:pt x="2778" y="615"/>
                  <a:pt x="2778" y="615"/>
                </a:cubicBezTo>
                <a:cubicBezTo>
                  <a:pt x="2778" y="612"/>
                  <a:pt x="2778" y="612"/>
                  <a:pt x="2778" y="612"/>
                </a:cubicBezTo>
                <a:cubicBezTo>
                  <a:pt x="2776" y="605"/>
                  <a:pt x="2776" y="605"/>
                  <a:pt x="2776" y="605"/>
                </a:cubicBezTo>
                <a:cubicBezTo>
                  <a:pt x="2775" y="603"/>
                  <a:pt x="2775" y="603"/>
                  <a:pt x="2775" y="603"/>
                </a:cubicBezTo>
                <a:cubicBezTo>
                  <a:pt x="2775" y="599"/>
                  <a:pt x="2775" y="599"/>
                  <a:pt x="2775" y="599"/>
                </a:cubicBezTo>
                <a:cubicBezTo>
                  <a:pt x="2769" y="591"/>
                  <a:pt x="2769" y="591"/>
                  <a:pt x="2769" y="591"/>
                </a:cubicBezTo>
                <a:cubicBezTo>
                  <a:pt x="2763" y="586"/>
                  <a:pt x="2763" y="586"/>
                  <a:pt x="2763" y="586"/>
                </a:cubicBezTo>
                <a:cubicBezTo>
                  <a:pt x="2759" y="579"/>
                  <a:pt x="2759" y="579"/>
                  <a:pt x="2759" y="579"/>
                </a:cubicBezTo>
                <a:cubicBezTo>
                  <a:pt x="2758" y="577"/>
                  <a:pt x="2758" y="577"/>
                  <a:pt x="2758" y="577"/>
                </a:cubicBezTo>
                <a:cubicBezTo>
                  <a:pt x="2751" y="572"/>
                  <a:pt x="2751" y="572"/>
                  <a:pt x="2751" y="572"/>
                </a:cubicBezTo>
                <a:cubicBezTo>
                  <a:pt x="2750" y="571"/>
                  <a:pt x="2750" y="571"/>
                  <a:pt x="2750" y="571"/>
                </a:cubicBezTo>
                <a:cubicBezTo>
                  <a:pt x="2746" y="570"/>
                  <a:pt x="2746" y="570"/>
                  <a:pt x="2746" y="570"/>
                </a:cubicBezTo>
                <a:cubicBezTo>
                  <a:pt x="2745" y="567"/>
                  <a:pt x="2745" y="567"/>
                  <a:pt x="2745" y="567"/>
                </a:cubicBezTo>
                <a:cubicBezTo>
                  <a:pt x="2746" y="566"/>
                  <a:pt x="2746" y="566"/>
                  <a:pt x="2746" y="566"/>
                </a:cubicBezTo>
                <a:cubicBezTo>
                  <a:pt x="2746" y="564"/>
                  <a:pt x="2746" y="564"/>
                  <a:pt x="2746" y="564"/>
                </a:cubicBezTo>
                <a:cubicBezTo>
                  <a:pt x="2746" y="562"/>
                  <a:pt x="2746" y="562"/>
                  <a:pt x="2746" y="562"/>
                </a:cubicBezTo>
                <a:cubicBezTo>
                  <a:pt x="2748" y="560"/>
                  <a:pt x="2748" y="560"/>
                  <a:pt x="2748" y="560"/>
                </a:cubicBezTo>
                <a:cubicBezTo>
                  <a:pt x="2749" y="558"/>
                  <a:pt x="2749" y="558"/>
                  <a:pt x="2749" y="558"/>
                </a:cubicBezTo>
                <a:cubicBezTo>
                  <a:pt x="2751" y="556"/>
                  <a:pt x="2751" y="556"/>
                  <a:pt x="2751" y="556"/>
                </a:cubicBezTo>
                <a:cubicBezTo>
                  <a:pt x="2753" y="556"/>
                  <a:pt x="2753" y="556"/>
                  <a:pt x="2753" y="556"/>
                </a:cubicBezTo>
                <a:cubicBezTo>
                  <a:pt x="2754" y="555"/>
                  <a:pt x="2754" y="555"/>
                  <a:pt x="2754" y="555"/>
                </a:cubicBezTo>
                <a:cubicBezTo>
                  <a:pt x="2755" y="554"/>
                  <a:pt x="2755" y="554"/>
                  <a:pt x="2755" y="554"/>
                </a:cubicBezTo>
                <a:cubicBezTo>
                  <a:pt x="2755" y="552"/>
                  <a:pt x="2755" y="552"/>
                  <a:pt x="2755" y="552"/>
                </a:cubicBezTo>
                <a:cubicBezTo>
                  <a:pt x="2760" y="547"/>
                  <a:pt x="2760" y="547"/>
                  <a:pt x="2760" y="547"/>
                </a:cubicBezTo>
                <a:cubicBezTo>
                  <a:pt x="2759" y="546"/>
                  <a:pt x="2759" y="546"/>
                  <a:pt x="2759" y="546"/>
                </a:cubicBezTo>
                <a:cubicBezTo>
                  <a:pt x="2762" y="544"/>
                  <a:pt x="2762" y="544"/>
                  <a:pt x="2762" y="544"/>
                </a:cubicBezTo>
                <a:cubicBezTo>
                  <a:pt x="2763" y="542"/>
                  <a:pt x="2763" y="542"/>
                  <a:pt x="2763" y="542"/>
                </a:cubicBezTo>
                <a:cubicBezTo>
                  <a:pt x="2761" y="541"/>
                  <a:pt x="2761" y="541"/>
                  <a:pt x="2761" y="541"/>
                </a:cubicBezTo>
                <a:cubicBezTo>
                  <a:pt x="2761" y="535"/>
                  <a:pt x="2761" y="535"/>
                  <a:pt x="2761" y="535"/>
                </a:cubicBezTo>
                <a:cubicBezTo>
                  <a:pt x="2759" y="534"/>
                  <a:pt x="2759" y="534"/>
                  <a:pt x="2759" y="534"/>
                </a:cubicBezTo>
                <a:cubicBezTo>
                  <a:pt x="2759" y="531"/>
                  <a:pt x="2759" y="531"/>
                  <a:pt x="2759" y="531"/>
                </a:cubicBezTo>
                <a:cubicBezTo>
                  <a:pt x="2760" y="526"/>
                  <a:pt x="2760" y="526"/>
                  <a:pt x="2760" y="526"/>
                </a:cubicBezTo>
                <a:cubicBezTo>
                  <a:pt x="2760" y="523"/>
                  <a:pt x="2760" y="523"/>
                  <a:pt x="2760" y="523"/>
                </a:cubicBezTo>
                <a:cubicBezTo>
                  <a:pt x="2761" y="524"/>
                  <a:pt x="2761" y="524"/>
                  <a:pt x="2761" y="524"/>
                </a:cubicBezTo>
                <a:cubicBezTo>
                  <a:pt x="2765" y="520"/>
                  <a:pt x="2765" y="520"/>
                  <a:pt x="2765" y="520"/>
                </a:cubicBezTo>
                <a:cubicBezTo>
                  <a:pt x="2765" y="520"/>
                  <a:pt x="2765" y="520"/>
                  <a:pt x="2765" y="520"/>
                </a:cubicBezTo>
                <a:cubicBezTo>
                  <a:pt x="2765" y="520"/>
                  <a:pt x="2765" y="520"/>
                  <a:pt x="2765" y="520"/>
                </a:cubicBezTo>
                <a:cubicBezTo>
                  <a:pt x="2766" y="520"/>
                  <a:pt x="2766" y="520"/>
                  <a:pt x="2766" y="520"/>
                </a:cubicBezTo>
                <a:cubicBezTo>
                  <a:pt x="2766" y="517"/>
                  <a:pt x="2766" y="517"/>
                  <a:pt x="2766" y="517"/>
                </a:cubicBezTo>
                <a:cubicBezTo>
                  <a:pt x="2769" y="516"/>
                  <a:pt x="2769" y="516"/>
                  <a:pt x="2769" y="516"/>
                </a:cubicBezTo>
                <a:cubicBezTo>
                  <a:pt x="2770" y="517"/>
                  <a:pt x="2770" y="517"/>
                  <a:pt x="2770" y="517"/>
                </a:cubicBezTo>
                <a:cubicBezTo>
                  <a:pt x="2771" y="514"/>
                  <a:pt x="2771" y="514"/>
                  <a:pt x="2771" y="514"/>
                </a:cubicBezTo>
                <a:cubicBezTo>
                  <a:pt x="2772" y="513"/>
                  <a:pt x="2772" y="513"/>
                  <a:pt x="2772" y="513"/>
                </a:cubicBezTo>
                <a:cubicBezTo>
                  <a:pt x="2772" y="509"/>
                  <a:pt x="2772" y="509"/>
                  <a:pt x="2772" y="509"/>
                </a:cubicBezTo>
                <a:cubicBezTo>
                  <a:pt x="2774" y="508"/>
                  <a:pt x="2774" y="508"/>
                  <a:pt x="2774" y="508"/>
                </a:cubicBezTo>
                <a:cubicBezTo>
                  <a:pt x="2774" y="506"/>
                  <a:pt x="2774" y="506"/>
                  <a:pt x="2774" y="506"/>
                </a:cubicBezTo>
                <a:cubicBezTo>
                  <a:pt x="2774" y="505"/>
                  <a:pt x="2774" y="505"/>
                  <a:pt x="2774" y="505"/>
                </a:cubicBezTo>
                <a:cubicBezTo>
                  <a:pt x="2777" y="506"/>
                  <a:pt x="2777" y="506"/>
                  <a:pt x="2777" y="506"/>
                </a:cubicBezTo>
                <a:cubicBezTo>
                  <a:pt x="2779" y="505"/>
                  <a:pt x="2779" y="505"/>
                  <a:pt x="2779" y="505"/>
                </a:cubicBezTo>
                <a:cubicBezTo>
                  <a:pt x="2780" y="506"/>
                  <a:pt x="2780" y="506"/>
                  <a:pt x="2780" y="506"/>
                </a:cubicBezTo>
                <a:cubicBezTo>
                  <a:pt x="2780" y="510"/>
                  <a:pt x="2780" y="510"/>
                  <a:pt x="2780" y="510"/>
                </a:cubicBezTo>
                <a:cubicBezTo>
                  <a:pt x="2784" y="511"/>
                  <a:pt x="2784" y="511"/>
                  <a:pt x="2784" y="511"/>
                </a:cubicBezTo>
                <a:cubicBezTo>
                  <a:pt x="2787" y="513"/>
                  <a:pt x="2787" y="513"/>
                  <a:pt x="2787" y="513"/>
                </a:cubicBezTo>
                <a:cubicBezTo>
                  <a:pt x="2788" y="512"/>
                  <a:pt x="2788" y="512"/>
                  <a:pt x="2788" y="512"/>
                </a:cubicBezTo>
                <a:cubicBezTo>
                  <a:pt x="2789" y="513"/>
                  <a:pt x="2789" y="513"/>
                  <a:pt x="2789" y="513"/>
                </a:cubicBezTo>
                <a:cubicBezTo>
                  <a:pt x="2791" y="511"/>
                  <a:pt x="2791" y="511"/>
                  <a:pt x="2791" y="511"/>
                </a:cubicBezTo>
                <a:cubicBezTo>
                  <a:pt x="2794" y="510"/>
                  <a:pt x="2794" y="510"/>
                  <a:pt x="2794" y="510"/>
                </a:cubicBezTo>
                <a:cubicBezTo>
                  <a:pt x="2795" y="509"/>
                  <a:pt x="2795" y="509"/>
                  <a:pt x="2795" y="509"/>
                </a:cubicBezTo>
                <a:cubicBezTo>
                  <a:pt x="2796" y="509"/>
                  <a:pt x="2796" y="509"/>
                  <a:pt x="2796" y="509"/>
                </a:cubicBezTo>
                <a:cubicBezTo>
                  <a:pt x="2798" y="506"/>
                  <a:pt x="2798" y="506"/>
                  <a:pt x="2798" y="506"/>
                </a:cubicBezTo>
                <a:cubicBezTo>
                  <a:pt x="2801" y="502"/>
                  <a:pt x="2801" y="502"/>
                  <a:pt x="2801" y="502"/>
                </a:cubicBezTo>
                <a:cubicBezTo>
                  <a:pt x="2800" y="501"/>
                  <a:pt x="2800" y="501"/>
                  <a:pt x="2800" y="501"/>
                </a:cubicBezTo>
                <a:cubicBezTo>
                  <a:pt x="2803" y="500"/>
                  <a:pt x="2803" y="500"/>
                  <a:pt x="2803" y="500"/>
                </a:cubicBezTo>
                <a:cubicBezTo>
                  <a:pt x="2803" y="497"/>
                  <a:pt x="2803" y="497"/>
                  <a:pt x="2803" y="497"/>
                </a:cubicBezTo>
                <a:cubicBezTo>
                  <a:pt x="2802" y="495"/>
                  <a:pt x="2802" y="495"/>
                  <a:pt x="2802" y="495"/>
                </a:cubicBezTo>
                <a:cubicBezTo>
                  <a:pt x="2803" y="496"/>
                  <a:pt x="2803" y="496"/>
                  <a:pt x="2803" y="496"/>
                </a:cubicBezTo>
                <a:cubicBezTo>
                  <a:pt x="2804" y="496"/>
                  <a:pt x="2804" y="496"/>
                  <a:pt x="2804" y="496"/>
                </a:cubicBezTo>
                <a:cubicBezTo>
                  <a:pt x="2806" y="493"/>
                  <a:pt x="2806" y="493"/>
                  <a:pt x="2806" y="493"/>
                </a:cubicBezTo>
                <a:cubicBezTo>
                  <a:pt x="2805" y="491"/>
                  <a:pt x="2805" y="491"/>
                  <a:pt x="2805" y="491"/>
                </a:cubicBezTo>
                <a:cubicBezTo>
                  <a:pt x="2806" y="491"/>
                  <a:pt x="2806" y="491"/>
                  <a:pt x="2806" y="491"/>
                </a:cubicBezTo>
                <a:cubicBezTo>
                  <a:pt x="2806" y="488"/>
                  <a:pt x="2806" y="488"/>
                  <a:pt x="2806" y="488"/>
                </a:cubicBezTo>
                <a:cubicBezTo>
                  <a:pt x="2808" y="487"/>
                  <a:pt x="2808" y="487"/>
                  <a:pt x="2808" y="487"/>
                </a:cubicBezTo>
                <a:cubicBezTo>
                  <a:pt x="2808" y="484"/>
                  <a:pt x="2808" y="484"/>
                  <a:pt x="2808" y="484"/>
                </a:cubicBezTo>
                <a:cubicBezTo>
                  <a:pt x="2810" y="483"/>
                  <a:pt x="2810" y="483"/>
                  <a:pt x="2810" y="483"/>
                </a:cubicBezTo>
                <a:cubicBezTo>
                  <a:pt x="2811" y="482"/>
                  <a:pt x="2811" y="482"/>
                  <a:pt x="2811" y="482"/>
                </a:cubicBezTo>
                <a:cubicBezTo>
                  <a:pt x="2810" y="481"/>
                  <a:pt x="2810" y="481"/>
                  <a:pt x="2810" y="481"/>
                </a:cubicBezTo>
                <a:cubicBezTo>
                  <a:pt x="2810" y="479"/>
                  <a:pt x="2810" y="479"/>
                  <a:pt x="2810" y="479"/>
                </a:cubicBezTo>
                <a:cubicBezTo>
                  <a:pt x="2812" y="478"/>
                  <a:pt x="2812" y="478"/>
                  <a:pt x="2812" y="478"/>
                </a:cubicBezTo>
                <a:cubicBezTo>
                  <a:pt x="2813" y="469"/>
                  <a:pt x="2813" y="469"/>
                  <a:pt x="2813" y="469"/>
                </a:cubicBezTo>
                <a:cubicBezTo>
                  <a:pt x="2816" y="466"/>
                  <a:pt x="2816" y="466"/>
                  <a:pt x="2816" y="466"/>
                </a:cubicBezTo>
                <a:cubicBezTo>
                  <a:pt x="2816" y="465"/>
                  <a:pt x="2816" y="465"/>
                  <a:pt x="2816" y="465"/>
                </a:cubicBezTo>
                <a:cubicBezTo>
                  <a:pt x="2818" y="463"/>
                  <a:pt x="2818" y="463"/>
                  <a:pt x="2818" y="463"/>
                </a:cubicBezTo>
                <a:cubicBezTo>
                  <a:pt x="2818" y="460"/>
                  <a:pt x="2818" y="460"/>
                  <a:pt x="2818" y="460"/>
                </a:cubicBezTo>
                <a:cubicBezTo>
                  <a:pt x="2821" y="457"/>
                  <a:pt x="2821" y="457"/>
                  <a:pt x="2821" y="457"/>
                </a:cubicBezTo>
                <a:cubicBezTo>
                  <a:pt x="2821" y="455"/>
                  <a:pt x="2821" y="455"/>
                  <a:pt x="2821" y="455"/>
                </a:cubicBezTo>
                <a:cubicBezTo>
                  <a:pt x="2820" y="455"/>
                  <a:pt x="2820" y="455"/>
                  <a:pt x="2820" y="455"/>
                </a:cubicBezTo>
                <a:cubicBezTo>
                  <a:pt x="2819" y="452"/>
                  <a:pt x="2819" y="452"/>
                  <a:pt x="2819" y="452"/>
                </a:cubicBezTo>
                <a:cubicBezTo>
                  <a:pt x="2821" y="450"/>
                  <a:pt x="2821" y="450"/>
                  <a:pt x="2821" y="450"/>
                </a:cubicBezTo>
                <a:cubicBezTo>
                  <a:pt x="2820" y="446"/>
                  <a:pt x="2820" y="446"/>
                  <a:pt x="2820" y="446"/>
                </a:cubicBezTo>
                <a:cubicBezTo>
                  <a:pt x="2822" y="444"/>
                  <a:pt x="2822" y="444"/>
                  <a:pt x="2822" y="444"/>
                </a:cubicBezTo>
                <a:cubicBezTo>
                  <a:pt x="2822" y="442"/>
                  <a:pt x="2822" y="442"/>
                  <a:pt x="2822" y="442"/>
                </a:cubicBezTo>
                <a:cubicBezTo>
                  <a:pt x="2821" y="442"/>
                  <a:pt x="2821" y="442"/>
                  <a:pt x="2821" y="442"/>
                </a:cubicBezTo>
                <a:cubicBezTo>
                  <a:pt x="2822" y="439"/>
                  <a:pt x="2822" y="439"/>
                  <a:pt x="2822" y="439"/>
                </a:cubicBezTo>
                <a:cubicBezTo>
                  <a:pt x="2822" y="436"/>
                  <a:pt x="2822" y="436"/>
                  <a:pt x="2822" y="436"/>
                </a:cubicBezTo>
                <a:cubicBezTo>
                  <a:pt x="2824" y="434"/>
                  <a:pt x="2824" y="434"/>
                  <a:pt x="2824" y="434"/>
                </a:cubicBezTo>
                <a:cubicBezTo>
                  <a:pt x="2824" y="431"/>
                  <a:pt x="2824" y="431"/>
                  <a:pt x="2824" y="431"/>
                </a:cubicBezTo>
                <a:cubicBezTo>
                  <a:pt x="2824" y="431"/>
                  <a:pt x="2824" y="431"/>
                  <a:pt x="2824" y="431"/>
                </a:cubicBezTo>
                <a:cubicBezTo>
                  <a:pt x="2824" y="428"/>
                  <a:pt x="2824" y="428"/>
                  <a:pt x="2824" y="428"/>
                </a:cubicBezTo>
                <a:cubicBezTo>
                  <a:pt x="2825" y="424"/>
                  <a:pt x="2825" y="424"/>
                  <a:pt x="2825" y="424"/>
                </a:cubicBezTo>
                <a:cubicBezTo>
                  <a:pt x="2825" y="421"/>
                  <a:pt x="2825" y="421"/>
                  <a:pt x="2825" y="421"/>
                </a:cubicBezTo>
                <a:cubicBezTo>
                  <a:pt x="2828" y="418"/>
                  <a:pt x="2828" y="418"/>
                  <a:pt x="2828" y="418"/>
                </a:cubicBezTo>
                <a:cubicBezTo>
                  <a:pt x="2828" y="416"/>
                  <a:pt x="2828" y="416"/>
                  <a:pt x="2828" y="416"/>
                </a:cubicBezTo>
                <a:cubicBezTo>
                  <a:pt x="2827" y="414"/>
                  <a:pt x="2827" y="414"/>
                  <a:pt x="2827" y="414"/>
                </a:cubicBezTo>
                <a:cubicBezTo>
                  <a:pt x="2827" y="411"/>
                  <a:pt x="2827" y="411"/>
                  <a:pt x="2827" y="411"/>
                </a:cubicBezTo>
                <a:cubicBezTo>
                  <a:pt x="2827" y="410"/>
                  <a:pt x="2827" y="410"/>
                  <a:pt x="2827" y="410"/>
                </a:cubicBezTo>
                <a:cubicBezTo>
                  <a:pt x="2827" y="408"/>
                  <a:pt x="2827" y="408"/>
                  <a:pt x="2827" y="408"/>
                </a:cubicBezTo>
                <a:cubicBezTo>
                  <a:pt x="2826" y="408"/>
                  <a:pt x="2826" y="408"/>
                  <a:pt x="2826" y="408"/>
                </a:cubicBezTo>
                <a:cubicBezTo>
                  <a:pt x="2825" y="403"/>
                  <a:pt x="2825" y="403"/>
                  <a:pt x="2825" y="403"/>
                </a:cubicBezTo>
                <a:cubicBezTo>
                  <a:pt x="2825" y="402"/>
                  <a:pt x="2825" y="402"/>
                  <a:pt x="2825" y="402"/>
                </a:cubicBezTo>
                <a:cubicBezTo>
                  <a:pt x="2825" y="400"/>
                  <a:pt x="2825" y="400"/>
                  <a:pt x="2825" y="400"/>
                </a:cubicBezTo>
                <a:cubicBezTo>
                  <a:pt x="2825" y="396"/>
                  <a:pt x="2825" y="396"/>
                  <a:pt x="2825" y="396"/>
                </a:cubicBezTo>
                <a:cubicBezTo>
                  <a:pt x="2822" y="393"/>
                  <a:pt x="2822" y="393"/>
                  <a:pt x="2822" y="393"/>
                </a:cubicBezTo>
                <a:cubicBezTo>
                  <a:pt x="2821" y="393"/>
                  <a:pt x="2821" y="393"/>
                  <a:pt x="2821" y="393"/>
                </a:cubicBezTo>
                <a:cubicBezTo>
                  <a:pt x="2820" y="391"/>
                  <a:pt x="2820" y="391"/>
                  <a:pt x="2820" y="391"/>
                </a:cubicBezTo>
                <a:cubicBezTo>
                  <a:pt x="2821" y="390"/>
                  <a:pt x="2821" y="390"/>
                  <a:pt x="2821" y="390"/>
                </a:cubicBezTo>
                <a:cubicBezTo>
                  <a:pt x="2823" y="388"/>
                  <a:pt x="2823" y="388"/>
                  <a:pt x="2823" y="388"/>
                </a:cubicBezTo>
                <a:cubicBezTo>
                  <a:pt x="2822" y="387"/>
                  <a:pt x="2822" y="387"/>
                  <a:pt x="2822" y="387"/>
                </a:cubicBezTo>
                <a:cubicBezTo>
                  <a:pt x="2821" y="388"/>
                  <a:pt x="2821" y="388"/>
                  <a:pt x="2821" y="388"/>
                </a:cubicBezTo>
                <a:cubicBezTo>
                  <a:pt x="2819" y="388"/>
                  <a:pt x="2819" y="388"/>
                  <a:pt x="2819" y="388"/>
                </a:cubicBezTo>
                <a:cubicBezTo>
                  <a:pt x="2817" y="381"/>
                  <a:pt x="2817" y="381"/>
                  <a:pt x="2817" y="381"/>
                </a:cubicBezTo>
                <a:cubicBezTo>
                  <a:pt x="2817" y="380"/>
                  <a:pt x="2817" y="380"/>
                  <a:pt x="2817" y="380"/>
                </a:cubicBezTo>
                <a:cubicBezTo>
                  <a:pt x="2817" y="378"/>
                  <a:pt x="2817" y="378"/>
                  <a:pt x="2817" y="378"/>
                </a:cubicBezTo>
                <a:cubicBezTo>
                  <a:pt x="2816" y="374"/>
                  <a:pt x="2816" y="374"/>
                  <a:pt x="2816" y="374"/>
                </a:cubicBezTo>
                <a:cubicBezTo>
                  <a:pt x="2817" y="373"/>
                  <a:pt x="2817" y="373"/>
                  <a:pt x="2817" y="373"/>
                </a:cubicBezTo>
                <a:cubicBezTo>
                  <a:pt x="2815" y="368"/>
                  <a:pt x="2815" y="368"/>
                  <a:pt x="2815" y="368"/>
                </a:cubicBezTo>
                <a:cubicBezTo>
                  <a:pt x="2817" y="367"/>
                  <a:pt x="2817" y="367"/>
                  <a:pt x="2817" y="367"/>
                </a:cubicBezTo>
                <a:cubicBezTo>
                  <a:pt x="2816" y="366"/>
                  <a:pt x="2816" y="366"/>
                  <a:pt x="2816" y="366"/>
                </a:cubicBezTo>
                <a:cubicBezTo>
                  <a:pt x="2816" y="365"/>
                  <a:pt x="2816" y="365"/>
                  <a:pt x="2816" y="365"/>
                </a:cubicBezTo>
                <a:cubicBezTo>
                  <a:pt x="2816" y="364"/>
                  <a:pt x="2816" y="364"/>
                  <a:pt x="2816" y="364"/>
                </a:cubicBezTo>
                <a:cubicBezTo>
                  <a:pt x="2815" y="363"/>
                  <a:pt x="2815" y="363"/>
                  <a:pt x="2815" y="363"/>
                </a:cubicBezTo>
                <a:cubicBezTo>
                  <a:pt x="2816" y="361"/>
                  <a:pt x="2816" y="361"/>
                  <a:pt x="2816" y="361"/>
                </a:cubicBezTo>
                <a:cubicBezTo>
                  <a:pt x="2816" y="359"/>
                  <a:pt x="2816" y="359"/>
                  <a:pt x="2816" y="359"/>
                </a:cubicBezTo>
                <a:cubicBezTo>
                  <a:pt x="2816" y="358"/>
                  <a:pt x="2816" y="358"/>
                  <a:pt x="2816" y="358"/>
                </a:cubicBezTo>
                <a:cubicBezTo>
                  <a:pt x="2817" y="357"/>
                  <a:pt x="2817" y="357"/>
                  <a:pt x="2817" y="357"/>
                </a:cubicBezTo>
                <a:cubicBezTo>
                  <a:pt x="2815" y="355"/>
                  <a:pt x="2815" y="355"/>
                  <a:pt x="2815" y="355"/>
                </a:cubicBezTo>
                <a:cubicBezTo>
                  <a:pt x="2815" y="353"/>
                  <a:pt x="2815" y="353"/>
                  <a:pt x="2815" y="353"/>
                </a:cubicBezTo>
                <a:cubicBezTo>
                  <a:pt x="2816" y="352"/>
                  <a:pt x="2816" y="352"/>
                  <a:pt x="2816" y="352"/>
                </a:cubicBezTo>
                <a:cubicBezTo>
                  <a:pt x="2816" y="350"/>
                  <a:pt x="2816" y="350"/>
                  <a:pt x="2816" y="350"/>
                </a:cubicBezTo>
                <a:cubicBezTo>
                  <a:pt x="2814" y="351"/>
                  <a:pt x="2814" y="351"/>
                  <a:pt x="2814" y="351"/>
                </a:cubicBezTo>
                <a:cubicBezTo>
                  <a:pt x="2813" y="351"/>
                  <a:pt x="2813" y="351"/>
                  <a:pt x="2813" y="351"/>
                </a:cubicBezTo>
                <a:cubicBezTo>
                  <a:pt x="2810" y="349"/>
                  <a:pt x="2810" y="349"/>
                  <a:pt x="2810" y="349"/>
                </a:cubicBezTo>
                <a:cubicBezTo>
                  <a:pt x="2811" y="347"/>
                  <a:pt x="2811" y="347"/>
                  <a:pt x="2811" y="347"/>
                </a:cubicBezTo>
                <a:cubicBezTo>
                  <a:pt x="2812" y="345"/>
                  <a:pt x="2812" y="345"/>
                  <a:pt x="2812" y="345"/>
                </a:cubicBezTo>
                <a:cubicBezTo>
                  <a:pt x="2812" y="343"/>
                  <a:pt x="2812" y="343"/>
                  <a:pt x="2812" y="343"/>
                </a:cubicBezTo>
                <a:cubicBezTo>
                  <a:pt x="2809" y="340"/>
                  <a:pt x="2809" y="340"/>
                  <a:pt x="2809" y="340"/>
                </a:cubicBezTo>
                <a:cubicBezTo>
                  <a:pt x="2807" y="340"/>
                  <a:pt x="2807" y="340"/>
                  <a:pt x="2807" y="340"/>
                </a:cubicBezTo>
                <a:cubicBezTo>
                  <a:pt x="2805" y="338"/>
                  <a:pt x="2805" y="338"/>
                  <a:pt x="2805" y="338"/>
                </a:cubicBezTo>
                <a:cubicBezTo>
                  <a:pt x="2807" y="337"/>
                  <a:pt x="2807" y="337"/>
                  <a:pt x="2807" y="337"/>
                </a:cubicBezTo>
                <a:cubicBezTo>
                  <a:pt x="2807" y="335"/>
                  <a:pt x="2807" y="335"/>
                  <a:pt x="2807" y="335"/>
                </a:cubicBezTo>
                <a:cubicBezTo>
                  <a:pt x="2808" y="334"/>
                  <a:pt x="2808" y="334"/>
                  <a:pt x="2808" y="334"/>
                </a:cubicBezTo>
                <a:cubicBezTo>
                  <a:pt x="2806" y="330"/>
                  <a:pt x="2806" y="330"/>
                  <a:pt x="2806" y="330"/>
                </a:cubicBezTo>
                <a:cubicBezTo>
                  <a:pt x="2805" y="330"/>
                  <a:pt x="2805" y="330"/>
                  <a:pt x="2805" y="330"/>
                </a:cubicBezTo>
                <a:cubicBezTo>
                  <a:pt x="2804" y="329"/>
                  <a:pt x="2804" y="329"/>
                  <a:pt x="2804" y="329"/>
                </a:cubicBezTo>
                <a:cubicBezTo>
                  <a:pt x="2802" y="329"/>
                  <a:pt x="2802" y="329"/>
                  <a:pt x="2802" y="329"/>
                </a:cubicBezTo>
                <a:cubicBezTo>
                  <a:pt x="2802" y="327"/>
                  <a:pt x="2802" y="327"/>
                  <a:pt x="2802" y="327"/>
                </a:cubicBezTo>
                <a:cubicBezTo>
                  <a:pt x="2797" y="326"/>
                  <a:pt x="2797" y="326"/>
                  <a:pt x="2797" y="326"/>
                </a:cubicBezTo>
                <a:cubicBezTo>
                  <a:pt x="2796" y="324"/>
                  <a:pt x="2796" y="324"/>
                  <a:pt x="2796" y="324"/>
                </a:cubicBezTo>
                <a:cubicBezTo>
                  <a:pt x="2793" y="324"/>
                  <a:pt x="2793" y="324"/>
                  <a:pt x="2793" y="324"/>
                </a:cubicBezTo>
                <a:cubicBezTo>
                  <a:pt x="2792" y="323"/>
                  <a:pt x="2792" y="323"/>
                  <a:pt x="2792" y="323"/>
                </a:cubicBezTo>
                <a:cubicBezTo>
                  <a:pt x="2791" y="321"/>
                  <a:pt x="2791" y="321"/>
                  <a:pt x="2791" y="321"/>
                </a:cubicBezTo>
                <a:cubicBezTo>
                  <a:pt x="2790" y="319"/>
                  <a:pt x="2790" y="319"/>
                  <a:pt x="2790" y="319"/>
                </a:cubicBezTo>
                <a:cubicBezTo>
                  <a:pt x="2787" y="319"/>
                  <a:pt x="2787" y="319"/>
                  <a:pt x="2787" y="319"/>
                </a:cubicBezTo>
                <a:cubicBezTo>
                  <a:pt x="2785" y="317"/>
                  <a:pt x="2785" y="317"/>
                  <a:pt x="2785" y="317"/>
                </a:cubicBezTo>
                <a:cubicBezTo>
                  <a:pt x="2783" y="319"/>
                  <a:pt x="2783" y="319"/>
                  <a:pt x="2783" y="319"/>
                </a:cubicBezTo>
                <a:cubicBezTo>
                  <a:pt x="2781" y="319"/>
                  <a:pt x="2781" y="319"/>
                  <a:pt x="2781" y="319"/>
                </a:cubicBezTo>
                <a:cubicBezTo>
                  <a:pt x="2780" y="320"/>
                  <a:pt x="2780" y="320"/>
                  <a:pt x="2780" y="320"/>
                </a:cubicBezTo>
                <a:cubicBezTo>
                  <a:pt x="2779" y="320"/>
                  <a:pt x="2779" y="320"/>
                  <a:pt x="2779" y="320"/>
                </a:cubicBezTo>
                <a:cubicBezTo>
                  <a:pt x="2778" y="320"/>
                  <a:pt x="2778" y="320"/>
                  <a:pt x="2778" y="320"/>
                </a:cubicBezTo>
                <a:cubicBezTo>
                  <a:pt x="2778" y="319"/>
                  <a:pt x="2778" y="319"/>
                  <a:pt x="2778" y="319"/>
                </a:cubicBezTo>
                <a:cubicBezTo>
                  <a:pt x="2776" y="317"/>
                  <a:pt x="2776" y="317"/>
                  <a:pt x="2776" y="317"/>
                </a:cubicBezTo>
                <a:cubicBezTo>
                  <a:pt x="2774" y="318"/>
                  <a:pt x="2774" y="318"/>
                  <a:pt x="2774" y="318"/>
                </a:cubicBezTo>
                <a:cubicBezTo>
                  <a:pt x="2775" y="321"/>
                  <a:pt x="2775" y="321"/>
                  <a:pt x="2775" y="321"/>
                </a:cubicBezTo>
                <a:cubicBezTo>
                  <a:pt x="2777" y="323"/>
                  <a:pt x="2777" y="323"/>
                  <a:pt x="2777" y="323"/>
                </a:cubicBezTo>
                <a:cubicBezTo>
                  <a:pt x="2776" y="325"/>
                  <a:pt x="2776" y="325"/>
                  <a:pt x="2776" y="325"/>
                </a:cubicBezTo>
                <a:cubicBezTo>
                  <a:pt x="2777" y="328"/>
                  <a:pt x="2777" y="328"/>
                  <a:pt x="2777" y="328"/>
                </a:cubicBezTo>
                <a:cubicBezTo>
                  <a:pt x="2776" y="331"/>
                  <a:pt x="2776" y="331"/>
                  <a:pt x="2776" y="331"/>
                </a:cubicBezTo>
                <a:cubicBezTo>
                  <a:pt x="2775" y="332"/>
                  <a:pt x="2775" y="332"/>
                  <a:pt x="2775" y="332"/>
                </a:cubicBezTo>
                <a:cubicBezTo>
                  <a:pt x="2775" y="329"/>
                  <a:pt x="2775" y="329"/>
                  <a:pt x="2775" y="329"/>
                </a:cubicBezTo>
                <a:cubicBezTo>
                  <a:pt x="2775" y="327"/>
                  <a:pt x="2775" y="327"/>
                  <a:pt x="2775" y="327"/>
                </a:cubicBezTo>
                <a:cubicBezTo>
                  <a:pt x="2774" y="324"/>
                  <a:pt x="2774" y="324"/>
                  <a:pt x="2774" y="324"/>
                </a:cubicBezTo>
                <a:cubicBezTo>
                  <a:pt x="2773" y="325"/>
                  <a:pt x="2773" y="325"/>
                  <a:pt x="2773" y="325"/>
                </a:cubicBezTo>
                <a:cubicBezTo>
                  <a:pt x="2774" y="327"/>
                  <a:pt x="2774" y="327"/>
                  <a:pt x="2774" y="327"/>
                </a:cubicBezTo>
                <a:cubicBezTo>
                  <a:pt x="2773" y="330"/>
                  <a:pt x="2773" y="330"/>
                  <a:pt x="2773" y="330"/>
                </a:cubicBezTo>
                <a:cubicBezTo>
                  <a:pt x="2771" y="332"/>
                  <a:pt x="2771" y="332"/>
                  <a:pt x="2771" y="332"/>
                </a:cubicBezTo>
                <a:cubicBezTo>
                  <a:pt x="2766" y="332"/>
                  <a:pt x="2766" y="332"/>
                  <a:pt x="2766" y="332"/>
                </a:cubicBezTo>
                <a:cubicBezTo>
                  <a:pt x="2765" y="332"/>
                  <a:pt x="2765" y="332"/>
                  <a:pt x="2765" y="332"/>
                </a:cubicBezTo>
                <a:cubicBezTo>
                  <a:pt x="2767" y="330"/>
                  <a:pt x="2767" y="330"/>
                  <a:pt x="2767" y="330"/>
                </a:cubicBezTo>
                <a:cubicBezTo>
                  <a:pt x="2768" y="330"/>
                  <a:pt x="2768" y="330"/>
                  <a:pt x="2768" y="330"/>
                </a:cubicBezTo>
                <a:cubicBezTo>
                  <a:pt x="2768" y="327"/>
                  <a:pt x="2768" y="327"/>
                  <a:pt x="2768" y="327"/>
                </a:cubicBezTo>
                <a:cubicBezTo>
                  <a:pt x="2769" y="326"/>
                  <a:pt x="2769" y="326"/>
                  <a:pt x="2769" y="326"/>
                </a:cubicBezTo>
                <a:cubicBezTo>
                  <a:pt x="2770" y="325"/>
                  <a:pt x="2770" y="325"/>
                  <a:pt x="2770" y="325"/>
                </a:cubicBezTo>
                <a:cubicBezTo>
                  <a:pt x="2767" y="325"/>
                  <a:pt x="2767" y="325"/>
                  <a:pt x="2767" y="325"/>
                </a:cubicBezTo>
                <a:cubicBezTo>
                  <a:pt x="2766" y="326"/>
                  <a:pt x="2766" y="326"/>
                  <a:pt x="2766" y="326"/>
                </a:cubicBezTo>
                <a:cubicBezTo>
                  <a:pt x="2766" y="324"/>
                  <a:pt x="2766" y="324"/>
                  <a:pt x="2766" y="324"/>
                </a:cubicBezTo>
                <a:cubicBezTo>
                  <a:pt x="2764" y="325"/>
                  <a:pt x="2764" y="325"/>
                  <a:pt x="2764" y="325"/>
                </a:cubicBezTo>
                <a:cubicBezTo>
                  <a:pt x="2763" y="327"/>
                  <a:pt x="2763" y="327"/>
                  <a:pt x="2763" y="327"/>
                </a:cubicBezTo>
                <a:cubicBezTo>
                  <a:pt x="2762" y="328"/>
                  <a:pt x="2762" y="328"/>
                  <a:pt x="2762" y="328"/>
                </a:cubicBezTo>
                <a:cubicBezTo>
                  <a:pt x="2761" y="328"/>
                  <a:pt x="2761" y="328"/>
                  <a:pt x="2761" y="328"/>
                </a:cubicBezTo>
                <a:cubicBezTo>
                  <a:pt x="2760" y="329"/>
                  <a:pt x="2760" y="329"/>
                  <a:pt x="2760" y="329"/>
                </a:cubicBezTo>
                <a:cubicBezTo>
                  <a:pt x="2758" y="327"/>
                  <a:pt x="2758" y="327"/>
                  <a:pt x="2758" y="327"/>
                </a:cubicBezTo>
                <a:cubicBezTo>
                  <a:pt x="2758" y="325"/>
                  <a:pt x="2758" y="325"/>
                  <a:pt x="2758" y="325"/>
                </a:cubicBezTo>
                <a:cubicBezTo>
                  <a:pt x="2757" y="321"/>
                  <a:pt x="2757" y="321"/>
                  <a:pt x="2757" y="321"/>
                </a:cubicBezTo>
                <a:cubicBezTo>
                  <a:pt x="2755" y="318"/>
                  <a:pt x="2755" y="318"/>
                  <a:pt x="2755" y="318"/>
                </a:cubicBezTo>
                <a:cubicBezTo>
                  <a:pt x="2755" y="313"/>
                  <a:pt x="2755" y="313"/>
                  <a:pt x="2755" y="313"/>
                </a:cubicBezTo>
                <a:cubicBezTo>
                  <a:pt x="2753" y="314"/>
                  <a:pt x="2753" y="314"/>
                  <a:pt x="2753" y="314"/>
                </a:cubicBezTo>
                <a:cubicBezTo>
                  <a:pt x="2752" y="313"/>
                  <a:pt x="2752" y="313"/>
                  <a:pt x="2752" y="313"/>
                </a:cubicBezTo>
                <a:cubicBezTo>
                  <a:pt x="2750" y="315"/>
                  <a:pt x="2750" y="315"/>
                  <a:pt x="2750" y="315"/>
                </a:cubicBezTo>
                <a:cubicBezTo>
                  <a:pt x="2748" y="315"/>
                  <a:pt x="2748" y="315"/>
                  <a:pt x="2748" y="315"/>
                </a:cubicBezTo>
                <a:cubicBezTo>
                  <a:pt x="2746" y="317"/>
                  <a:pt x="2746" y="317"/>
                  <a:pt x="2746" y="317"/>
                </a:cubicBezTo>
                <a:cubicBezTo>
                  <a:pt x="2744" y="317"/>
                  <a:pt x="2744" y="317"/>
                  <a:pt x="2744" y="317"/>
                </a:cubicBezTo>
                <a:cubicBezTo>
                  <a:pt x="2742" y="315"/>
                  <a:pt x="2742" y="315"/>
                  <a:pt x="2742" y="315"/>
                </a:cubicBezTo>
                <a:cubicBezTo>
                  <a:pt x="2740" y="316"/>
                  <a:pt x="2740" y="316"/>
                  <a:pt x="2740" y="316"/>
                </a:cubicBezTo>
                <a:cubicBezTo>
                  <a:pt x="2738" y="315"/>
                  <a:pt x="2738" y="315"/>
                  <a:pt x="2738" y="315"/>
                </a:cubicBezTo>
                <a:cubicBezTo>
                  <a:pt x="2737" y="313"/>
                  <a:pt x="2737" y="313"/>
                  <a:pt x="2737" y="313"/>
                </a:cubicBezTo>
                <a:cubicBezTo>
                  <a:pt x="2738" y="311"/>
                  <a:pt x="2738" y="311"/>
                  <a:pt x="2738" y="311"/>
                </a:cubicBezTo>
                <a:cubicBezTo>
                  <a:pt x="2739" y="309"/>
                  <a:pt x="2739" y="309"/>
                  <a:pt x="2739" y="309"/>
                </a:cubicBezTo>
                <a:cubicBezTo>
                  <a:pt x="2741" y="306"/>
                  <a:pt x="2741" y="306"/>
                  <a:pt x="2741" y="306"/>
                </a:cubicBezTo>
                <a:cubicBezTo>
                  <a:pt x="2741" y="304"/>
                  <a:pt x="2741" y="304"/>
                  <a:pt x="2741" y="304"/>
                </a:cubicBezTo>
                <a:cubicBezTo>
                  <a:pt x="2744" y="302"/>
                  <a:pt x="2744" y="302"/>
                  <a:pt x="2744" y="302"/>
                </a:cubicBezTo>
                <a:cubicBezTo>
                  <a:pt x="2744" y="298"/>
                  <a:pt x="2744" y="298"/>
                  <a:pt x="2744" y="298"/>
                </a:cubicBezTo>
                <a:cubicBezTo>
                  <a:pt x="2747" y="296"/>
                  <a:pt x="2747" y="296"/>
                  <a:pt x="2747" y="296"/>
                </a:cubicBezTo>
                <a:cubicBezTo>
                  <a:pt x="2747" y="293"/>
                  <a:pt x="2747" y="293"/>
                  <a:pt x="2747" y="293"/>
                </a:cubicBezTo>
                <a:cubicBezTo>
                  <a:pt x="2748" y="293"/>
                  <a:pt x="2748" y="293"/>
                  <a:pt x="2748" y="293"/>
                </a:cubicBezTo>
                <a:cubicBezTo>
                  <a:pt x="2748" y="292"/>
                  <a:pt x="2748" y="292"/>
                  <a:pt x="2748" y="292"/>
                </a:cubicBezTo>
                <a:cubicBezTo>
                  <a:pt x="2750" y="289"/>
                  <a:pt x="2750" y="289"/>
                  <a:pt x="2750" y="289"/>
                </a:cubicBezTo>
                <a:cubicBezTo>
                  <a:pt x="2750" y="287"/>
                  <a:pt x="2750" y="287"/>
                  <a:pt x="2750" y="287"/>
                </a:cubicBezTo>
                <a:cubicBezTo>
                  <a:pt x="2752" y="284"/>
                  <a:pt x="2752" y="284"/>
                  <a:pt x="2752" y="284"/>
                </a:cubicBezTo>
                <a:cubicBezTo>
                  <a:pt x="2751" y="282"/>
                  <a:pt x="2751" y="282"/>
                  <a:pt x="2751" y="282"/>
                </a:cubicBezTo>
                <a:cubicBezTo>
                  <a:pt x="2751" y="281"/>
                  <a:pt x="2751" y="281"/>
                  <a:pt x="2751" y="281"/>
                </a:cubicBezTo>
                <a:cubicBezTo>
                  <a:pt x="2751" y="277"/>
                  <a:pt x="2751" y="277"/>
                  <a:pt x="2751" y="277"/>
                </a:cubicBezTo>
                <a:cubicBezTo>
                  <a:pt x="2752" y="272"/>
                  <a:pt x="2752" y="272"/>
                  <a:pt x="2752" y="272"/>
                </a:cubicBezTo>
                <a:cubicBezTo>
                  <a:pt x="2753" y="272"/>
                  <a:pt x="2753" y="272"/>
                  <a:pt x="2753" y="272"/>
                </a:cubicBezTo>
                <a:cubicBezTo>
                  <a:pt x="2754" y="268"/>
                  <a:pt x="2754" y="268"/>
                  <a:pt x="2754" y="268"/>
                </a:cubicBezTo>
                <a:cubicBezTo>
                  <a:pt x="2755" y="268"/>
                  <a:pt x="2755" y="268"/>
                  <a:pt x="2755" y="268"/>
                </a:cubicBezTo>
                <a:cubicBezTo>
                  <a:pt x="2755" y="265"/>
                  <a:pt x="2755" y="265"/>
                  <a:pt x="2755" y="265"/>
                </a:cubicBezTo>
                <a:cubicBezTo>
                  <a:pt x="2758" y="262"/>
                  <a:pt x="2758" y="262"/>
                  <a:pt x="2758" y="262"/>
                </a:cubicBezTo>
                <a:cubicBezTo>
                  <a:pt x="2758" y="259"/>
                  <a:pt x="2758" y="259"/>
                  <a:pt x="2758" y="259"/>
                </a:cubicBezTo>
                <a:cubicBezTo>
                  <a:pt x="2760" y="258"/>
                  <a:pt x="2760" y="258"/>
                  <a:pt x="2760" y="258"/>
                </a:cubicBezTo>
                <a:cubicBezTo>
                  <a:pt x="2759" y="255"/>
                  <a:pt x="2759" y="255"/>
                  <a:pt x="2759" y="255"/>
                </a:cubicBezTo>
                <a:cubicBezTo>
                  <a:pt x="2760" y="254"/>
                  <a:pt x="2760" y="254"/>
                  <a:pt x="2760" y="254"/>
                </a:cubicBezTo>
                <a:cubicBezTo>
                  <a:pt x="2760" y="251"/>
                  <a:pt x="2760" y="251"/>
                  <a:pt x="2760" y="251"/>
                </a:cubicBezTo>
                <a:cubicBezTo>
                  <a:pt x="2761" y="251"/>
                  <a:pt x="2761" y="251"/>
                  <a:pt x="2761" y="251"/>
                </a:cubicBezTo>
                <a:cubicBezTo>
                  <a:pt x="2762" y="251"/>
                  <a:pt x="2762" y="251"/>
                  <a:pt x="2762" y="251"/>
                </a:cubicBezTo>
                <a:cubicBezTo>
                  <a:pt x="2762" y="249"/>
                  <a:pt x="2762" y="249"/>
                  <a:pt x="2762" y="249"/>
                </a:cubicBezTo>
                <a:cubicBezTo>
                  <a:pt x="2761" y="247"/>
                  <a:pt x="2761" y="247"/>
                  <a:pt x="2761" y="247"/>
                </a:cubicBezTo>
                <a:cubicBezTo>
                  <a:pt x="2761" y="243"/>
                  <a:pt x="2761" y="243"/>
                  <a:pt x="2761" y="243"/>
                </a:cubicBezTo>
                <a:cubicBezTo>
                  <a:pt x="2761" y="240"/>
                  <a:pt x="2761" y="240"/>
                  <a:pt x="2761" y="240"/>
                </a:cubicBezTo>
                <a:cubicBezTo>
                  <a:pt x="2762" y="237"/>
                  <a:pt x="2762" y="237"/>
                  <a:pt x="2762" y="237"/>
                </a:cubicBezTo>
                <a:cubicBezTo>
                  <a:pt x="2765" y="234"/>
                  <a:pt x="2765" y="234"/>
                  <a:pt x="2765" y="234"/>
                </a:cubicBezTo>
                <a:cubicBezTo>
                  <a:pt x="2766" y="230"/>
                  <a:pt x="2766" y="230"/>
                  <a:pt x="2766" y="230"/>
                </a:cubicBezTo>
                <a:cubicBezTo>
                  <a:pt x="2763" y="226"/>
                  <a:pt x="2763" y="226"/>
                  <a:pt x="2763" y="226"/>
                </a:cubicBezTo>
                <a:cubicBezTo>
                  <a:pt x="2763" y="224"/>
                  <a:pt x="2763" y="224"/>
                  <a:pt x="2763" y="224"/>
                </a:cubicBezTo>
                <a:cubicBezTo>
                  <a:pt x="2765" y="222"/>
                  <a:pt x="2765" y="222"/>
                  <a:pt x="2765" y="222"/>
                </a:cubicBezTo>
                <a:cubicBezTo>
                  <a:pt x="2766" y="220"/>
                  <a:pt x="2766" y="220"/>
                  <a:pt x="2766" y="220"/>
                </a:cubicBezTo>
                <a:cubicBezTo>
                  <a:pt x="2770" y="217"/>
                  <a:pt x="2770" y="217"/>
                  <a:pt x="2770" y="217"/>
                </a:cubicBezTo>
                <a:cubicBezTo>
                  <a:pt x="2770" y="215"/>
                  <a:pt x="2770" y="215"/>
                  <a:pt x="2770" y="215"/>
                </a:cubicBezTo>
                <a:cubicBezTo>
                  <a:pt x="2771" y="215"/>
                  <a:pt x="2771" y="215"/>
                  <a:pt x="2771" y="215"/>
                </a:cubicBezTo>
                <a:cubicBezTo>
                  <a:pt x="2773" y="216"/>
                  <a:pt x="2773" y="216"/>
                  <a:pt x="2773" y="216"/>
                </a:cubicBezTo>
                <a:cubicBezTo>
                  <a:pt x="2775" y="216"/>
                  <a:pt x="2775" y="216"/>
                  <a:pt x="2775" y="216"/>
                </a:cubicBezTo>
                <a:cubicBezTo>
                  <a:pt x="2778" y="213"/>
                  <a:pt x="2778" y="213"/>
                  <a:pt x="2778" y="213"/>
                </a:cubicBezTo>
                <a:cubicBezTo>
                  <a:pt x="2781" y="213"/>
                  <a:pt x="2781" y="213"/>
                  <a:pt x="2781" y="213"/>
                </a:cubicBezTo>
                <a:cubicBezTo>
                  <a:pt x="2784" y="211"/>
                  <a:pt x="2784" y="211"/>
                  <a:pt x="2784" y="211"/>
                </a:cubicBezTo>
                <a:cubicBezTo>
                  <a:pt x="2787" y="211"/>
                  <a:pt x="2787" y="211"/>
                  <a:pt x="2787" y="211"/>
                </a:cubicBezTo>
                <a:cubicBezTo>
                  <a:pt x="2789" y="210"/>
                  <a:pt x="2789" y="210"/>
                  <a:pt x="2789" y="210"/>
                </a:cubicBezTo>
                <a:cubicBezTo>
                  <a:pt x="2790" y="210"/>
                  <a:pt x="2790" y="210"/>
                  <a:pt x="2790" y="210"/>
                </a:cubicBezTo>
                <a:cubicBezTo>
                  <a:pt x="2792" y="210"/>
                  <a:pt x="2792" y="210"/>
                  <a:pt x="2792" y="210"/>
                </a:cubicBezTo>
                <a:cubicBezTo>
                  <a:pt x="2793" y="208"/>
                  <a:pt x="2793" y="208"/>
                  <a:pt x="2793" y="208"/>
                </a:cubicBezTo>
                <a:cubicBezTo>
                  <a:pt x="2795" y="209"/>
                  <a:pt x="2795" y="209"/>
                  <a:pt x="2795" y="209"/>
                </a:cubicBezTo>
                <a:cubicBezTo>
                  <a:pt x="2794" y="211"/>
                  <a:pt x="2794" y="211"/>
                  <a:pt x="2794" y="211"/>
                </a:cubicBezTo>
                <a:cubicBezTo>
                  <a:pt x="2795" y="212"/>
                  <a:pt x="2795" y="212"/>
                  <a:pt x="2795" y="212"/>
                </a:cubicBezTo>
                <a:cubicBezTo>
                  <a:pt x="2797" y="214"/>
                  <a:pt x="2797" y="214"/>
                  <a:pt x="2797" y="214"/>
                </a:cubicBezTo>
                <a:cubicBezTo>
                  <a:pt x="2798" y="212"/>
                  <a:pt x="2798" y="212"/>
                  <a:pt x="2798" y="212"/>
                </a:cubicBezTo>
                <a:cubicBezTo>
                  <a:pt x="2800" y="210"/>
                  <a:pt x="2800" y="210"/>
                  <a:pt x="2800" y="210"/>
                </a:cubicBezTo>
                <a:cubicBezTo>
                  <a:pt x="2797" y="208"/>
                  <a:pt x="2797" y="208"/>
                  <a:pt x="2797" y="208"/>
                </a:cubicBezTo>
                <a:cubicBezTo>
                  <a:pt x="2797" y="207"/>
                  <a:pt x="2797" y="207"/>
                  <a:pt x="2797" y="207"/>
                </a:cubicBezTo>
                <a:cubicBezTo>
                  <a:pt x="2799" y="206"/>
                  <a:pt x="2799" y="206"/>
                  <a:pt x="2799" y="206"/>
                </a:cubicBezTo>
                <a:cubicBezTo>
                  <a:pt x="2803" y="206"/>
                  <a:pt x="2803" y="206"/>
                  <a:pt x="2803" y="206"/>
                </a:cubicBezTo>
                <a:cubicBezTo>
                  <a:pt x="2805" y="205"/>
                  <a:pt x="2805" y="205"/>
                  <a:pt x="2805" y="205"/>
                </a:cubicBezTo>
                <a:cubicBezTo>
                  <a:pt x="2809" y="206"/>
                  <a:pt x="2809" y="206"/>
                  <a:pt x="2809" y="206"/>
                </a:cubicBezTo>
                <a:cubicBezTo>
                  <a:pt x="2810" y="207"/>
                  <a:pt x="2810" y="207"/>
                  <a:pt x="2810" y="207"/>
                </a:cubicBezTo>
                <a:cubicBezTo>
                  <a:pt x="2811" y="207"/>
                  <a:pt x="2811" y="207"/>
                  <a:pt x="2811" y="207"/>
                </a:cubicBezTo>
                <a:cubicBezTo>
                  <a:pt x="2812" y="206"/>
                  <a:pt x="2812" y="206"/>
                  <a:pt x="2812" y="206"/>
                </a:cubicBezTo>
                <a:cubicBezTo>
                  <a:pt x="2813" y="206"/>
                  <a:pt x="2813" y="206"/>
                  <a:pt x="2813" y="206"/>
                </a:cubicBezTo>
                <a:cubicBezTo>
                  <a:pt x="2813" y="204"/>
                  <a:pt x="2813" y="204"/>
                  <a:pt x="2813" y="204"/>
                </a:cubicBezTo>
                <a:cubicBezTo>
                  <a:pt x="2814" y="204"/>
                  <a:pt x="2814" y="204"/>
                  <a:pt x="2814" y="204"/>
                </a:cubicBezTo>
                <a:cubicBezTo>
                  <a:pt x="2817" y="204"/>
                  <a:pt x="2817" y="204"/>
                  <a:pt x="2817" y="204"/>
                </a:cubicBezTo>
                <a:cubicBezTo>
                  <a:pt x="2819" y="205"/>
                  <a:pt x="2819" y="205"/>
                  <a:pt x="2819" y="205"/>
                </a:cubicBezTo>
                <a:cubicBezTo>
                  <a:pt x="2823" y="204"/>
                  <a:pt x="2823" y="204"/>
                  <a:pt x="2823" y="204"/>
                </a:cubicBezTo>
                <a:cubicBezTo>
                  <a:pt x="2823" y="202"/>
                  <a:pt x="2823" y="202"/>
                  <a:pt x="2823" y="202"/>
                </a:cubicBezTo>
                <a:cubicBezTo>
                  <a:pt x="2821" y="202"/>
                  <a:pt x="2821" y="202"/>
                  <a:pt x="2821" y="202"/>
                </a:cubicBezTo>
                <a:cubicBezTo>
                  <a:pt x="2821" y="202"/>
                  <a:pt x="2821" y="202"/>
                  <a:pt x="2821" y="202"/>
                </a:cubicBezTo>
                <a:cubicBezTo>
                  <a:pt x="2818" y="201"/>
                  <a:pt x="2818" y="201"/>
                  <a:pt x="2818" y="201"/>
                </a:cubicBezTo>
                <a:cubicBezTo>
                  <a:pt x="2820" y="199"/>
                  <a:pt x="2820" y="199"/>
                  <a:pt x="2820" y="199"/>
                </a:cubicBezTo>
                <a:cubicBezTo>
                  <a:pt x="2820" y="200"/>
                  <a:pt x="2820" y="200"/>
                  <a:pt x="2820" y="200"/>
                </a:cubicBezTo>
                <a:cubicBezTo>
                  <a:pt x="2823" y="199"/>
                  <a:pt x="2823" y="199"/>
                  <a:pt x="2823" y="199"/>
                </a:cubicBezTo>
                <a:cubicBezTo>
                  <a:pt x="2820" y="197"/>
                  <a:pt x="2820" y="197"/>
                  <a:pt x="2820" y="197"/>
                </a:cubicBezTo>
                <a:cubicBezTo>
                  <a:pt x="2820" y="196"/>
                  <a:pt x="2820" y="196"/>
                  <a:pt x="2820" y="196"/>
                </a:cubicBezTo>
                <a:cubicBezTo>
                  <a:pt x="2822" y="196"/>
                  <a:pt x="2822" y="196"/>
                  <a:pt x="2822" y="196"/>
                </a:cubicBezTo>
                <a:cubicBezTo>
                  <a:pt x="2824" y="193"/>
                  <a:pt x="2824" y="193"/>
                  <a:pt x="2824" y="193"/>
                </a:cubicBezTo>
                <a:cubicBezTo>
                  <a:pt x="2827" y="193"/>
                  <a:pt x="2827" y="193"/>
                  <a:pt x="2827" y="193"/>
                </a:cubicBezTo>
                <a:cubicBezTo>
                  <a:pt x="2829" y="194"/>
                  <a:pt x="2829" y="194"/>
                  <a:pt x="2829" y="194"/>
                </a:cubicBezTo>
                <a:cubicBezTo>
                  <a:pt x="2830" y="193"/>
                  <a:pt x="2830" y="193"/>
                  <a:pt x="2830" y="193"/>
                </a:cubicBezTo>
                <a:cubicBezTo>
                  <a:pt x="2834" y="194"/>
                  <a:pt x="2834" y="194"/>
                  <a:pt x="2834" y="194"/>
                </a:cubicBezTo>
                <a:cubicBezTo>
                  <a:pt x="2837" y="194"/>
                  <a:pt x="2837" y="194"/>
                  <a:pt x="2837" y="194"/>
                </a:cubicBezTo>
                <a:cubicBezTo>
                  <a:pt x="2836" y="195"/>
                  <a:pt x="2836" y="195"/>
                  <a:pt x="2836" y="195"/>
                </a:cubicBezTo>
                <a:cubicBezTo>
                  <a:pt x="2838" y="196"/>
                  <a:pt x="2838" y="196"/>
                  <a:pt x="2838" y="196"/>
                </a:cubicBezTo>
                <a:cubicBezTo>
                  <a:pt x="2839" y="195"/>
                  <a:pt x="2839" y="195"/>
                  <a:pt x="2839" y="195"/>
                </a:cubicBezTo>
                <a:cubicBezTo>
                  <a:pt x="2838" y="194"/>
                  <a:pt x="2838" y="194"/>
                  <a:pt x="2838" y="194"/>
                </a:cubicBezTo>
                <a:cubicBezTo>
                  <a:pt x="2841" y="194"/>
                  <a:pt x="2841" y="194"/>
                  <a:pt x="2841" y="194"/>
                </a:cubicBezTo>
                <a:cubicBezTo>
                  <a:pt x="2844" y="194"/>
                  <a:pt x="2844" y="194"/>
                  <a:pt x="2844" y="194"/>
                </a:cubicBezTo>
                <a:cubicBezTo>
                  <a:pt x="2846" y="195"/>
                  <a:pt x="2846" y="195"/>
                  <a:pt x="2846" y="195"/>
                </a:cubicBezTo>
                <a:cubicBezTo>
                  <a:pt x="2848" y="196"/>
                  <a:pt x="2848" y="196"/>
                  <a:pt x="2848" y="196"/>
                </a:cubicBezTo>
                <a:cubicBezTo>
                  <a:pt x="2848" y="197"/>
                  <a:pt x="2848" y="197"/>
                  <a:pt x="2848" y="197"/>
                </a:cubicBezTo>
                <a:cubicBezTo>
                  <a:pt x="2851" y="197"/>
                  <a:pt x="2851" y="197"/>
                  <a:pt x="2851" y="197"/>
                </a:cubicBezTo>
                <a:cubicBezTo>
                  <a:pt x="2852" y="196"/>
                  <a:pt x="2852" y="196"/>
                  <a:pt x="2852" y="196"/>
                </a:cubicBezTo>
                <a:cubicBezTo>
                  <a:pt x="2854" y="196"/>
                  <a:pt x="2854" y="196"/>
                  <a:pt x="2854" y="196"/>
                </a:cubicBezTo>
                <a:cubicBezTo>
                  <a:pt x="2854" y="197"/>
                  <a:pt x="2854" y="197"/>
                  <a:pt x="2854" y="197"/>
                </a:cubicBezTo>
                <a:cubicBezTo>
                  <a:pt x="2851" y="200"/>
                  <a:pt x="2851" y="200"/>
                  <a:pt x="2851" y="200"/>
                </a:cubicBezTo>
                <a:cubicBezTo>
                  <a:pt x="2848" y="200"/>
                  <a:pt x="2848" y="200"/>
                  <a:pt x="2848" y="200"/>
                </a:cubicBezTo>
                <a:cubicBezTo>
                  <a:pt x="2847" y="201"/>
                  <a:pt x="2847" y="201"/>
                  <a:pt x="2847" y="201"/>
                </a:cubicBezTo>
                <a:cubicBezTo>
                  <a:pt x="2847" y="203"/>
                  <a:pt x="2847" y="203"/>
                  <a:pt x="2847" y="203"/>
                </a:cubicBezTo>
                <a:cubicBezTo>
                  <a:pt x="2846" y="203"/>
                  <a:pt x="2846" y="203"/>
                  <a:pt x="2846" y="203"/>
                </a:cubicBezTo>
                <a:cubicBezTo>
                  <a:pt x="2845" y="204"/>
                  <a:pt x="2845" y="204"/>
                  <a:pt x="2845" y="204"/>
                </a:cubicBezTo>
                <a:cubicBezTo>
                  <a:pt x="2846" y="204"/>
                  <a:pt x="2846" y="204"/>
                  <a:pt x="2846" y="204"/>
                </a:cubicBezTo>
                <a:cubicBezTo>
                  <a:pt x="2847" y="204"/>
                  <a:pt x="2847" y="204"/>
                  <a:pt x="2847" y="204"/>
                </a:cubicBezTo>
                <a:cubicBezTo>
                  <a:pt x="2850" y="208"/>
                  <a:pt x="2850" y="208"/>
                  <a:pt x="2850" y="208"/>
                </a:cubicBezTo>
                <a:cubicBezTo>
                  <a:pt x="2851" y="207"/>
                  <a:pt x="2851" y="207"/>
                  <a:pt x="2851" y="207"/>
                </a:cubicBezTo>
                <a:cubicBezTo>
                  <a:pt x="2854" y="206"/>
                  <a:pt x="2854" y="206"/>
                  <a:pt x="2854" y="206"/>
                </a:cubicBezTo>
                <a:cubicBezTo>
                  <a:pt x="2855" y="205"/>
                  <a:pt x="2855" y="205"/>
                  <a:pt x="2855" y="205"/>
                </a:cubicBezTo>
                <a:cubicBezTo>
                  <a:pt x="2855" y="204"/>
                  <a:pt x="2855" y="204"/>
                  <a:pt x="2855" y="204"/>
                </a:cubicBezTo>
                <a:cubicBezTo>
                  <a:pt x="2857" y="203"/>
                  <a:pt x="2857" y="203"/>
                  <a:pt x="2857" y="203"/>
                </a:cubicBezTo>
                <a:cubicBezTo>
                  <a:pt x="2855" y="201"/>
                  <a:pt x="2855" y="201"/>
                  <a:pt x="2855" y="201"/>
                </a:cubicBezTo>
                <a:cubicBezTo>
                  <a:pt x="2857" y="201"/>
                  <a:pt x="2857" y="201"/>
                  <a:pt x="2857" y="201"/>
                </a:cubicBezTo>
                <a:cubicBezTo>
                  <a:pt x="2859" y="203"/>
                  <a:pt x="2859" y="203"/>
                  <a:pt x="2859" y="203"/>
                </a:cubicBezTo>
                <a:cubicBezTo>
                  <a:pt x="2861" y="203"/>
                  <a:pt x="2861" y="203"/>
                  <a:pt x="2861" y="203"/>
                </a:cubicBezTo>
                <a:cubicBezTo>
                  <a:pt x="2862" y="202"/>
                  <a:pt x="2862" y="202"/>
                  <a:pt x="2862" y="202"/>
                </a:cubicBezTo>
                <a:cubicBezTo>
                  <a:pt x="2861" y="201"/>
                  <a:pt x="2861" y="201"/>
                  <a:pt x="2861" y="201"/>
                </a:cubicBezTo>
                <a:cubicBezTo>
                  <a:pt x="2862" y="200"/>
                  <a:pt x="2862" y="200"/>
                  <a:pt x="2862" y="200"/>
                </a:cubicBezTo>
                <a:cubicBezTo>
                  <a:pt x="2863" y="199"/>
                  <a:pt x="2863" y="199"/>
                  <a:pt x="2863" y="199"/>
                </a:cubicBezTo>
                <a:cubicBezTo>
                  <a:pt x="2864" y="199"/>
                  <a:pt x="2864" y="199"/>
                  <a:pt x="2864" y="199"/>
                </a:cubicBezTo>
                <a:cubicBezTo>
                  <a:pt x="2864" y="197"/>
                  <a:pt x="2864" y="197"/>
                  <a:pt x="2864" y="197"/>
                </a:cubicBezTo>
                <a:cubicBezTo>
                  <a:pt x="2863" y="196"/>
                  <a:pt x="2863" y="196"/>
                  <a:pt x="2863" y="196"/>
                </a:cubicBezTo>
                <a:cubicBezTo>
                  <a:pt x="2865" y="195"/>
                  <a:pt x="2865" y="195"/>
                  <a:pt x="2865" y="195"/>
                </a:cubicBezTo>
                <a:cubicBezTo>
                  <a:pt x="2866" y="196"/>
                  <a:pt x="2866" y="196"/>
                  <a:pt x="2866" y="196"/>
                </a:cubicBezTo>
                <a:cubicBezTo>
                  <a:pt x="2867" y="195"/>
                  <a:pt x="2867" y="195"/>
                  <a:pt x="2867" y="195"/>
                </a:cubicBezTo>
                <a:cubicBezTo>
                  <a:pt x="2868" y="196"/>
                  <a:pt x="2868" y="196"/>
                  <a:pt x="2868" y="196"/>
                </a:cubicBezTo>
                <a:cubicBezTo>
                  <a:pt x="2869" y="198"/>
                  <a:pt x="2869" y="198"/>
                  <a:pt x="2869" y="198"/>
                </a:cubicBezTo>
                <a:cubicBezTo>
                  <a:pt x="2870" y="199"/>
                  <a:pt x="2870" y="199"/>
                  <a:pt x="2870" y="199"/>
                </a:cubicBezTo>
                <a:cubicBezTo>
                  <a:pt x="2873" y="196"/>
                  <a:pt x="2873" y="196"/>
                  <a:pt x="2873" y="196"/>
                </a:cubicBezTo>
                <a:cubicBezTo>
                  <a:pt x="2871" y="195"/>
                  <a:pt x="2871" y="195"/>
                  <a:pt x="2871" y="195"/>
                </a:cubicBezTo>
                <a:cubicBezTo>
                  <a:pt x="2872" y="194"/>
                  <a:pt x="2872" y="194"/>
                  <a:pt x="2872" y="194"/>
                </a:cubicBezTo>
                <a:cubicBezTo>
                  <a:pt x="2873" y="193"/>
                  <a:pt x="2873" y="193"/>
                  <a:pt x="2873" y="193"/>
                </a:cubicBezTo>
                <a:cubicBezTo>
                  <a:pt x="2875" y="194"/>
                  <a:pt x="2875" y="194"/>
                  <a:pt x="2875" y="194"/>
                </a:cubicBezTo>
                <a:cubicBezTo>
                  <a:pt x="2876" y="193"/>
                  <a:pt x="2876" y="193"/>
                  <a:pt x="2876" y="193"/>
                </a:cubicBezTo>
                <a:cubicBezTo>
                  <a:pt x="2877" y="193"/>
                  <a:pt x="2877" y="193"/>
                  <a:pt x="2877" y="193"/>
                </a:cubicBezTo>
                <a:cubicBezTo>
                  <a:pt x="2878" y="192"/>
                  <a:pt x="2878" y="192"/>
                  <a:pt x="2878" y="192"/>
                </a:cubicBezTo>
                <a:cubicBezTo>
                  <a:pt x="2876" y="190"/>
                  <a:pt x="2876" y="190"/>
                  <a:pt x="2876" y="190"/>
                </a:cubicBezTo>
                <a:cubicBezTo>
                  <a:pt x="2876" y="190"/>
                  <a:pt x="2876" y="190"/>
                  <a:pt x="2876" y="190"/>
                </a:cubicBezTo>
                <a:cubicBezTo>
                  <a:pt x="2876" y="189"/>
                  <a:pt x="2876" y="189"/>
                  <a:pt x="2876" y="189"/>
                </a:cubicBezTo>
                <a:cubicBezTo>
                  <a:pt x="2874" y="188"/>
                  <a:pt x="2874" y="188"/>
                  <a:pt x="2874" y="188"/>
                </a:cubicBezTo>
                <a:cubicBezTo>
                  <a:pt x="2873" y="187"/>
                  <a:pt x="2873" y="187"/>
                  <a:pt x="2873" y="187"/>
                </a:cubicBezTo>
                <a:cubicBezTo>
                  <a:pt x="2873" y="187"/>
                  <a:pt x="2873" y="187"/>
                  <a:pt x="2873" y="187"/>
                </a:cubicBezTo>
                <a:cubicBezTo>
                  <a:pt x="2873" y="188"/>
                  <a:pt x="2873" y="188"/>
                  <a:pt x="2873" y="188"/>
                </a:cubicBezTo>
                <a:cubicBezTo>
                  <a:pt x="2872" y="188"/>
                  <a:pt x="2872" y="188"/>
                  <a:pt x="2872" y="188"/>
                </a:cubicBezTo>
                <a:cubicBezTo>
                  <a:pt x="2870" y="187"/>
                  <a:pt x="2870" y="187"/>
                  <a:pt x="2870" y="187"/>
                </a:cubicBezTo>
                <a:cubicBezTo>
                  <a:pt x="2869" y="188"/>
                  <a:pt x="2869" y="188"/>
                  <a:pt x="2869" y="188"/>
                </a:cubicBezTo>
                <a:cubicBezTo>
                  <a:pt x="2870" y="189"/>
                  <a:pt x="2870" y="189"/>
                  <a:pt x="2870" y="189"/>
                </a:cubicBezTo>
                <a:cubicBezTo>
                  <a:pt x="2868" y="189"/>
                  <a:pt x="2868" y="189"/>
                  <a:pt x="2868" y="189"/>
                </a:cubicBezTo>
                <a:cubicBezTo>
                  <a:pt x="2867" y="189"/>
                  <a:pt x="2867" y="189"/>
                  <a:pt x="2867" y="189"/>
                </a:cubicBezTo>
                <a:cubicBezTo>
                  <a:pt x="2865" y="188"/>
                  <a:pt x="2865" y="188"/>
                  <a:pt x="2865" y="188"/>
                </a:cubicBezTo>
                <a:cubicBezTo>
                  <a:pt x="2866" y="187"/>
                  <a:pt x="2866" y="187"/>
                  <a:pt x="2866" y="187"/>
                </a:cubicBezTo>
                <a:cubicBezTo>
                  <a:pt x="2867" y="186"/>
                  <a:pt x="2867" y="186"/>
                  <a:pt x="2867" y="186"/>
                </a:cubicBezTo>
                <a:cubicBezTo>
                  <a:pt x="2864" y="182"/>
                  <a:pt x="2864" y="182"/>
                  <a:pt x="2864" y="182"/>
                </a:cubicBezTo>
                <a:cubicBezTo>
                  <a:pt x="2866" y="181"/>
                  <a:pt x="2866" y="181"/>
                  <a:pt x="2866" y="181"/>
                </a:cubicBezTo>
                <a:cubicBezTo>
                  <a:pt x="2864" y="179"/>
                  <a:pt x="2864" y="179"/>
                  <a:pt x="2864" y="179"/>
                </a:cubicBezTo>
                <a:cubicBezTo>
                  <a:pt x="2865" y="175"/>
                  <a:pt x="2865" y="175"/>
                  <a:pt x="2865" y="175"/>
                </a:cubicBezTo>
                <a:cubicBezTo>
                  <a:pt x="2865" y="173"/>
                  <a:pt x="2865" y="173"/>
                  <a:pt x="2865" y="173"/>
                </a:cubicBezTo>
                <a:cubicBezTo>
                  <a:pt x="2866" y="171"/>
                  <a:pt x="2866" y="171"/>
                  <a:pt x="2866" y="171"/>
                </a:cubicBezTo>
                <a:cubicBezTo>
                  <a:pt x="2866" y="168"/>
                  <a:pt x="2866" y="168"/>
                  <a:pt x="2866" y="168"/>
                </a:cubicBezTo>
                <a:cubicBezTo>
                  <a:pt x="2868" y="166"/>
                  <a:pt x="2868" y="166"/>
                  <a:pt x="2868" y="166"/>
                </a:cubicBezTo>
                <a:cubicBezTo>
                  <a:pt x="2868" y="164"/>
                  <a:pt x="2868" y="164"/>
                  <a:pt x="2868" y="164"/>
                </a:cubicBezTo>
                <a:cubicBezTo>
                  <a:pt x="2868" y="163"/>
                  <a:pt x="2868" y="163"/>
                  <a:pt x="2868" y="163"/>
                </a:cubicBezTo>
                <a:cubicBezTo>
                  <a:pt x="2870" y="162"/>
                  <a:pt x="2870" y="162"/>
                  <a:pt x="2870" y="162"/>
                </a:cubicBezTo>
                <a:cubicBezTo>
                  <a:pt x="2867" y="160"/>
                  <a:pt x="2867" y="160"/>
                  <a:pt x="2867" y="160"/>
                </a:cubicBezTo>
                <a:cubicBezTo>
                  <a:pt x="2868" y="152"/>
                  <a:pt x="2868" y="152"/>
                  <a:pt x="2868" y="152"/>
                </a:cubicBezTo>
                <a:cubicBezTo>
                  <a:pt x="2870" y="151"/>
                  <a:pt x="2870" y="151"/>
                  <a:pt x="2870" y="151"/>
                </a:cubicBezTo>
                <a:cubicBezTo>
                  <a:pt x="2868" y="148"/>
                  <a:pt x="2868" y="148"/>
                  <a:pt x="2868" y="148"/>
                </a:cubicBezTo>
                <a:cubicBezTo>
                  <a:pt x="2868" y="146"/>
                  <a:pt x="2868" y="146"/>
                  <a:pt x="2868" y="146"/>
                </a:cubicBezTo>
                <a:cubicBezTo>
                  <a:pt x="2866" y="145"/>
                  <a:pt x="2866" y="145"/>
                  <a:pt x="2866" y="145"/>
                </a:cubicBezTo>
                <a:cubicBezTo>
                  <a:pt x="2866" y="144"/>
                  <a:pt x="2866" y="144"/>
                  <a:pt x="2866" y="144"/>
                </a:cubicBezTo>
                <a:cubicBezTo>
                  <a:pt x="2868" y="142"/>
                  <a:pt x="2868" y="142"/>
                  <a:pt x="2868" y="142"/>
                </a:cubicBezTo>
                <a:cubicBezTo>
                  <a:pt x="2868" y="139"/>
                  <a:pt x="2868" y="139"/>
                  <a:pt x="2868" y="139"/>
                </a:cubicBezTo>
                <a:cubicBezTo>
                  <a:pt x="2869" y="139"/>
                  <a:pt x="2869" y="139"/>
                  <a:pt x="2869" y="139"/>
                </a:cubicBezTo>
                <a:cubicBezTo>
                  <a:pt x="2871" y="135"/>
                  <a:pt x="2871" y="135"/>
                  <a:pt x="2871" y="135"/>
                </a:cubicBezTo>
                <a:cubicBezTo>
                  <a:pt x="2874" y="135"/>
                  <a:pt x="2874" y="135"/>
                  <a:pt x="2874" y="135"/>
                </a:cubicBezTo>
                <a:cubicBezTo>
                  <a:pt x="2875" y="135"/>
                  <a:pt x="2875" y="135"/>
                  <a:pt x="2875" y="135"/>
                </a:cubicBezTo>
                <a:cubicBezTo>
                  <a:pt x="2876" y="135"/>
                  <a:pt x="2876" y="135"/>
                  <a:pt x="2876" y="135"/>
                </a:cubicBezTo>
                <a:cubicBezTo>
                  <a:pt x="2877" y="134"/>
                  <a:pt x="2877" y="134"/>
                  <a:pt x="2877" y="134"/>
                </a:cubicBezTo>
                <a:cubicBezTo>
                  <a:pt x="2881" y="133"/>
                  <a:pt x="2881" y="133"/>
                  <a:pt x="2881" y="133"/>
                </a:cubicBezTo>
                <a:cubicBezTo>
                  <a:pt x="2881" y="132"/>
                  <a:pt x="2881" y="132"/>
                  <a:pt x="2881" y="132"/>
                </a:cubicBezTo>
                <a:cubicBezTo>
                  <a:pt x="2883" y="132"/>
                  <a:pt x="2883" y="132"/>
                  <a:pt x="2883" y="132"/>
                </a:cubicBezTo>
                <a:cubicBezTo>
                  <a:pt x="2883" y="130"/>
                  <a:pt x="2883" y="130"/>
                  <a:pt x="2883" y="130"/>
                </a:cubicBezTo>
                <a:cubicBezTo>
                  <a:pt x="2884" y="130"/>
                  <a:pt x="2884" y="130"/>
                  <a:pt x="2884" y="130"/>
                </a:cubicBezTo>
                <a:cubicBezTo>
                  <a:pt x="2885" y="129"/>
                  <a:pt x="2885" y="129"/>
                  <a:pt x="2885" y="129"/>
                </a:cubicBezTo>
                <a:cubicBezTo>
                  <a:pt x="2887" y="129"/>
                  <a:pt x="2887" y="129"/>
                  <a:pt x="2887" y="129"/>
                </a:cubicBezTo>
                <a:cubicBezTo>
                  <a:pt x="2888" y="131"/>
                  <a:pt x="2888" y="131"/>
                  <a:pt x="2888" y="131"/>
                </a:cubicBezTo>
                <a:cubicBezTo>
                  <a:pt x="2889" y="131"/>
                  <a:pt x="2889" y="131"/>
                  <a:pt x="2889" y="131"/>
                </a:cubicBezTo>
                <a:cubicBezTo>
                  <a:pt x="2889" y="131"/>
                  <a:pt x="2889" y="131"/>
                  <a:pt x="2889" y="131"/>
                </a:cubicBezTo>
                <a:cubicBezTo>
                  <a:pt x="2890" y="133"/>
                  <a:pt x="2890" y="133"/>
                  <a:pt x="2890" y="133"/>
                </a:cubicBezTo>
                <a:cubicBezTo>
                  <a:pt x="2891" y="133"/>
                  <a:pt x="2891" y="133"/>
                  <a:pt x="2891" y="133"/>
                </a:cubicBezTo>
                <a:cubicBezTo>
                  <a:pt x="2893" y="131"/>
                  <a:pt x="2893" y="131"/>
                  <a:pt x="2893" y="131"/>
                </a:cubicBezTo>
                <a:cubicBezTo>
                  <a:pt x="2893" y="129"/>
                  <a:pt x="2893" y="129"/>
                  <a:pt x="2893" y="129"/>
                </a:cubicBezTo>
                <a:cubicBezTo>
                  <a:pt x="2894" y="128"/>
                  <a:pt x="2894" y="128"/>
                  <a:pt x="2894" y="128"/>
                </a:cubicBezTo>
                <a:cubicBezTo>
                  <a:pt x="2894" y="126"/>
                  <a:pt x="2894" y="126"/>
                  <a:pt x="2894" y="126"/>
                </a:cubicBezTo>
                <a:cubicBezTo>
                  <a:pt x="2895" y="126"/>
                  <a:pt x="2895" y="126"/>
                  <a:pt x="2895" y="126"/>
                </a:cubicBezTo>
                <a:cubicBezTo>
                  <a:pt x="2896" y="127"/>
                  <a:pt x="2896" y="127"/>
                  <a:pt x="2896" y="127"/>
                </a:cubicBezTo>
                <a:cubicBezTo>
                  <a:pt x="2898" y="129"/>
                  <a:pt x="2898" y="129"/>
                  <a:pt x="2898" y="129"/>
                </a:cubicBezTo>
                <a:cubicBezTo>
                  <a:pt x="2898" y="131"/>
                  <a:pt x="2898" y="131"/>
                  <a:pt x="2898" y="131"/>
                </a:cubicBezTo>
                <a:cubicBezTo>
                  <a:pt x="2898" y="132"/>
                  <a:pt x="2898" y="132"/>
                  <a:pt x="2898" y="132"/>
                </a:cubicBezTo>
                <a:cubicBezTo>
                  <a:pt x="2899" y="133"/>
                  <a:pt x="2899" y="133"/>
                  <a:pt x="2899" y="133"/>
                </a:cubicBezTo>
                <a:cubicBezTo>
                  <a:pt x="2899" y="135"/>
                  <a:pt x="2899" y="135"/>
                  <a:pt x="2899" y="135"/>
                </a:cubicBezTo>
                <a:cubicBezTo>
                  <a:pt x="2898" y="137"/>
                  <a:pt x="2898" y="137"/>
                  <a:pt x="2898" y="137"/>
                </a:cubicBezTo>
                <a:cubicBezTo>
                  <a:pt x="2899" y="137"/>
                  <a:pt x="2899" y="137"/>
                  <a:pt x="2899" y="137"/>
                </a:cubicBezTo>
                <a:cubicBezTo>
                  <a:pt x="2899" y="139"/>
                  <a:pt x="2899" y="139"/>
                  <a:pt x="2899" y="139"/>
                </a:cubicBezTo>
                <a:cubicBezTo>
                  <a:pt x="2899" y="139"/>
                  <a:pt x="2899" y="139"/>
                  <a:pt x="2899" y="139"/>
                </a:cubicBezTo>
                <a:cubicBezTo>
                  <a:pt x="2899" y="141"/>
                  <a:pt x="2899" y="141"/>
                  <a:pt x="2899" y="141"/>
                </a:cubicBezTo>
                <a:cubicBezTo>
                  <a:pt x="2899" y="142"/>
                  <a:pt x="2899" y="142"/>
                  <a:pt x="2899" y="142"/>
                </a:cubicBezTo>
                <a:cubicBezTo>
                  <a:pt x="2898" y="143"/>
                  <a:pt x="2898" y="143"/>
                  <a:pt x="2898" y="143"/>
                </a:cubicBezTo>
                <a:cubicBezTo>
                  <a:pt x="2898" y="144"/>
                  <a:pt x="2898" y="144"/>
                  <a:pt x="2898" y="144"/>
                </a:cubicBezTo>
                <a:cubicBezTo>
                  <a:pt x="2899" y="145"/>
                  <a:pt x="2899" y="145"/>
                  <a:pt x="2899" y="145"/>
                </a:cubicBezTo>
                <a:cubicBezTo>
                  <a:pt x="2900" y="143"/>
                  <a:pt x="2900" y="143"/>
                  <a:pt x="2900" y="143"/>
                </a:cubicBezTo>
                <a:cubicBezTo>
                  <a:pt x="2901" y="145"/>
                  <a:pt x="2901" y="145"/>
                  <a:pt x="2901" y="145"/>
                </a:cubicBezTo>
                <a:cubicBezTo>
                  <a:pt x="2903" y="145"/>
                  <a:pt x="2903" y="145"/>
                  <a:pt x="2903" y="145"/>
                </a:cubicBezTo>
                <a:cubicBezTo>
                  <a:pt x="2903" y="149"/>
                  <a:pt x="2903" y="149"/>
                  <a:pt x="2903" y="149"/>
                </a:cubicBezTo>
                <a:cubicBezTo>
                  <a:pt x="2904" y="148"/>
                  <a:pt x="2904" y="148"/>
                  <a:pt x="2904" y="148"/>
                </a:cubicBezTo>
                <a:cubicBezTo>
                  <a:pt x="2904" y="146"/>
                  <a:pt x="2904" y="146"/>
                  <a:pt x="2904" y="146"/>
                </a:cubicBezTo>
                <a:cubicBezTo>
                  <a:pt x="2906" y="145"/>
                  <a:pt x="2906" y="145"/>
                  <a:pt x="2906" y="145"/>
                </a:cubicBezTo>
                <a:cubicBezTo>
                  <a:pt x="2908" y="145"/>
                  <a:pt x="2908" y="145"/>
                  <a:pt x="2908" y="145"/>
                </a:cubicBezTo>
                <a:cubicBezTo>
                  <a:pt x="2908" y="146"/>
                  <a:pt x="2908" y="146"/>
                  <a:pt x="2908" y="146"/>
                </a:cubicBezTo>
                <a:cubicBezTo>
                  <a:pt x="2907" y="149"/>
                  <a:pt x="2907" y="149"/>
                  <a:pt x="2907" y="149"/>
                </a:cubicBezTo>
                <a:cubicBezTo>
                  <a:pt x="2909" y="151"/>
                  <a:pt x="2909" y="151"/>
                  <a:pt x="2909" y="151"/>
                </a:cubicBezTo>
                <a:cubicBezTo>
                  <a:pt x="2909" y="153"/>
                  <a:pt x="2909" y="153"/>
                  <a:pt x="2909" y="153"/>
                </a:cubicBezTo>
                <a:cubicBezTo>
                  <a:pt x="2910" y="150"/>
                  <a:pt x="2910" y="150"/>
                  <a:pt x="2910" y="150"/>
                </a:cubicBezTo>
                <a:cubicBezTo>
                  <a:pt x="2912" y="149"/>
                  <a:pt x="2912" y="149"/>
                  <a:pt x="2912" y="149"/>
                </a:cubicBezTo>
                <a:cubicBezTo>
                  <a:pt x="2912" y="148"/>
                  <a:pt x="2912" y="148"/>
                  <a:pt x="2912" y="148"/>
                </a:cubicBezTo>
                <a:cubicBezTo>
                  <a:pt x="2913" y="146"/>
                  <a:pt x="2913" y="146"/>
                  <a:pt x="2913" y="146"/>
                </a:cubicBezTo>
                <a:cubicBezTo>
                  <a:pt x="2913" y="141"/>
                  <a:pt x="2913" y="141"/>
                  <a:pt x="2913" y="141"/>
                </a:cubicBezTo>
                <a:cubicBezTo>
                  <a:pt x="2914" y="140"/>
                  <a:pt x="2914" y="140"/>
                  <a:pt x="2914" y="140"/>
                </a:cubicBezTo>
                <a:cubicBezTo>
                  <a:pt x="2913" y="139"/>
                  <a:pt x="2913" y="139"/>
                  <a:pt x="2913" y="139"/>
                </a:cubicBezTo>
                <a:cubicBezTo>
                  <a:pt x="2914" y="137"/>
                  <a:pt x="2914" y="137"/>
                  <a:pt x="2914" y="137"/>
                </a:cubicBezTo>
                <a:cubicBezTo>
                  <a:pt x="2915" y="135"/>
                  <a:pt x="2915" y="135"/>
                  <a:pt x="2915" y="135"/>
                </a:cubicBezTo>
                <a:cubicBezTo>
                  <a:pt x="2914" y="135"/>
                  <a:pt x="2914" y="135"/>
                  <a:pt x="2914" y="135"/>
                </a:cubicBezTo>
                <a:cubicBezTo>
                  <a:pt x="2914" y="134"/>
                  <a:pt x="2914" y="134"/>
                  <a:pt x="2914" y="134"/>
                </a:cubicBezTo>
                <a:cubicBezTo>
                  <a:pt x="2915" y="134"/>
                  <a:pt x="2915" y="134"/>
                  <a:pt x="2915" y="134"/>
                </a:cubicBezTo>
                <a:cubicBezTo>
                  <a:pt x="2915" y="131"/>
                  <a:pt x="2915" y="131"/>
                  <a:pt x="2915" y="131"/>
                </a:cubicBezTo>
                <a:cubicBezTo>
                  <a:pt x="2914" y="129"/>
                  <a:pt x="2914" y="129"/>
                  <a:pt x="2914" y="129"/>
                </a:cubicBezTo>
                <a:cubicBezTo>
                  <a:pt x="2915" y="126"/>
                  <a:pt x="2915" y="126"/>
                  <a:pt x="2915" y="126"/>
                </a:cubicBezTo>
                <a:cubicBezTo>
                  <a:pt x="2917" y="125"/>
                  <a:pt x="2917" y="125"/>
                  <a:pt x="2917" y="125"/>
                </a:cubicBezTo>
                <a:cubicBezTo>
                  <a:pt x="2919" y="125"/>
                  <a:pt x="2919" y="125"/>
                  <a:pt x="2919" y="125"/>
                </a:cubicBezTo>
                <a:cubicBezTo>
                  <a:pt x="2920" y="126"/>
                  <a:pt x="2920" y="126"/>
                  <a:pt x="2920" y="126"/>
                </a:cubicBezTo>
                <a:cubicBezTo>
                  <a:pt x="2922" y="127"/>
                  <a:pt x="2922" y="127"/>
                  <a:pt x="2922" y="127"/>
                </a:cubicBezTo>
                <a:cubicBezTo>
                  <a:pt x="2922" y="126"/>
                  <a:pt x="2922" y="126"/>
                  <a:pt x="2922" y="126"/>
                </a:cubicBezTo>
                <a:cubicBezTo>
                  <a:pt x="2921" y="125"/>
                  <a:pt x="2921" y="125"/>
                  <a:pt x="2921" y="125"/>
                </a:cubicBezTo>
                <a:cubicBezTo>
                  <a:pt x="2921" y="123"/>
                  <a:pt x="2921" y="123"/>
                  <a:pt x="2921" y="123"/>
                </a:cubicBezTo>
                <a:cubicBezTo>
                  <a:pt x="2918" y="121"/>
                  <a:pt x="2918" y="121"/>
                  <a:pt x="2918" y="121"/>
                </a:cubicBezTo>
                <a:cubicBezTo>
                  <a:pt x="2917" y="117"/>
                  <a:pt x="2917" y="117"/>
                  <a:pt x="2917" y="117"/>
                </a:cubicBezTo>
                <a:cubicBezTo>
                  <a:pt x="2916" y="116"/>
                  <a:pt x="2916" y="116"/>
                  <a:pt x="2916" y="116"/>
                </a:cubicBezTo>
                <a:cubicBezTo>
                  <a:pt x="2916" y="115"/>
                  <a:pt x="2916" y="115"/>
                  <a:pt x="2916" y="115"/>
                </a:cubicBezTo>
                <a:cubicBezTo>
                  <a:pt x="2914" y="114"/>
                  <a:pt x="2914" y="114"/>
                  <a:pt x="2914" y="114"/>
                </a:cubicBezTo>
                <a:cubicBezTo>
                  <a:pt x="2913" y="111"/>
                  <a:pt x="2913" y="111"/>
                  <a:pt x="2913" y="111"/>
                </a:cubicBezTo>
                <a:cubicBezTo>
                  <a:pt x="2914" y="110"/>
                  <a:pt x="2914" y="110"/>
                  <a:pt x="2914" y="110"/>
                </a:cubicBezTo>
                <a:cubicBezTo>
                  <a:pt x="2914" y="108"/>
                  <a:pt x="2914" y="108"/>
                  <a:pt x="2914" y="108"/>
                </a:cubicBezTo>
                <a:cubicBezTo>
                  <a:pt x="2911" y="106"/>
                  <a:pt x="2911" y="106"/>
                  <a:pt x="2911" y="106"/>
                </a:cubicBezTo>
                <a:cubicBezTo>
                  <a:pt x="2912" y="104"/>
                  <a:pt x="2912" y="104"/>
                  <a:pt x="2912" y="104"/>
                </a:cubicBezTo>
                <a:cubicBezTo>
                  <a:pt x="2911" y="103"/>
                  <a:pt x="2911" y="103"/>
                  <a:pt x="2911" y="103"/>
                </a:cubicBezTo>
                <a:cubicBezTo>
                  <a:pt x="2914" y="101"/>
                  <a:pt x="2914" y="101"/>
                  <a:pt x="2914" y="101"/>
                </a:cubicBezTo>
                <a:cubicBezTo>
                  <a:pt x="2916" y="101"/>
                  <a:pt x="2916" y="101"/>
                  <a:pt x="2916" y="101"/>
                </a:cubicBezTo>
                <a:cubicBezTo>
                  <a:pt x="2917" y="99"/>
                  <a:pt x="2917" y="99"/>
                  <a:pt x="2917" y="99"/>
                </a:cubicBezTo>
                <a:cubicBezTo>
                  <a:pt x="2920" y="99"/>
                  <a:pt x="2920" y="99"/>
                  <a:pt x="2920" y="99"/>
                </a:cubicBezTo>
                <a:cubicBezTo>
                  <a:pt x="2921" y="98"/>
                  <a:pt x="2921" y="98"/>
                  <a:pt x="2921" y="98"/>
                </a:cubicBezTo>
                <a:cubicBezTo>
                  <a:pt x="2924" y="100"/>
                  <a:pt x="2924" y="100"/>
                  <a:pt x="2924" y="100"/>
                </a:cubicBezTo>
                <a:cubicBezTo>
                  <a:pt x="2927" y="100"/>
                  <a:pt x="2927" y="100"/>
                  <a:pt x="2927" y="100"/>
                </a:cubicBezTo>
                <a:cubicBezTo>
                  <a:pt x="2928" y="101"/>
                  <a:pt x="2928" y="101"/>
                  <a:pt x="2928" y="101"/>
                </a:cubicBezTo>
                <a:cubicBezTo>
                  <a:pt x="2930" y="101"/>
                  <a:pt x="2930" y="101"/>
                  <a:pt x="2930" y="101"/>
                </a:cubicBezTo>
                <a:cubicBezTo>
                  <a:pt x="2931" y="101"/>
                  <a:pt x="2931" y="101"/>
                  <a:pt x="2931" y="101"/>
                </a:cubicBezTo>
                <a:cubicBezTo>
                  <a:pt x="2928" y="102"/>
                  <a:pt x="2928" y="102"/>
                  <a:pt x="2928" y="102"/>
                </a:cubicBezTo>
                <a:cubicBezTo>
                  <a:pt x="2930" y="103"/>
                  <a:pt x="2930" y="103"/>
                  <a:pt x="2930" y="103"/>
                </a:cubicBezTo>
                <a:cubicBezTo>
                  <a:pt x="2928" y="104"/>
                  <a:pt x="2928" y="104"/>
                  <a:pt x="2928" y="104"/>
                </a:cubicBezTo>
                <a:cubicBezTo>
                  <a:pt x="2925" y="103"/>
                  <a:pt x="2925" y="103"/>
                  <a:pt x="2925" y="103"/>
                </a:cubicBezTo>
                <a:cubicBezTo>
                  <a:pt x="2923" y="106"/>
                  <a:pt x="2923" y="106"/>
                  <a:pt x="2923" y="106"/>
                </a:cubicBezTo>
                <a:cubicBezTo>
                  <a:pt x="2922" y="108"/>
                  <a:pt x="2922" y="108"/>
                  <a:pt x="2922" y="108"/>
                </a:cubicBezTo>
                <a:cubicBezTo>
                  <a:pt x="2923" y="110"/>
                  <a:pt x="2923" y="110"/>
                  <a:pt x="2923" y="110"/>
                </a:cubicBezTo>
                <a:cubicBezTo>
                  <a:pt x="2924" y="112"/>
                  <a:pt x="2924" y="112"/>
                  <a:pt x="2924" y="112"/>
                </a:cubicBezTo>
                <a:cubicBezTo>
                  <a:pt x="2925" y="113"/>
                  <a:pt x="2925" y="113"/>
                  <a:pt x="2925" y="113"/>
                </a:cubicBezTo>
                <a:cubicBezTo>
                  <a:pt x="2925" y="115"/>
                  <a:pt x="2925" y="115"/>
                  <a:pt x="2925" y="115"/>
                </a:cubicBezTo>
                <a:cubicBezTo>
                  <a:pt x="2927" y="118"/>
                  <a:pt x="2927" y="118"/>
                  <a:pt x="2927" y="118"/>
                </a:cubicBezTo>
                <a:cubicBezTo>
                  <a:pt x="2928" y="119"/>
                  <a:pt x="2928" y="119"/>
                  <a:pt x="2928" y="119"/>
                </a:cubicBezTo>
                <a:cubicBezTo>
                  <a:pt x="2928" y="119"/>
                  <a:pt x="2928" y="119"/>
                  <a:pt x="2928" y="119"/>
                </a:cubicBezTo>
                <a:cubicBezTo>
                  <a:pt x="2927" y="120"/>
                  <a:pt x="2927" y="120"/>
                  <a:pt x="2927" y="120"/>
                </a:cubicBezTo>
                <a:cubicBezTo>
                  <a:pt x="2929" y="121"/>
                  <a:pt x="2929" y="121"/>
                  <a:pt x="2929" y="121"/>
                </a:cubicBezTo>
                <a:cubicBezTo>
                  <a:pt x="2930" y="123"/>
                  <a:pt x="2930" y="123"/>
                  <a:pt x="2930" y="123"/>
                </a:cubicBezTo>
                <a:cubicBezTo>
                  <a:pt x="2930" y="124"/>
                  <a:pt x="2930" y="124"/>
                  <a:pt x="2930" y="124"/>
                </a:cubicBezTo>
                <a:cubicBezTo>
                  <a:pt x="2929" y="125"/>
                  <a:pt x="2929" y="125"/>
                  <a:pt x="2929" y="125"/>
                </a:cubicBezTo>
                <a:cubicBezTo>
                  <a:pt x="2930" y="130"/>
                  <a:pt x="2930" y="130"/>
                  <a:pt x="2930" y="130"/>
                </a:cubicBezTo>
                <a:cubicBezTo>
                  <a:pt x="2930" y="130"/>
                  <a:pt x="2930" y="130"/>
                  <a:pt x="2930" y="130"/>
                </a:cubicBezTo>
                <a:cubicBezTo>
                  <a:pt x="2931" y="129"/>
                  <a:pt x="2931" y="129"/>
                  <a:pt x="2931" y="129"/>
                </a:cubicBezTo>
                <a:cubicBezTo>
                  <a:pt x="2932" y="129"/>
                  <a:pt x="2932" y="129"/>
                  <a:pt x="2932" y="129"/>
                </a:cubicBezTo>
                <a:cubicBezTo>
                  <a:pt x="2933" y="131"/>
                  <a:pt x="2933" y="131"/>
                  <a:pt x="2933" y="131"/>
                </a:cubicBezTo>
                <a:cubicBezTo>
                  <a:pt x="2934" y="132"/>
                  <a:pt x="2934" y="132"/>
                  <a:pt x="2934" y="132"/>
                </a:cubicBezTo>
                <a:cubicBezTo>
                  <a:pt x="2932" y="135"/>
                  <a:pt x="2932" y="135"/>
                  <a:pt x="2932" y="135"/>
                </a:cubicBezTo>
                <a:cubicBezTo>
                  <a:pt x="2932" y="139"/>
                  <a:pt x="2932" y="139"/>
                  <a:pt x="2932" y="139"/>
                </a:cubicBezTo>
                <a:cubicBezTo>
                  <a:pt x="2934" y="140"/>
                  <a:pt x="2934" y="140"/>
                  <a:pt x="2934" y="140"/>
                </a:cubicBezTo>
                <a:cubicBezTo>
                  <a:pt x="2935" y="140"/>
                  <a:pt x="2935" y="140"/>
                  <a:pt x="2935" y="140"/>
                </a:cubicBezTo>
                <a:cubicBezTo>
                  <a:pt x="2937" y="140"/>
                  <a:pt x="2937" y="140"/>
                  <a:pt x="2937" y="140"/>
                </a:cubicBezTo>
                <a:cubicBezTo>
                  <a:pt x="2938" y="141"/>
                  <a:pt x="2938" y="141"/>
                  <a:pt x="2938" y="141"/>
                </a:cubicBezTo>
                <a:cubicBezTo>
                  <a:pt x="2937" y="142"/>
                  <a:pt x="2937" y="142"/>
                  <a:pt x="2937" y="142"/>
                </a:cubicBezTo>
                <a:cubicBezTo>
                  <a:pt x="2936" y="142"/>
                  <a:pt x="2936" y="142"/>
                  <a:pt x="2936" y="142"/>
                </a:cubicBezTo>
                <a:cubicBezTo>
                  <a:pt x="2934" y="143"/>
                  <a:pt x="2934" y="143"/>
                  <a:pt x="2934" y="143"/>
                </a:cubicBezTo>
                <a:cubicBezTo>
                  <a:pt x="2933" y="143"/>
                  <a:pt x="2933" y="143"/>
                  <a:pt x="2933" y="143"/>
                </a:cubicBezTo>
                <a:cubicBezTo>
                  <a:pt x="2931" y="146"/>
                  <a:pt x="2931" y="146"/>
                  <a:pt x="2931" y="146"/>
                </a:cubicBezTo>
                <a:cubicBezTo>
                  <a:pt x="2931" y="148"/>
                  <a:pt x="2931" y="148"/>
                  <a:pt x="2931" y="148"/>
                </a:cubicBezTo>
                <a:cubicBezTo>
                  <a:pt x="2928" y="149"/>
                  <a:pt x="2928" y="149"/>
                  <a:pt x="2928" y="149"/>
                </a:cubicBezTo>
                <a:cubicBezTo>
                  <a:pt x="2928" y="150"/>
                  <a:pt x="2928" y="150"/>
                  <a:pt x="2928" y="150"/>
                </a:cubicBezTo>
                <a:cubicBezTo>
                  <a:pt x="2926" y="151"/>
                  <a:pt x="2926" y="151"/>
                  <a:pt x="2926" y="151"/>
                </a:cubicBezTo>
                <a:cubicBezTo>
                  <a:pt x="2926" y="153"/>
                  <a:pt x="2926" y="153"/>
                  <a:pt x="2926" y="153"/>
                </a:cubicBezTo>
                <a:cubicBezTo>
                  <a:pt x="2925" y="154"/>
                  <a:pt x="2925" y="154"/>
                  <a:pt x="2925" y="154"/>
                </a:cubicBezTo>
                <a:cubicBezTo>
                  <a:pt x="2926" y="157"/>
                  <a:pt x="2926" y="157"/>
                  <a:pt x="2926" y="157"/>
                </a:cubicBezTo>
                <a:cubicBezTo>
                  <a:pt x="2927" y="156"/>
                  <a:pt x="2927" y="156"/>
                  <a:pt x="2927" y="156"/>
                </a:cubicBezTo>
                <a:cubicBezTo>
                  <a:pt x="2927" y="159"/>
                  <a:pt x="2927" y="159"/>
                  <a:pt x="2927" y="159"/>
                </a:cubicBezTo>
                <a:cubicBezTo>
                  <a:pt x="2925" y="162"/>
                  <a:pt x="2925" y="162"/>
                  <a:pt x="2925" y="162"/>
                </a:cubicBezTo>
                <a:cubicBezTo>
                  <a:pt x="2926" y="163"/>
                  <a:pt x="2926" y="163"/>
                  <a:pt x="2926" y="163"/>
                </a:cubicBezTo>
                <a:cubicBezTo>
                  <a:pt x="2927" y="164"/>
                  <a:pt x="2927" y="164"/>
                  <a:pt x="2927" y="164"/>
                </a:cubicBezTo>
                <a:cubicBezTo>
                  <a:pt x="2926" y="168"/>
                  <a:pt x="2926" y="168"/>
                  <a:pt x="2926" y="168"/>
                </a:cubicBezTo>
                <a:cubicBezTo>
                  <a:pt x="2927" y="172"/>
                  <a:pt x="2927" y="172"/>
                  <a:pt x="2927" y="172"/>
                </a:cubicBezTo>
                <a:cubicBezTo>
                  <a:pt x="2926" y="173"/>
                  <a:pt x="2926" y="173"/>
                  <a:pt x="2926" y="173"/>
                </a:cubicBezTo>
                <a:cubicBezTo>
                  <a:pt x="2924" y="174"/>
                  <a:pt x="2924" y="174"/>
                  <a:pt x="2924" y="174"/>
                </a:cubicBezTo>
                <a:cubicBezTo>
                  <a:pt x="2923" y="176"/>
                  <a:pt x="2923" y="176"/>
                  <a:pt x="2923" y="176"/>
                </a:cubicBezTo>
                <a:cubicBezTo>
                  <a:pt x="2924" y="177"/>
                  <a:pt x="2924" y="177"/>
                  <a:pt x="2924" y="177"/>
                </a:cubicBezTo>
                <a:cubicBezTo>
                  <a:pt x="2924" y="181"/>
                  <a:pt x="2924" y="181"/>
                  <a:pt x="2924" y="181"/>
                </a:cubicBezTo>
                <a:cubicBezTo>
                  <a:pt x="2923" y="182"/>
                  <a:pt x="2923" y="182"/>
                  <a:pt x="2923" y="182"/>
                </a:cubicBezTo>
                <a:cubicBezTo>
                  <a:pt x="2923" y="183"/>
                  <a:pt x="2923" y="183"/>
                  <a:pt x="2923" y="183"/>
                </a:cubicBezTo>
                <a:cubicBezTo>
                  <a:pt x="2925" y="185"/>
                  <a:pt x="2925" y="185"/>
                  <a:pt x="2925" y="185"/>
                </a:cubicBezTo>
                <a:cubicBezTo>
                  <a:pt x="2924" y="185"/>
                  <a:pt x="2924" y="185"/>
                  <a:pt x="2924" y="185"/>
                </a:cubicBezTo>
                <a:cubicBezTo>
                  <a:pt x="2923" y="188"/>
                  <a:pt x="2923" y="188"/>
                  <a:pt x="2923" y="188"/>
                </a:cubicBezTo>
                <a:cubicBezTo>
                  <a:pt x="2924" y="190"/>
                  <a:pt x="2924" y="190"/>
                  <a:pt x="2924" y="190"/>
                </a:cubicBezTo>
                <a:cubicBezTo>
                  <a:pt x="2924" y="192"/>
                  <a:pt x="2924" y="192"/>
                  <a:pt x="2924" y="192"/>
                </a:cubicBezTo>
                <a:cubicBezTo>
                  <a:pt x="2922" y="194"/>
                  <a:pt x="2922" y="194"/>
                  <a:pt x="2922" y="194"/>
                </a:cubicBezTo>
                <a:cubicBezTo>
                  <a:pt x="2923" y="196"/>
                  <a:pt x="2923" y="196"/>
                  <a:pt x="2923" y="196"/>
                </a:cubicBezTo>
                <a:cubicBezTo>
                  <a:pt x="2923" y="200"/>
                  <a:pt x="2923" y="200"/>
                  <a:pt x="2923" y="200"/>
                </a:cubicBezTo>
                <a:cubicBezTo>
                  <a:pt x="2925" y="204"/>
                  <a:pt x="2925" y="204"/>
                  <a:pt x="2925" y="204"/>
                </a:cubicBezTo>
                <a:cubicBezTo>
                  <a:pt x="2921" y="210"/>
                  <a:pt x="2921" y="210"/>
                  <a:pt x="2921" y="210"/>
                </a:cubicBezTo>
                <a:cubicBezTo>
                  <a:pt x="2923" y="212"/>
                  <a:pt x="2923" y="212"/>
                  <a:pt x="2923" y="212"/>
                </a:cubicBezTo>
                <a:cubicBezTo>
                  <a:pt x="2921" y="212"/>
                  <a:pt x="2921" y="212"/>
                  <a:pt x="2921" y="212"/>
                </a:cubicBezTo>
                <a:cubicBezTo>
                  <a:pt x="2918" y="212"/>
                  <a:pt x="2918" y="212"/>
                  <a:pt x="2918" y="212"/>
                </a:cubicBezTo>
                <a:cubicBezTo>
                  <a:pt x="2918" y="216"/>
                  <a:pt x="2918" y="216"/>
                  <a:pt x="2918" y="216"/>
                </a:cubicBezTo>
                <a:cubicBezTo>
                  <a:pt x="2918" y="218"/>
                  <a:pt x="2918" y="218"/>
                  <a:pt x="2918" y="218"/>
                </a:cubicBezTo>
                <a:cubicBezTo>
                  <a:pt x="2916" y="220"/>
                  <a:pt x="2916" y="220"/>
                  <a:pt x="2916" y="220"/>
                </a:cubicBezTo>
                <a:cubicBezTo>
                  <a:pt x="2912" y="218"/>
                  <a:pt x="2912" y="218"/>
                  <a:pt x="2912" y="218"/>
                </a:cubicBezTo>
                <a:cubicBezTo>
                  <a:pt x="2910" y="220"/>
                  <a:pt x="2910" y="220"/>
                  <a:pt x="2910" y="220"/>
                </a:cubicBezTo>
                <a:cubicBezTo>
                  <a:pt x="2910" y="221"/>
                  <a:pt x="2910" y="221"/>
                  <a:pt x="2910" y="221"/>
                </a:cubicBezTo>
                <a:cubicBezTo>
                  <a:pt x="2913" y="221"/>
                  <a:pt x="2913" y="221"/>
                  <a:pt x="2913" y="221"/>
                </a:cubicBezTo>
                <a:cubicBezTo>
                  <a:pt x="2917" y="227"/>
                  <a:pt x="2917" y="227"/>
                  <a:pt x="2917" y="227"/>
                </a:cubicBezTo>
                <a:cubicBezTo>
                  <a:pt x="2916" y="232"/>
                  <a:pt x="2916" y="232"/>
                  <a:pt x="2916" y="232"/>
                </a:cubicBezTo>
                <a:cubicBezTo>
                  <a:pt x="2916" y="233"/>
                  <a:pt x="2916" y="233"/>
                  <a:pt x="2916" y="233"/>
                </a:cubicBezTo>
                <a:cubicBezTo>
                  <a:pt x="2917" y="234"/>
                  <a:pt x="2917" y="234"/>
                  <a:pt x="2917" y="234"/>
                </a:cubicBezTo>
                <a:cubicBezTo>
                  <a:pt x="2915" y="235"/>
                  <a:pt x="2915" y="235"/>
                  <a:pt x="2915" y="235"/>
                </a:cubicBezTo>
                <a:cubicBezTo>
                  <a:pt x="2915" y="238"/>
                  <a:pt x="2915" y="238"/>
                  <a:pt x="2915" y="238"/>
                </a:cubicBezTo>
                <a:cubicBezTo>
                  <a:pt x="2912" y="241"/>
                  <a:pt x="2912" y="241"/>
                  <a:pt x="2912" y="241"/>
                </a:cubicBezTo>
                <a:cubicBezTo>
                  <a:pt x="2912" y="245"/>
                  <a:pt x="2912" y="245"/>
                  <a:pt x="2912" y="245"/>
                </a:cubicBezTo>
                <a:cubicBezTo>
                  <a:pt x="2914" y="249"/>
                  <a:pt x="2914" y="249"/>
                  <a:pt x="2914" y="249"/>
                </a:cubicBezTo>
                <a:cubicBezTo>
                  <a:pt x="2914" y="256"/>
                  <a:pt x="2914" y="256"/>
                  <a:pt x="2914" y="256"/>
                </a:cubicBezTo>
                <a:cubicBezTo>
                  <a:pt x="2917" y="260"/>
                  <a:pt x="2917" y="260"/>
                  <a:pt x="2917" y="260"/>
                </a:cubicBezTo>
                <a:cubicBezTo>
                  <a:pt x="2917" y="264"/>
                  <a:pt x="2917" y="264"/>
                  <a:pt x="2917" y="264"/>
                </a:cubicBezTo>
                <a:cubicBezTo>
                  <a:pt x="2922" y="274"/>
                  <a:pt x="2922" y="274"/>
                  <a:pt x="2922" y="274"/>
                </a:cubicBezTo>
                <a:cubicBezTo>
                  <a:pt x="2927" y="285"/>
                  <a:pt x="2927" y="285"/>
                  <a:pt x="2927" y="285"/>
                </a:cubicBezTo>
                <a:cubicBezTo>
                  <a:pt x="2933" y="294"/>
                  <a:pt x="2933" y="294"/>
                  <a:pt x="2933" y="294"/>
                </a:cubicBezTo>
                <a:cubicBezTo>
                  <a:pt x="2935" y="296"/>
                  <a:pt x="2935" y="296"/>
                  <a:pt x="2935" y="296"/>
                </a:cubicBezTo>
                <a:cubicBezTo>
                  <a:pt x="2935" y="299"/>
                  <a:pt x="2935" y="299"/>
                  <a:pt x="2935" y="299"/>
                </a:cubicBezTo>
                <a:cubicBezTo>
                  <a:pt x="2943" y="308"/>
                  <a:pt x="2943" y="308"/>
                  <a:pt x="2943" y="308"/>
                </a:cubicBezTo>
                <a:cubicBezTo>
                  <a:pt x="2950" y="322"/>
                  <a:pt x="2950" y="322"/>
                  <a:pt x="2950" y="322"/>
                </a:cubicBezTo>
                <a:cubicBezTo>
                  <a:pt x="2954" y="324"/>
                  <a:pt x="2954" y="324"/>
                  <a:pt x="2954" y="324"/>
                </a:cubicBezTo>
                <a:cubicBezTo>
                  <a:pt x="2957" y="324"/>
                  <a:pt x="2957" y="324"/>
                  <a:pt x="2957" y="324"/>
                </a:cubicBezTo>
                <a:cubicBezTo>
                  <a:pt x="2958" y="323"/>
                  <a:pt x="2958" y="323"/>
                  <a:pt x="2958" y="323"/>
                </a:cubicBezTo>
                <a:cubicBezTo>
                  <a:pt x="2957" y="325"/>
                  <a:pt x="2957" y="325"/>
                  <a:pt x="2957" y="325"/>
                </a:cubicBezTo>
                <a:cubicBezTo>
                  <a:pt x="2956" y="326"/>
                  <a:pt x="2956" y="326"/>
                  <a:pt x="2956" y="326"/>
                </a:cubicBezTo>
                <a:cubicBezTo>
                  <a:pt x="2954" y="326"/>
                  <a:pt x="2954" y="326"/>
                  <a:pt x="2954" y="326"/>
                </a:cubicBezTo>
                <a:cubicBezTo>
                  <a:pt x="2957" y="330"/>
                  <a:pt x="2957" y="330"/>
                  <a:pt x="2957" y="330"/>
                </a:cubicBezTo>
                <a:cubicBezTo>
                  <a:pt x="2961" y="338"/>
                  <a:pt x="2961" y="338"/>
                  <a:pt x="2961" y="338"/>
                </a:cubicBezTo>
                <a:cubicBezTo>
                  <a:pt x="2961" y="342"/>
                  <a:pt x="2961" y="342"/>
                  <a:pt x="2961" y="342"/>
                </a:cubicBezTo>
                <a:cubicBezTo>
                  <a:pt x="2963" y="345"/>
                  <a:pt x="2963" y="345"/>
                  <a:pt x="2963" y="345"/>
                </a:cubicBezTo>
                <a:cubicBezTo>
                  <a:pt x="2967" y="346"/>
                  <a:pt x="2967" y="346"/>
                  <a:pt x="2967" y="346"/>
                </a:cubicBezTo>
                <a:cubicBezTo>
                  <a:pt x="2968" y="347"/>
                  <a:pt x="2968" y="347"/>
                  <a:pt x="2968" y="347"/>
                </a:cubicBezTo>
                <a:cubicBezTo>
                  <a:pt x="2968" y="349"/>
                  <a:pt x="2968" y="349"/>
                  <a:pt x="2968" y="349"/>
                </a:cubicBezTo>
                <a:cubicBezTo>
                  <a:pt x="2968" y="351"/>
                  <a:pt x="2968" y="351"/>
                  <a:pt x="2968" y="351"/>
                </a:cubicBezTo>
                <a:cubicBezTo>
                  <a:pt x="2968" y="353"/>
                  <a:pt x="2968" y="353"/>
                  <a:pt x="2968" y="353"/>
                </a:cubicBezTo>
                <a:cubicBezTo>
                  <a:pt x="2970" y="348"/>
                  <a:pt x="2970" y="348"/>
                  <a:pt x="2970" y="348"/>
                </a:cubicBezTo>
                <a:cubicBezTo>
                  <a:pt x="2971" y="344"/>
                  <a:pt x="2971" y="344"/>
                  <a:pt x="2971" y="344"/>
                </a:cubicBezTo>
                <a:cubicBezTo>
                  <a:pt x="2972" y="343"/>
                  <a:pt x="2972" y="343"/>
                  <a:pt x="2972" y="343"/>
                </a:cubicBezTo>
                <a:cubicBezTo>
                  <a:pt x="2972" y="341"/>
                  <a:pt x="2972" y="341"/>
                  <a:pt x="2972" y="341"/>
                </a:cubicBezTo>
                <a:cubicBezTo>
                  <a:pt x="2975" y="339"/>
                  <a:pt x="2975" y="339"/>
                  <a:pt x="2975" y="339"/>
                </a:cubicBezTo>
                <a:cubicBezTo>
                  <a:pt x="2975" y="337"/>
                  <a:pt x="2975" y="337"/>
                  <a:pt x="2975" y="337"/>
                </a:cubicBezTo>
                <a:cubicBezTo>
                  <a:pt x="2975" y="336"/>
                  <a:pt x="2975" y="336"/>
                  <a:pt x="2975" y="336"/>
                </a:cubicBezTo>
                <a:cubicBezTo>
                  <a:pt x="2975" y="335"/>
                  <a:pt x="2975" y="335"/>
                  <a:pt x="2975" y="335"/>
                </a:cubicBezTo>
                <a:cubicBezTo>
                  <a:pt x="2976" y="330"/>
                  <a:pt x="2976" y="330"/>
                  <a:pt x="2976" y="330"/>
                </a:cubicBezTo>
                <a:cubicBezTo>
                  <a:pt x="2975" y="328"/>
                  <a:pt x="2975" y="328"/>
                  <a:pt x="2975" y="328"/>
                </a:cubicBezTo>
                <a:cubicBezTo>
                  <a:pt x="2975" y="325"/>
                  <a:pt x="2975" y="325"/>
                  <a:pt x="2975" y="325"/>
                </a:cubicBezTo>
                <a:cubicBezTo>
                  <a:pt x="2977" y="324"/>
                  <a:pt x="2977" y="324"/>
                  <a:pt x="2977" y="324"/>
                </a:cubicBezTo>
                <a:cubicBezTo>
                  <a:pt x="2975" y="322"/>
                  <a:pt x="2975" y="322"/>
                  <a:pt x="2975" y="322"/>
                </a:cubicBezTo>
                <a:cubicBezTo>
                  <a:pt x="2974" y="323"/>
                  <a:pt x="2974" y="323"/>
                  <a:pt x="2974" y="323"/>
                </a:cubicBezTo>
                <a:cubicBezTo>
                  <a:pt x="2973" y="322"/>
                  <a:pt x="2973" y="322"/>
                  <a:pt x="2973" y="322"/>
                </a:cubicBezTo>
                <a:cubicBezTo>
                  <a:pt x="2973" y="321"/>
                  <a:pt x="2973" y="321"/>
                  <a:pt x="2973" y="321"/>
                </a:cubicBezTo>
                <a:cubicBezTo>
                  <a:pt x="2972" y="318"/>
                  <a:pt x="2972" y="318"/>
                  <a:pt x="2972" y="318"/>
                </a:cubicBezTo>
                <a:cubicBezTo>
                  <a:pt x="2973" y="318"/>
                  <a:pt x="2973" y="318"/>
                  <a:pt x="2973" y="318"/>
                </a:cubicBezTo>
                <a:cubicBezTo>
                  <a:pt x="2974" y="317"/>
                  <a:pt x="2974" y="317"/>
                  <a:pt x="2974" y="317"/>
                </a:cubicBezTo>
                <a:cubicBezTo>
                  <a:pt x="2972" y="315"/>
                  <a:pt x="2972" y="315"/>
                  <a:pt x="2972" y="315"/>
                </a:cubicBezTo>
                <a:cubicBezTo>
                  <a:pt x="2972" y="314"/>
                  <a:pt x="2972" y="314"/>
                  <a:pt x="2972" y="314"/>
                </a:cubicBezTo>
                <a:cubicBezTo>
                  <a:pt x="2973" y="312"/>
                  <a:pt x="2973" y="312"/>
                  <a:pt x="2973" y="312"/>
                </a:cubicBezTo>
                <a:cubicBezTo>
                  <a:pt x="2971" y="312"/>
                  <a:pt x="2971" y="312"/>
                  <a:pt x="2971" y="312"/>
                </a:cubicBezTo>
                <a:cubicBezTo>
                  <a:pt x="2969" y="311"/>
                  <a:pt x="2969" y="311"/>
                  <a:pt x="2969" y="311"/>
                </a:cubicBezTo>
                <a:cubicBezTo>
                  <a:pt x="2971" y="309"/>
                  <a:pt x="2971" y="309"/>
                  <a:pt x="2971" y="309"/>
                </a:cubicBezTo>
                <a:cubicBezTo>
                  <a:pt x="2973" y="310"/>
                  <a:pt x="2973" y="310"/>
                  <a:pt x="2973" y="310"/>
                </a:cubicBezTo>
                <a:cubicBezTo>
                  <a:pt x="2975" y="308"/>
                  <a:pt x="2975" y="308"/>
                  <a:pt x="2975" y="308"/>
                </a:cubicBezTo>
                <a:cubicBezTo>
                  <a:pt x="2977" y="308"/>
                  <a:pt x="2977" y="308"/>
                  <a:pt x="2977" y="308"/>
                </a:cubicBezTo>
                <a:cubicBezTo>
                  <a:pt x="2979" y="306"/>
                  <a:pt x="2979" y="306"/>
                  <a:pt x="2979" y="306"/>
                </a:cubicBezTo>
                <a:cubicBezTo>
                  <a:pt x="2981" y="305"/>
                  <a:pt x="2981" y="305"/>
                  <a:pt x="2981" y="305"/>
                </a:cubicBezTo>
                <a:cubicBezTo>
                  <a:pt x="2981" y="306"/>
                  <a:pt x="2981" y="306"/>
                  <a:pt x="2981" y="306"/>
                </a:cubicBezTo>
                <a:cubicBezTo>
                  <a:pt x="2984" y="306"/>
                  <a:pt x="2984" y="306"/>
                  <a:pt x="2984" y="306"/>
                </a:cubicBezTo>
                <a:cubicBezTo>
                  <a:pt x="2982" y="304"/>
                  <a:pt x="2982" y="304"/>
                  <a:pt x="2982" y="304"/>
                </a:cubicBezTo>
                <a:cubicBezTo>
                  <a:pt x="2979" y="303"/>
                  <a:pt x="2979" y="303"/>
                  <a:pt x="2979" y="303"/>
                </a:cubicBezTo>
                <a:cubicBezTo>
                  <a:pt x="2979" y="300"/>
                  <a:pt x="2979" y="300"/>
                  <a:pt x="2979" y="300"/>
                </a:cubicBezTo>
                <a:cubicBezTo>
                  <a:pt x="2977" y="298"/>
                  <a:pt x="2977" y="298"/>
                  <a:pt x="2977" y="298"/>
                </a:cubicBezTo>
                <a:cubicBezTo>
                  <a:pt x="2975" y="293"/>
                  <a:pt x="2975" y="293"/>
                  <a:pt x="2975" y="293"/>
                </a:cubicBezTo>
                <a:cubicBezTo>
                  <a:pt x="2976" y="288"/>
                  <a:pt x="2976" y="288"/>
                  <a:pt x="2976" y="288"/>
                </a:cubicBezTo>
                <a:cubicBezTo>
                  <a:pt x="2974" y="286"/>
                  <a:pt x="2974" y="286"/>
                  <a:pt x="2974" y="286"/>
                </a:cubicBezTo>
                <a:cubicBezTo>
                  <a:pt x="2976" y="285"/>
                  <a:pt x="2976" y="285"/>
                  <a:pt x="2976" y="285"/>
                </a:cubicBezTo>
                <a:cubicBezTo>
                  <a:pt x="2976" y="282"/>
                  <a:pt x="2976" y="282"/>
                  <a:pt x="2976" y="282"/>
                </a:cubicBezTo>
                <a:cubicBezTo>
                  <a:pt x="2978" y="278"/>
                  <a:pt x="2978" y="278"/>
                  <a:pt x="2978" y="278"/>
                </a:cubicBezTo>
                <a:cubicBezTo>
                  <a:pt x="2977" y="277"/>
                  <a:pt x="2977" y="277"/>
                  <a:pt x="2977" y="277"/>
                </a:cubicBezTo>
                <a:cubicBezTo>
                  <a:pt x="2978" y="277"/>
                  <a:pt x="2978" y="277"/>
                  <a:pt x="2978" y="277"/>
                </a:cubicBezTo>
                <a:cubicBezTo>
                  <a:pt x="2982" y="275"/>
                  <a:pt x="2982" y="275"/>
                  <a:pt x="2982" y="275"/>
                </a:cubicBezTo>
                <a:cubicBezTo>
                  <a:pt x="2982" y="276"/>
                  <a:pt x="2982" y="276"/>
                  <a:pt x="2982" y="276"/>
                </a:cubicBezTo>
                <a:cubicBezTo>
                  <a:pt x="2988" y="274"/>
                  <a:pt x="2988" y="274"/>
                  <a:pt x="2988" y="274"/>
                </a:cubicBezTo>
                <a:cubicBezTo>
                  <a:pt x="2988" y="271"/>
                  <a:pt x="2988" y="271"/>
                  <a:pt x="2988" y="271"/>
                </a:cubicBezTo>
                <a:cubicBezTo>
                  <a:pt x="2989" y="270"/>
                  <a:pt x="2989" y="270"/>
                  <a:pt x="2989" y="270"/>
                </a:cubicBezTo>
                <a:cubicBezTo>
                  <a:pt x="2987" y="269"/>
                  <a:pt x="2987" y="269"/>
                  <a:pt x="2987" y="269"/>
                </a:cubicBezTo>
                <a:cubicBezTo>
                  <a:pt x="2984" y="264"/>
                  <a:pt x="2984" y="264"/>
                  <a:pt x="2984" y="264"/>
                </a:cubicBezTo>
                <a:cubicBezTo>
                  <a:pt x="2982" y="264"/>
                  <a:pt x="2982" y="264"/>
                  <a:pt x="2982" y="264"/>
                </a:cubicBezTo>
                <a:cubicBezTo>
                  <a:pt x="2977" y="256"/>
                  <a:pt x="2977" y="256"/>
                  <a:pt x="2977" y="256"/>
                </a:cubicBezTo>
                <a:cubicBezTo>
                  <a:pt x="2977" y="254"/>
                  <a:pt x="2977" y="254"/>
                  <a:pt x="2977" y="254"/>
                </a:cubicBezTo>
                <a:cubicBezTo>
                  <a:pt x="2976" y="253"/>
                  <a:pt x="2976" y="253"/>
                  <a:pt x="2976" y="253"/>
                </a:cubicBezTo>
                <a:cubicBezTo>
                  <a:pt x="2975" y="246"/>
                  <a:pt x="2975" y="246"/>
                  <a:pt x="2975" y="246"/>
                </a:cubicBezTo>
                <a:cubicBezTo>
                  <a:pt x="2976" y="245"/>
                  <a:pt x="2976" y="245"/>
                  <a:pt x="2976" y="245"/>
                </a:cubicBezTo>
                <a:cubicBezTo>
                  <a:pt x="2975" y="242"/>
                  <a:pt x="2975" y="242"/>
                  <a:pt x="2975" y="242"/>
                </a:cubicBezTo>
                <a:cubicBezTo>
                  <a:pt x="2976" y="239"/>
                  <a:pt x="2976" y="239"/>
                  <a:pt x="2976" y="239"/>
                </a:cubicBezTo>
                <a:cubicBezTo>
                  <a:pt x="2976" y="237"/>
                  <a:pt x="2976" y="237"/>
                  <a:pt x="2976" y="237"/>
                </a:cubicBezTo>
                <a:cubicBezTo>
                  <a:pt x="2974" y="238"/>
                  <a:pt x="2974" y="238"/>
                  <a:pt x="2974" y="238"/>
                </a:cubicBezTo>
                <a:cubicBezTo>
                  <a:pt x="2974" y="237"/>
                  <a:pt x="2974" y="237"/>
                  <a:pt x="2974" y="237"/>
                </a:cubicBezTo>
                <a:cubicBezTo>
                  <a:pt x="2975" y="234"/>
                  <a:pt x="2975" y="234"/>
                  <a:pt x="2975" y="234"/>
                </a:cubicBezTo>
                <a:cubicBezTo>
                  <a:pt x="2977" y="233"/>
                  <a:pt x="2977" y="233"/>
                  <a:pt x="2977" y="233"/>
                </a:cubicBezTo>
                <a:cubicBezTo>
                  <a:pt x="2977" y="232"/>
                  <a:pt x="2977" y="232"/>
                  <a:pt x="2977" y="232"/>
                </a:cubicBezTo>
                <a:cubicBezTo>
                  <a:pt x="2977" y="231"/>
                  <a:pt x="2977" y="231"/>
                  <a:pt x="2977" y="231"/>
                </a:cubicBezTo>
                <a:cubicBezTo>
                  <a:pt x="2978" y="230"/>
                  <a:pt x="2978" y="230"/>
                  <a:pt x="2978" y="230"/>
                </a:cubicBezTo>
                <a:cubicBezTo>
                  <a:pt x="2979" y="232"/>
                  <a:pt x="2979" y="232"/>
                  <a:pt x="2979" y="232"/>
                </a:cubicBezTo>
                <a:cubicBezTo>
                  <a:pt x="2978" y="234"/>
                  <a:pt x="2978" y="234"/>
                  <a:pt x="2978" y="234"/>
                </a:cubicBezTo>
                <a:cubicBezTo>
                  <a:pt x="2977" y="236"/>
                  <a:pt x="2977" y="236"/>
                  <a:pt x="2977" y="236"/>
                </a:cubicBezTo>
                <a:cubicBezTo>
                  <a:pt x="2978" y="239"/>
                  <a:pt x="2978" y="239"/>
                  <a:pt x="2978" y="239"/>
                </a:cubicBezTo>
                <a:cubicBezTo>
                  <a:pt x="2981" y="240"/>
                  <a:pt x="2981" y="240"/>
                  <a:pt x="2981" y="240"/>
                </a:cubicBezTo>
                <a:cubicBezTo>
                  <a:pt x="2983" y="242"/>
                  <a:pt x="2983" y="242"/>
                  <a:pt x="2983" y="242"/>
                </a:cubicBezTo>
                <a:cubicBezTo>
                  <a:pt x="2985" y="242"/>
                  <a:pt x="2985" y="242"/>
                  <a:pt x="2985" y="242"/>
                </a:cubicBezTo>
                <a:cubicBezTo>
                  <a:pt x="2985" y="239"/>
                  <a:pt x="2985" y="239"/>
                  <a:pt x="2985" y="239"/>
                </a:cubicBezTo>
                <a:cubicBezTo>
                  <a:pt x="2986" y="238"/>
                  <a:pt x="2986" y="238"/>
                  <a:pt x="2986" y="238"/>
                </a:cubicBezTo>
                <a:cubicBezTo>
                  <a:pt x="2984" y="234"/>
                  <a:pt x="2984" y="234"/>
                  <a:pt x="2984" y="234"/>
                </a:cubicBezTo>
                <a:cubicBezTo>
                  <a:pt x="2980" y="231"/>
                  <a:pt x="2980" y="231"/>
                  <a:pt x="2980" y="231"/>
                </a:cubicBezTo>
                <a:cubicBezTo>
                  <a:pt x="2980" y="226"/>
                  <a:pt x="2980" y="226"/>
                  <a:pt x="2980" y="226"/>
                </a:cubicBezTo>
                <a:cubicBezTo>
                  <a:pt x="2978" y="225"/>
                  <a:pt x="2978" y="225"/>
                  <a:pt x="2978" y="225"/>
                </a:cubicBezTo>
                <a:cubicBezTo>
                  <a:pt x="2977" y="224"/>
                  <a:pt x="2977" y="224"/>
                  <a:pt x="2977" y="224"/>
                </a:cubicBezTo>
                <a:cubicBezTo>
                  <a:pt x="2976" y="225"/>
                  <a:pt x="2976" y="225"/>
                  <a:pt x="2976" y="225"/>
                </a:cubicBezTo>
                <a:cubicBezTo>
                  <a:pt x="2975" y="226"/>
                  <a:pt x="2975" y="226"/>
                  <a:pt x="2975" y="226"/>
                </a:cubicBezTo>
                <a:cubicBezTo>
                  <a:pt x="2975" y="227"/>
                  <a:pt x="2975" y="227"/>
                  <a:pt x="2975" y="227"/>
                </a:cubicBezTo>
                <a:cubicBezTo>
                  <a:pt x="2974" y="228"/>
                  <a:pt x="2974" y="228"/>
                  <a:pt x="2974" y="228"/>
                </a:cubicBezTo>
                <a:cubicBezTo>
                  <a:pt x="2972" y="227"/>
                  <a:pt x="2972" y="227"/>
                  <a:pt x="2972" y="227"/>
                </a:cubicBezTo>
                <a:cubicBezTo>
                  <a:pt x="2972" y="223"/>
                  <a:pt x="2972" y="223"/>
                  <a:pt x="2972" y="223"/>
                </a:cubicBezTo>
                <a:cubicBezTo>
                  <a:pt x="2970" y="221"/>
                  <a:pt x="2970" y="221"/>
                  <a:pt x="2970" y="221"/>
                </a:cubicBezTo>
                <a:cubicBezTo>
                  <a:pt x="2968" y="217"/>
                  <a:pt x="2968" y="217"/>
                  <a:pt x="2968" y="217"/>
                </a:cubicBezTo>
                <a:cubicBezTo>
                  <a:pt x="2970" y="215"/>
                  <a:pt x="2970" y="215"/>
                  <a:pt x="2970" y="215"/>
                </a:cubicBezTo>
                <a:cubicBezTo>
                  <a:pt x="2971" y="215"/>
                  <a:pt x="2971" y="215"/>
                  <a:pt x="2971" y="215"/>
                </a:cubicBezTo>
                <a:cubicBezTo>
                  <a:pt x="2970" y="213"/>
                  <a:pt x="2970" y="213"/>
                  <a:pt x="2970" y="213"/>
                </a:cubicBezTo>
                <a:cubicBezTo>
                  <a:pt x="2971" y="211"/>
                  <a:pt x="2971" y="211"/>
                  <a:pt x="2971" y="211"/>
                </a:cubicBezTo>
                <a:cubicBezTo>
                  <a:pt x="2970" y="210"/>
                  <a:pt x="2970" y="210"/>
                  <a:pt x="2970" y="210"/>
                </a:cubicBezTo>
                <a:cubicBezTo>
                  <a:pt x="2971" y="208"/>
                  <a:pt x="2971" y="208"/>
                  <a:pt x="2971" y="208"/>
                </a:cubicBezTo>
                <a:cubicBezTo>
                  <a:pt x="2970" y="207"/>
                  <a:pt x="2970" y="207"/>
                  <a:pt x="2970" y="207"/>
                </a:cubicBezTo>
                <a:cubicBezTo>
                  <a:pt x="2969" y="206"/>
                  <a:pt x="2969" y="206"/>
                  <a:pt x="2969" y="206"/>
                </a:cubicBezTo>
                <a:cubicBezTo>
                  <a:pt x="2967" y="206"/>
                  <a:pt x="2967" y="206"/>
                  <a:pt x="2967" y="206"/>
                </a:cubicBezTo>
                <a:cubicBezTo>
                  <a:pt x="2964" y="204"/>
                  <a:pt x="2964" y="204"/>
                  <a:pt x="2964" y="204"/>
                </a:cubicBezTo>
                <a:cubicBezTo>
                  <a:pt x="2962" y="203"/>
                  <a:pt x="2962" y="203"/>
                  <a:pt x="2962" y="203"/>
                </a:cubicBezTo>
                <a:cubicBezTo>
                  <a:pt x="2960" y="205"/>
                  <a:pt x="2960" y="205"/>
                  <a:pt x="2960" y="205"/>
                </a:cubicBezTo>
                <a:cubicBezTo>
                  <a:pt x="2961" y="206"/>
                  <a:pt x="2961" y="206"/>
                  <a:pt x="2961" y="206"/>
                </a:cubicBezTo>
                <a:cubicBezTo>
                  <a:pt x="2963" y="209"/>
                  <a:pt x="2963" y="209"/>
                  <a:pt x="2963" y="209"/>
                </a:cubicBezTo>
                <a:cubicBezTo>
                  <a:pt x="2963" y="211"/>
                  <a:pt x="2963" y="211"/>
                  <a:pt x="2963" y="211"/>
                </a:cubicBezTo>
                <a:cubicBezTo>
                  <a:pt x="2962" y="211"/>
                  <a:pt x="2962" y="211"/>
                  <a:pt x="2962" y="211"/>
                </a:cubicBezTo>
                <a:cubicBezTo>
                  <a:pt x="2959" y="210"/>
                  <a:pt x="2959" y="210"/>
                  <a:pt x="2959" y="210"/>
                </a:cubicBezTo>
                <a:cubicBezTo>
                  <a:pt x="2957" y="207"/>
                  <a:pt x="2957" y="207"/>
                  <a:pt x="2957" y="207"/>
                </a:cubicBezTo>
                <a:cubicBezTo>
                  <a:pt x="2955" y="205"/>
                  <a:pt x="2955" y="205"/>
                  <a:pt x="2955" y="205"/>
                </a:cubicBezTo>
                <a:cubicBezTo>
                  <a:pt x="2953" y="204"/>
                  <a:pt x="2953" y="204"/>
                  <a:pt x="2953" y="204"/>
                </a:cubicBezTo>
                <a:cubicBezTo>
                  <a:pt x="2954" y="203"/>
                  <a:pt x="2954" y="203"/>
                  <a:pt x="2954" y="203"/>
                </a:cubicBezTo>
                <a:cubicBezTo>
                  <a:pt x="2952" y="199"/>
                  <a:pt x="2952" y="199"/>
                  <a:pt x="2952" y="199"/>
                </a:cubicBezTo>
                <a:cubicBezTo>
                  <a:pt x="2952" y="197"/>
                  <a:pt x="2952" y="197"/>
                  <a:pt x="2952" y="197"/>
                </a:cubicBezTo>
                <a:cubicBezTo>
                  <a:pt x="2953" y="196"/>
                  <a:pt x="2953" y="196"/>
                  <a:pt x="2953" y="196"/>
                </a:cubicBezTo>
                <a:cubicBezTo>
                  <a:pt x="2951" y="194"/>
                  <a:pt x="2951" y="194"/>
                  <a:pt x="2951" y="194"/>
                </a:cubicBezTo>
                <a:cubicBezTo>
                  <a:pt x="2952" y="192"/>
                  <a:pt x="2952" y="192"/>
                  <a:pt x="2952" y="192"/>
                </a:cubicBezTo>
                <a:cubicBezTo>
                  <a:pt x="2951" y="189"/>
                  <a:pt x="2951" y="189"/>
                  <a:pt x="2951" y="189"/>
                </a:cubicBezTo>
                <a:cubicBezTo>
                  <a:pt x="2952" y="188"/>
                  <a:pt x="2952" y="188"/>
                  <a:pt x="2952" y="188"/>
                </a:cubicBezTo>
                <a:cubicBezTo>
                  <a:pt x="2952" y="186"/>
                  <a:pt x="2952" y="186"/>
                  <a:pt x="2952" y="186"/>
                </a:cubicBezTo>
                <a:cubicBezTo>
                  <a:pt x="2953" y="184"/>
                  <a:pt x="2953" y="184"/>
                  <a:pt x="2953" y="184"/>
                </a:cubicBezTo>
                <a:cubicBezTo>
                  <a:pt x="2953" y="181"/>
                  <a:pt x="2953" y="181"/>
                  <a:pt x="2953" y="181"/>
                </a:cubicBezTo>
                <a:cubicBezTo>
                  <a:pt x="2952" y="182"/>
                  <a:pt x="2952" y="182"/>
                  <a:pt x="2952" y="182"/>
                </a:cubicBezTo>
                <a:cubicBezTo>
                  <a:pt x="2950" y="180"/>
                  <a:pt x="2950" y="180"/>
                  <a:pt x="2950" y="180"/>
                </a:cubicBezTo>
                <a:cubicBezTo>
                  <a:pt x="2950" y="179"/>
                  <a:pt x="2950" y="179"/>
                  <a:pt x="2950" y="179"/>
                </a:cubicBezTo>
                <a:cubicBezTo>
                  <a:pt x="2951" y="179"/>
                  <a:pt x="2951" y="179"/>
                  <a:pt x="2951" y="179"/>
                </a:cubicBezTo>
                <a:cubicBezTo>
                  <a:pt x="2953" y="180"/>
                  <a:pt x="2953" y="180"/>
                  <a:pt x="2953" y="180"/>
                </a:cubicBezTo>
                <a:cubicBezTo>
                  <a:pt x="2953" y="179"/>
                  <a:pt x="2953" y="179"/>
                  <a:pt x="2953" y="179"/>
                </a:cubicBezTo>
                <a:cubicBezTo>
                  <a:pt x="2952" y="178"/>
                  <a:pt x="2952" y="178"/>
                  <a:pt x="2952" y="178"/>
                </a:cubicBezTo>
                <a:cubicBezTo>
                  <a:pt x="2950" y="176"/>
                  <a:pt x="2950" y="176"/>
                  <a:pt x="2950" y="176"/>
                </a:cubicBezTo>
                <a:cubicBezTo>
                  <a:pt x="2951" y="175"/>
                  <a:pt x="2951" y="175"/>
                  <a:pt x="2951" y="175"/>
                </a:cubicBezTo>
                <a:cubicBezTo>
                  <a:pt x="2952" y="175"/>
                  <a:pt x="2952" y="175"/>
                  <a:pt x="2952" y="175"/>
                </a:cubicBezTo>
                <a:cubicBezTo>
                  <a:pt x="2951" y="174"/>
                  <a:pt x="2951" y="174"/>
                  <a:pt x="2951" y="174"/>
                </a:cubicBezTo>
                <a:cubicBezTo>
                  <a:pt x="2950" y="172"/>
                  <a:pt x="2950" y="172"/>
                  <a:pt x="2950" y="172"/>
                </a:cubicBezTo>
                <a:cubicBezTo>
                  <a:pt x="2948" y="171"/>
                  <a:pt x="2948" y="171"/>
                  <a:pt x="2948" y="171"/>
                </a:cubicBezTo>
                <a:cubicBezTo>
                  <a:pt x="2947" y="170"/>
                  <a:pt x="2947" y="170"/>
                  <a:pt x="2947" y="170"/>
                </a:cubicBezTo>
                <a:cubicBezTo>
                  <a:pt x="2948" y="170"/>
                  <a:pt x="2948" y="170"/>
                  <a:pt x="2948" y="170"/>
                </a:cubicBezTo>
                <a:cubicBezTo>
                  <a:pt x="2948" y="167"/>
                  <a:pt x="2948" y="167"/>
                  <a:pt x="2948" y="167"/>
                </a:cubicBezTo>
                <a:cubicBezTo>
                  <a:pt x="2946" y="165"/>
                  <a:pt x="2946" y="165"/>
                  <a:pt x="2946" y="165"/>
                </a:cubicBezTo>
                <a:cubicBezTo>
                  <a:pt x="2946" y="163"/>
                  <a:pt x="2946" y="163"/>
                  <a:pt x="2946" y="163"/>
                </a:cubicBezTo>
                <a:cubicBezTo>
                  <a:pt x="2947" y="162"/>
                  <a:pt x="2947" y="162"/>
                  <a:pt x="2947" y="162"/>
                </a:cubicBezTo>
                <a:cubicBezTo>
                  <a:pt x="2948" y="161"/>
                  <a:pt x="2948" y="161"/>
                  <a:pt x="2948" y="161"/>
                </a:cubicBezTo>
                <a:cubicBezTo>
                  <a:pt x="2946" y="159"/>
                  <a:pt x="2946" y="159"/>
                  <a:pt x="2946" y="159"/>
                </a:cubicBezTo>
                <a:cubicBezTo>
                  <a:pt x="2947" y="158"/>
                  <a:pt x="2947" y="158"/>
                  <a:pt x="2947" y="158"/>
                </a:cubicBezTo>
                <a:cubicBezTo>
                  <a:pt x="2948" y="158"/>
                  <a:pt x="2948" y="158"/>
                  <a:pt x="2948" y="158"/>
                </a:cubicBezTo>
                <a:cubicBezTo>
                  <a:pt x="2950" y="159"/>
                  <a:pt x="2950" y="159"/>
                  <a:pt x="2950" y="159"/>
                </a:cubicBezTo>
                <a:cubicBezTo>
                  <a:pt x="2951" y="158"/>
                  <a:pt x="2951" y="158"/>
                  <a:pt x="2951" y="158"/>
                </a:cubicBezTo>
                <a:cubicBezTo>
                  <a:pt x="2952" y="156"/>
                  <a:pt x="2952" y="156"/>
                  <a:pt x="2952" y="156"/>
                </a:cubicBezTo>
                <a:cubicBezTo>
                  <a:pt x="2954" y="155"/>
                  <a:pt x="2954" y="155"/>
                  <a:pt x="2954" y="155"/>
                </a:cubicBezTo>
                <a:cubicBezTo>
                  <a:pt x="2955" y="157"/>
                  <a:pt x="2955" y="157"/>
                  <a:pt x="2955" y="157"/>
                </a:cubicBezTo>
                <a:cubicBezTo>
                  <a:pt x="2956" y="157"/>
                  <a:pt x="2956" y="157"/>
                  <a:pt x="2956" y="157"/>
                </a:cubicBezTo>
                <a:cubicBezTo>
                  <a:pt x="2957" y="159"/>
                  <a:pt x="2957" y="159"/>
                  <a:pt x="2957" y="159"/>
                </a:cubicBezTo>
                <a:cubicBezTo>
                  <a:pt x="2960" y="155"/>
                  <a:pt x="2960" y="155"/>
                  <a:pt x="2960" y="155"/>
                </a:cubicBezTo>
                <a:cubicBezTo>
                  <a:pt x="2957" y="154"/>
                  <a:pt x="2957" y="154"/>
                  <a:pt x="2957" y="154"/>
                </a:cubicBezTo>
                <a:cubicBezTo>
                  <a:pt x="2958" y="152"/>
                  <a:pt x="2958" y="152"/>
                  <a:pt x="2958" y="152"/>
                </a:cubicBezTo>
                <a:cubicBezTo>
                  <a:pt x="2959" y="151"/>
                  <a:pt x="2959" y="151"/>
                  <a:pt x="2959" y="151"/>
                </a:cubicBezTo>
                <a:cubicBezTo>
                  <a:pt x="2962" y="146"/>
                  <a:pt x="2962" y="146"/>
                  <a:pt x="2962" y="146"/>
                </a:cubicBezTo>
                <a:cubicBezTo>
                  <a:pt x="2962" y="144"/>
                  <a:pt x="2962" y="144"/>
                  <a:pt x="2962" y="144"/>
                </a:cubicBezTo>
                <a:cubicBezTo>
                  <a:pt x="2963" y="146"/>
                  <a:pt x="2963" y="146"/>
                  <a:pt x="2963" y="146"/>
                </a:cubicBezTo>
                <a:cubicBezTo>
                  <a:pt x="2965" y="147"/>
                  <a:pt x="2965" y="147"/>
                  <a:pt x="2965" y="147"/>
                </a:cubicBezTo>
                <a:cubicBezTo>
                  <a:pt x="2965" y="149"/>
                  <a:pt x="2965" y="149"/>
                  <a:pt x="2965" y="149"/>
                </a:cubicBezTo>
                <a:cubicBezTo>
                  <a:pt x="2968" y="156"/>
                  <a:pt x="2968" y="156"/>
                  <a:pt x="2968" y="156"/>
                </a:cubicBezTo>
                <a:cubicBezTo>
                  <a:pt x="2969" y="157"/>
                  <a:pt x="2969" y="157"/>
                  <a:pt x="2969" y="157"/>
                </a:cubicBezTo>
                <a:cubicBezTo>
                  <a:pt x="2970" y="157"/>
                  <a:pt x="2970" y="157"/>
                  <a:pt x="2970" y="157"/>
                </a:cubicBezTo>
                <a:cubicBezTo>
                  <a:pt x="2971" y="151"/>
                  <a:pt x="2971" y="151"/>
                  <a:pt x="2971" y="151"/>
                </a:cubicBezTo>
                <a:cubicBezTo>
                  <a:pt x="2972" y="149"/>
                  <a:pt x="2972" y="149"/>
                  <a:pt x="2972" y="149"/>
                </a:cubicBezTo>
                <a:cubicBezTo>
                  <a:pt x="2971" y="147"/>
                  <a:pt x="2971" y="147"/>
                  <a:pt x="2971" y="147"/>
                </a:cubicBezTo>
                <a:cubicBezTo>
                  <a:pt x="2972" y="145"/>
                  <a:pt x="2972" y="145"/>
                  <a:pt x="2972" y="145"/>
                </a:cubicBezTo>
                <a:cubicBezTo>
                  <a:pt x="2971" y="143"/>
                  <a:pt x="2971" y="143"/>
                  <a:pt x="2971" y="143"/>
                </a:cubicBezTo>
                <a:cubicBezTo>
                  <a:pt x="2973" y="144"/>
                  <a:pt x="2973" y="144"/>
                  <a:pt x="2973" y="144"/>
                </a:cubicBezTo>
                <a:cubicBezTo>
                  <a:pt x="2974" y="143"/>
                  <a:pt x="2974" y="143"/>
                  <a:pt x="2974" y="143"/>
                </a:cubicBezTo>
                <a:cubicBezTo>
                  <a:pt x="2975" y="139"/>
                  <a:pt x="2975" y="139"/>
                  <a:pt x="2975" y="139"/>
                </a:cubicBezTo>
                <a:cubicBezTo>
                  <a:pt x="2977" y="139"/>
                  <a:pt x="2977" y="139"/>
                  <a:pt x="2977" y="139"/>
                </a:cubicBezTo>
                <a:cubicBezTo>
                  <a:pt x="2979" y="136"/>
                  <a:pt x="2979" y="136"/>
                  <a:pt x="2979" y="136"/>
                </a:cubicBezTo>
                <a:cubicBezTo>
                  <a:pt x="2981" y="135"/>
                  <a:pt x="2981" y="135"/>
                  <a:pt x="2981" y="135"/>
                </a:cubicBezTo>
                <a:cubicBezTo>
                  <a:pt x="2982" y="136"/>
                  <a:pt x="2982" y="136"/>
                  <a:pt x="2982" y="136"/>
                </a:cubicBezTo>
                <a:cubicBezTo>
                  <a:pt x="2986" y="134"/>
                  <a:pt x="2986" y="134"/>
                  <a:pt x="2986" y="134"/>
                </a:cubicBezTo>
                <a:cubicBezTo>
                  <a:pt x="2989" y="135"/>
                  <a:pt x="2989" y="135"/>
                  <a:pt x="2989" y="135"/>
                </a:cubicBezTo>
                <a:cubicBezTo>
                  <a:pt x="2994" y="138"/>
                  <a:pt x="2994" y="138"/>
                  <a:pt x="2994" y="138"/>
                </a:cubicBezTo>
                <a:cubicBezTo>
                  <a:pt x="2994" y="139"/>
                  <a:pt x="2994" y="139"/>
                  <a:pt x="2994" y="139"/>
                </a:cubicBezTo>
                <a:cubicBezTo>
                  <a:pt x="2996" y="140"/>
                  <a:pt x="2996" y="140"/>
                  <a:pt x="2996" y="140"/>
                </a:cubicBezTo>
                <a:cubicBezTo>
                  <a:pt x="2998" y="139"/>
                  <a:pt x="2998" y="139"/>
                  <a:pt x="2998" y="139"/>
                </a:cubicBezTo>
                <a:cubicBezTo>
                  <a:pt x="2999" y="140"/>
                  <a:pt x="2999" y="140"/>
                  <a:pt x="2999" y="140"/>
                </a:cubicBezTo>
                <a:cubicBezTo>
                  <a:pt x="2998" y="141"/>
                  <a:pt x="2998" y="141"/>
                  <a:pt x="2998" y="141"/>
                </a:cubicBezTo>
                <a:cubicBezTo>
                  <a:pt x="3001" y="144"/>
                  <a:pt x="3001" y="144"/>
                  <a:pt x="3001" y="144"/>
                </a:cubicBezTo>
                <a:cubicBezTo>
                  <a:pt x="3002" y="143"/>
                  <a:pt x="3002" y="143"/>
                  <a:pt x="3002" y="143"/>
                </a:cubicBezTo>
                <a:cubicBezTo>
                  <a:pt x="3004" y="145"/>
                  <a:pt x="3004" y="145"/>
                  <a:pt x="3004" y="145"/>
                </a:cubicBezTo>
                <a:cubicBezTo>
                  <a:pt x="3006" y="144"/>
                  <a:pt x="3006" y="144"/>
                  <a:pt x="3006" y="144"/>
                </a:cubicBezTo>
                <a:cubicBezTo>
                  <a:pt x="3007" y="145"/>
                  <a:pt x="3007" y="145"/>
                  <a:pt x="3007" y="145"/>
                </a:cubicBezTo>
                <a:cubicBezTo>
                  <a:pt x="3007" y="143"/>
                  <a:pt x="3007" y="143"/>
                  <a:pt x="3007" y="143"/>
                </a:cubicBezTo>
                <a:cubicBezTo>
                  <a:pt x="3004" y="139"/>
                  <a:pt x="3004" y="139"/>
                  <a:pt x="3004" y="139"/>
                </a:cubicBezTo>
                <a:cubicBezTo>
                  <a:pt x="3005" y="138"/>
                  <a:pt x="3005" y="138"/>
                  <a:pt x="3005" y="138"/>
                </a:cubicBezTo>
                <a:cubicBezTo>
                  <a:pt x="3005" y="137"/>
                  <a:pt x="3005" y="137"/>
                  <a:pt x="3005" y="137"/>
                </a:cubicBezTo>
                <a:cubicBezTo>
                  <a:pt x="3003" y="136"/>
                  <a:pt x="3003" y="136"/>
                  <a:pt x="3003" y="136"/>
                </a:cubicBezTo>
                <a:cubicBezTo>
                  <a:pt x="3004" y="134"/>
                  <a:pt x="3004" y="134"/>
                  <a:pt x="3004" y="134"/>
                </a:cubicBezTo>
                <a:cubicBezTo>
                  <a:pt x="3005" y="133"/>
                  <a:pt x="3005" y="133"/>
                  <a:pt x="3005" y="133"/>
                </a:cubicBezTo>
                <a:cubicBezTo>
                  <a:pt x="3005" y="128"/>
                  <a:pt x="3005" y="128"/>
                  <a:pt x="3005" y="128"/>
                </a:cubicBezTo>
                <a:cubicBezTo>
                  <a:pt x="3007" y="124"/>
                  <a:pt x="3007" y="124"/>
                  <a:pt x="3007" y="124"/>
                </a:cubicBezTo>
                <a:cubicBezTo>
                  <a:pt x="3006" y="123"/>
                  <a:pt x="3006" y="123"/>
                  <a:pt x="3006" y="123"/>
                </a:cubicBezTo>
                <a:cubicBezTo>
                  <a:pt x="3008" y="120"/>
                  <a:pt x="3008" y="120"/>
                  <a:pt x="3008" y="120"/>
                </a:cubicBezTo>
                <a:cubicBezTo>
                  <a:pt x="3008" y="118"/>
                  <a:pt x="3008" y="118"/>
                  <a:pt x="3008" y="118"/>
                </a:cubicBezTo>
                <a:cubicBezTo>
                  <a:pt x="3009" y="117"/>
                  <a:pt x="3009" y="117"/>
                  <a:pt x="3009" y="117"/>
                </a:cubicBezTo>
                <a:cubicBezTo>
                  <a:pt x="3007" y="114"/>
                  <a:pt x="3007" y="114"/>
                  <a:pt x="3007" y="114"/>
                </a:cubicBezTo>
                <a:cubicBezTo>
                  <a:pt x="3006" y="113"/>
                  <a:pt x="3006" y="113"/>
                  <a:pt x="3006" y="113"/>
                </a:cubicBezTo>
                <a:cubicBezTo>
                  <a:pt x="3006" y="112"/>
                  <a:pt x="3006" y="112"/>
                  <a:pt x="3006" y="112"/>
                </a:cubicBezTo>
                <a:cubicBezTo>
                  <a:pt x="3009" y="112"/>
                  <a:pt x="3009" y="112"/>
                  <a:pt x="3009" y="112"/>
                </a:cubicBezTo>
                <a:cubicBezTo>
                  <a:pt x="3010" y="110"/>
                  <a:pt x="3010" y="110"/>
                  <a:pt x="3010" y="110"/>
                </a:cubicBezTo>
                <a:cubicBezTo>
                  <a:pt x="3007" y="108"/>
                  <a:pt x="3007" y="108"/>
                  <a:pt x="3007" y="108"/>
                </a:cubicBezTo>
                <a:cubicBezTo>
                  <a:pt x="3006" y="107"/>
                  <a:pt x="3006" y="107"/>
                  <a:pt x="3006" y="107"/>
                </a:cubicBezTo>
                <a:cubicBezTo>
                  <a:pt x="3007" y="106"/>
                  <a:pt x="3007" y="106"/>
                  <a:pt x="3007" y="106"/>
                </a:cubicBezTo>
                <a:cubicBezTo>
                  <a:pt x="3008" y="107"/>
                  <a:pt x="3008" y="107"/>
                  <a:pt x="3008" y="107"/>
                </a:cubicBezTo>
                <a:cubicBezTo>
                  <a:pt x="3010" y="107"/>
                  <a:pt x="3010" y="107"/>
                  <a:pt x="3010" y="107"/>
                </a:cubicBezTo>
                <a:cubicBezTo>
                  <a:pt x="3010" y="105"/>
                  <a:pt x="3010" y="105"/>
                  <a:pt x="3010" y="105"/>
                </a:cubicBezTo>
                <a:cubicBezTo>
                  <a:pt x="3009" y="104"/>
                  <a:pt x="3009" y="104"/>
                  <a:pt x="3009" y="104"/>
                </a:cubicBezTo>
                <a:cubicBezTo>
                  <a:pt x="3011" y="102"/>
                  <a:pt x="3011" y="102"/>
                  <a:pt x="3011" y="102"/>
                </a:cubicBezTo>
                <a:cubicBezTo>
                  <a:pt x="3011" y="101"/>
                  <a:pt x="3011" y="101"/>
                  <a:pt x="3011" y="101"/>
                </a:cubicBezTo>
                <a:cubicBezTo>
                  <a:pt x="3010" y="99"/>
                  <a:pt x="3010" y="99"/>
                  <a:pt x="3010" y="99"/>
                </a:cubicBezTo>
                <a:cubicBezTo>
                  <a:pt x="3011" y="99"/>
                  <a:pt x="3011" y="99"/>
                  <a:pt x="3011" y="99"/>
                </a:cubicBezTo>
                <a:cubicBezTo>
                  <a:pt x="3012" y="99"/>
                  <a:pt x="3012" y="99"/>
                  <a:pt x="3012" y="99"/>
                </a:cubicBezTo>
                <a:cubicBezTo>
                  <a:pt x="3013" y="97"/>
                  <a:pt x="3013" y="97"/>
                  <a:pt x="3013" y="97"/>
                </a:cubicBezTo>
                <a:cubicBezTo>
                  <a:pt x="3014" y="96"/>
                  <a:pt x="3014" y="96"/>
                  <a:pt x="3014" y="96"/>
                </a:cubicBezTo>
                <a:cubicBezTo>
                  <a:pt x="3013" y="95"/>
                  <a:pt x="3013" y="95"/>
                  <a:pt x="3013" y="95"/>
                </a:cubicBezTo>
                <a:cubicBezTo>
                  <a:pt x="3014" y="95"/>
                  <a:pt x="3014" y="95"/>
                  <a:pt x="3014" y="95"/>
                </a:cubicBezTo>
                <a:cubicBezTo>
                  <a:pt x="3017" y="93"/>
                  <a:pt x="3017" y="93"/>
                  <a:pt x="3017" y="93"/>
                </a:cubicBezTo>
                <a:cubicBezTo>
                  <a:pt x="3016" y="91"/>
                  <a:pt x="3016" y="91"/>
                  <a:pt x="3016" y="91"/>
                </a:cubicBezTo>
                <a:cubicBezTo>
                  <a:pt x="3016" y="89"/>
                  <a:pt x="3016" y="89"/>
                  <a:pt x="3016" y="89"/>
                </a:cubicBezTo>
                <a:cubicBezTo>
                  <a:pt x="3017" y="90"/>
                  <a:pt x="3017" y="90"/>
                  <a:pt x="3017" y="90"/>
                </a:cubicBezTo>
                <a:cubicBezTo>
                  <a:pt x="3019" y="88"/>
                  <a:pt x="3019" y="88"/>
                  <a:pt x="3019" y="88"/>
                </a:cubicBezTo>
                <a:cubicBezTo>
                  <a:pt x="3018" y="85"/>
                  <a:pt x="3018" y="85"/>
                  <a:pt x="3018" y="85"/>
                </a:cubicBezTo>
                <a:cubicBezTo>
                  <a:pt x="3018" y="82"/>
                  <a:pt x="3018" y="82"/>
                  <a:pt x="3018" y="82"/>
                </a:cubicBezTo>
                <a:cubicBezTo>
                  <a:pt x="3020" y="82"/>
                  <a:pt x="3020" y="82"/>
                  <a:pt x="3020" y="82"/>
                </a:cubicBezTo>
                <a:cubicBezTo>
                  <a:pt x="3020" y="83"/>
                  <a:pt x="3020" y="83"/>
                  <a:pt x="3020" y="83"/>
                </a:cubicBezTo>
                <a:cubicBezTo>
                  <a:pt x="3021" y="82"/>
                  <a:pt x="3021" y="82"/>
                  <a:pt x="3021" y="82"/>
                </a:cubicBezTo>
                <a:cubicBezTo>
                  <a:pt x="3024" y="78"/>
                  <a:pt x="3024" y="78"/>
                  <a:pt x="3024" y="78"/>
                </a:cubicBezTo>
                <a:cubicBezTo>
                  <a:pt x="3023" y="78"/>
                  <a:pt x="3023" y="78"/>
                  <a:pt x="3023" y="78"/>
                </a:cubicBezTo>
                <a:cubicBezTo>
                  <a:pt x="3023" y="76"/>
                  <a:pt x="3023" y="76"/>
                  <a:pt x="3023" y="76"/>
                </a:cubicBezTo>
                <a:cubicBezTo>
                  <a:pt x="3025" y="76"/>
                  <a:pt x="3025" y="76"/>
                  <a:pt x="3025" y="76"/>
                </a:cubicBezTo>
                <a:cubicBezTo>
                  <a:pt x="3028" y="72"/>
                  <a:pt x="3028" y="72"/>
                  <a:pt x="3028" y="72"/>
                </a:cubicBezTo>
                <a:cubicBezTo>
                  <a:pt x="3027" y="72"/>
                  <a:pt x="3027" y="72"/>
                  <a:pt x="3027" y="72"/>
                </a:cubicBezTo>
                <a:cubicBezTo>
                  <a:pt x="3028" y="71"/>
                  <a:pt x="3028" y="71"/>
                  <a:pt x="3028" y="71"/>
                </a:cubicBezTo>
                <a:cubicBezTo>
                  <a:pt x="3030" y="71"/>
                  <a:pt x="3030" y="71"/>
                  <a:pt x="3030" y="71"/>
                </a:cubicBezTo>
                <a:cubicBezTo>
                  <a:pt x="3033" y="69"/>
                  <a:pt x="3033" y="69"/>
                  <a:pt x="3033" y="69"/>
                </a:cubicBezTo>
                <a:cubicBezTo>
                  <a:pt x="3032" y="67"/>
                  <a:pt x="3032" y="67"/>
                  <a:pt x="3032" y="67"/>
                </a:cubicBezTo>
                <a:cubicBezTo>
                  <a:pt x="3033" y="66"/>
                  <a:pt x="3033" y="66"/>
                  <a:pt x="3033" y="66"/>
                </a:cubicBezTo>
                <a:cubicBezTo>
                  <a:pt x="3034" y="67"/>
                  <a:pt x="3034" y="67"/>
                  <a:pt x="3034" y="67"/>
                </a:cubicBezTo>
                <a:cubicBezTo>
                  <a:pt x="3035" y="69"/>
                  <a:pt x="3035" y="69"/>
                  <a:pt x="3035" y="69"/>
                </a:cubicBezTo>
                <a:cubicBezTo>
                  <a:pt x="3036" y="69"/>
                  <a:pt x="3036" y="69"/>
                  <a:pt x="3036" y="69"/>
                </a:cubicBezTo>
                <a:cubicBezTo>
                  <a:pt x="3038" y="69"/>
                  <a:pt x="3038" y="69"/>
                  <a:pt x="3038" y="69"/>
                </a:cubicBezTo>
                <a:cubicBezTo>
                  <a:pt x="3040" y="70"/>
                  <a:pt x="3040" y="70"/>
                  <a:pt x="3040" y="70"/>
                </a:cubicBezTo>
                <a:cubicBezTo>
                  <a:pt x="3047" y="70"/>
                  <a:pt x="3047" y="70"/>
                  <a:pt x="3047" y="70"/>
                </a:cubicBezTo>
                <a:cubicBezTo>
                  <a:pt x="3049" y="71"/>
                  <a:pt x="3049" y="71"/>
                  <a:pt x="3049" y="71"/>
                </a:cubicBezTo>
                <a:cubicBezTo>
                  <a:pt x="3050" y="71"/>
                  <a:pt x="3050" y="71"/>
                  <a:pt x="3050" y="71"/>
                </a:cubicBezTo>
                <a:cubicBezTo>
                  <a:pt x="3049" y="68"/>
                  <a:pt x="3049" y="68"/>
                  <a:pt x="3049" y="68"/>
                </a:cubicBezTo>
                <a:cubicBezTo>
                  <a:pt x="3047" y="67"/>
                  <a:pt x="3047" y="67"/>
                  <a:pt x="3047" y="67"/>
                </a:cubicBezTo>
                <a:cubicBezTo>
                  <a:pt x="3047" y="66"/>
                  <a:pt x="3047" y="66"/>
                  <a:pt x="3047" y="66"/>
                </a:cubicBezTo>
                <a:cubicBezTo>
                  <a:pt x="3048" y="65"/>
                  <a:pt x="3048" y="65"/>
                  <a:pt x="3048" y="65"/>
                </a:cubicBezTo>
                <a:cubicBezTo>
                  <a:pt x="3048" y="59"/>
                  <a:pt x="3048" y="59"/>
                  <a:pt x="3048" y="59"/>
                </a:cubicBezTo>
                <a:cubicBezTo>
                  <a:pt x="3045" y="55"/>
                  <a:pt x="3045" y="55"/>
                  <a:pt x="3045" y="55"/>
                </a:cubicBezTo>
                <a:cubicBezTo>
                  <a:pt x="3043" y="55"/>
                  <a:pt x="3043" y="55"/>
                  <a:pt x="3043" y="55"/>
                </a:cubicBezTo>
                <a:cubicBezTo>
                  <a:pt x="3040" y="51"/>
                  <a:pt x="3040" y="51"/>
                  <a:pt x="3040" y="51"/>
                </a:cubicBezTo>
                <a:cubicBezTo>
                  <a:pt x="3042" y="50"/>
                  <a:pt x="3042" y="50"/>
                  <a:pt x="3042" y="50"/>
                </a:cubicBezTo>
                <a:cubicBezTo>
                  <a:pt x="3039" y="47"/>
                  <a:pt x="3039" y="47"/>
                  <a:pt x="3039" y="47"/>
                </a:cubicBezTo>
                <a:cubicBezTo>
                  <a:pt x="3035" y="46"/>
                  <a:pt x="3035" y="46"/>
                  <a:pt x="3035" y="46"/>
                </a:cubicBezTo>
                <a:cubicBezTo>
                  <a:pt x="3030" y="43"/>
                  <a:pt x="3030" y="43"/>
                  <a:pt x="3030" y="43"/>
                </a:cubicBezTo>
                <a:cubicBezTo>
                  <a:pt x="3028" y="40"/>
                  <a:pt x="3028" y="40"/>
                  <a:pt x="3028" y="40"/>
                </a:cubicBezTo>
                <a:cubicBezTo>
                  <a:pt x="3028" y="42"/>
                  <a:pt x="3028" y="42"/>
                  <a:pt x="3028" y="42"/>
                </a:cubicBezTo>
                <a:cubicBezTo>
                  <a:pt x="3026" y="41"/>
                  <a:pt x="3026" y="41"/>
                  <a:pt x="3026" y="41"/>
                </a:cubicBezTo>
                <a:cubicBezTo>
                  <a:pt x="3026" y="42"/>
                  <a:pt x="3026" y="42"/>
                  <a:pt x="3026" y="42"/>
                </a:cubicBezTo>
                <a:cubicBezTo>
                  <a:pt x="3025" y="44"/>
                  <a:pt x="3025" y="44"/>
                  <a:pt x="3025" y="44"/>
                </a:cubicBezTo>
                <a:cubicBezTo>
                  <a:pt x="3023" y="45"/>
                  <a:pt x="3023" y="45"/>
                  <a:pt x="3023" y="45"/>
                </a:cubicBezTo>
                <a:cubicBezTo>
                  <a:pt x="3022" y="44"/>
                  <a:pt x="3022" y="44"/>
                  <a:pt x="3022" y="44"/>
                </a:cubicBezTo>
                <a:cubicBezTo>
                  <a:pt x="3023" y="41"/>
                  <a:pt x="3023" y="41"/>
                  <a:pt x="3023" y="41"/>
                </a:cubicBezTo>
                <a:cubicBezTo>
                  <a:pt x="3025" y="40"/>
                  <a:pt x="3025" y="40"/>
                  <a:pt x="3025" y="40"/>
                </a:cubicBezTo>
                <a:cubicBezTo>
                  <a:pt x="3023" y="38"/>
                  <a:pt x="3023" y="38"/>
                  <a:pt x="3023" y="38"/>
                </a:cubicBezTo>
                <a:cubicBezTo>
                  <a:pt x="3024" y="37"/>
                  <a:pt x="3024" y="37"/>
                  <a:pt x="3024" y="37"/>
                </a:cubicBezTo>
                <a:cubicBezTo>
                  <a:pt x="3025" y="37"/>
                  <a:pt x="3025" y="37"/>
                  <a:pt x="3025" y="37"/>
                </a:cubicBezTo>
                <a:cubicBezTo>
                  <a:pt x="3026" y="39"/>
                  <a:pt x="3026" y="39"/>
                  <a:pt x="3026" y="39"/>
                </a:cubicBezTo>
                <a:cubicBezTo>
                  <a:pt x="3022" y="32"/>
                  <a:pt x="3022" y="32"/>
                  <a:pt x="3022" y="32"/>
                </a:cubicBezTo>
                <a:cubicBezTo>
                  <a:pt x="3019" y="30"/>
                  <a:pt x="3019" y="30"/>
                  <a:pt x="3019" y="30"/>
                </a:cubicBezTo>
                <a:cubicBezTo>
                  <a:pt x="3019" y="33"/>
                  <a:pt x="3019" y="33"/>
                  <a:pt x="3019" y="33"/>
                </a:cubicBezTo>
                <a:cubicBezTo>
                  <a:pt x="3019" y="34"/>
                  <a:pt x="3019" y="34"/>
                  <a:pt x="3019" y="34"/>
                </a:cubicBezTo>
                <a:cubicBezTo>
                  <a:pt x="3018" y="34"/>
                  <a:pt x="3018" y="34"/>
                  <a:pt x="3018" y="34"/>
                </a:cubicBezTo>
                <a:cubicBezTo>
                  <a:pt x="3014" y="30"/>
                  <a:pt x="3014" y="30"/>
                  <a:pt x="3014" y="30"/>
                </a:cubicBezTo>
                <a:cubicBezTo>
                  <a:pt x="3015" y="29"/>
                  <a:pt x="3015" y="29"/>
                  <a:pt x="3015" y="29"/>
                </a:cubicBezTo>
                <a:cubicBezTo>
                  <a:pt x="3017" y="29"/>
                  <a:pt x="3017" y="29"/>
                  <a:pt x="3017" y="29"/>
                </a:cubicBezTo>
                <a:cubicBezTo>
                  <a:pt x="3016" y="27"/>
                  <a:pt x="3016" y="27"/>
                  <a:pt x="3016" y="27"/>
                </a:cubicBezTo>
                <a:cubicBezTo>
                  <a:pt x="3010" y="23"/>
                  <a:pt x="3010" y="23"/>
                  <a:pt x="3010" y="23"/>
                </a:cubicBezTo>
                <a:cubicBezTo>
                  <a:pt x="3009" y="23"/>
                  <a:pt x="3009" y="23"/>
                  <a:pt x="3009" y="23"/>
                </a:cubicBezTo>
                <a:cubicBezTo>
                  <a:pt x="3010" y="24"/>
                  <a:pt x="3010" y="24"/>
                  <a:pt x="3010" y="24"/>
                </a:cubicBezTo>
                <a:cubicBezTo>
                  <a:pt x="3009" y="26"/>
                  <a:pt x="3009" y="26"/>
                  <a:pt x="3009" y="26"/>
                </a:cubicBezTo>
                <a:cubicBezTo>
                  <a:pt x="3006" y="26"/>
                  <a:pt x="3006" y="26"/>
                  <a:pt x="3006" y="26"/>
                </a:cubicBezTo>
                <a:cubicBezTo>
                  <a:pt x="3004" y="24"/>
                  <a:pt x="3004" y="24"/>
                  <a:pt x="3004" y="24"/>
                </a:cubicBezTo>
                <a:cubicBezTo>
                  <a:pt x="3001" y="23"/>
                  <a:pt x="3001" y="23"/>
                  <a:pt x="3001" y="23"/>
                </a:cubicBezTo>
                <a:cubicBezTo>
                  <a:pt x="2999" y="19"/>
                  <a:pt x="2999" y="19"/>
                  <a:pt x="2999" y="19"/>
                </a:cubicBezTo>
                <a:cubicBezTo>
                  <a:pt x="2999" y="18"/>
                  <a:pt x="2999" y="18"/>
                  <a:pt x="2999" y="18"/>
                </a:cubicBezTo>
                <a:cubicBezTo>
                  <a:pt x="2997" y="17"/>
                  <a:pt x="2997" y="17"/>
                  <a:pt x="2997" y="17"/>
                </a:cubicBezTo>
                <a:cubicBezTo>
                  <a:pt x="2996" y="17"/>
                  <a:pt x="2996" y="17"/>
                  <a:pt x="2996" y="17"/>
                </a:cubicBezTo>
                <a:cubicBezTo>
                  <a:pt x="2993" y="20"/>
                  <a:pt x="2993" y="20"/>
                  <a:pt x="2993" y="20"/>
                </a:cubicBezTo>
                <a:cubicBezTo>
                  <a:pt x="2993" y="21"/>
                  <a:pt x="2993" y="21"/>
                  <a:pt x="2993" y="21"/>
                </a:cubicBezTo>
                <a:cubicBezTo>
                  <a:pt x="2991" y="21"/>
                  <a:pt x="2991" y="21"/>
                  <a:pt x="2991" y="21"/>
                </a:cubicBezTo>
                <a:cubicBezTo>
                  <a:pt x="2990" y="22"/>
                  <a:pt x="2990" y="22"/>
                  <a:pt x="2990" y="22"/>
                </a:cubicBezTo>
                <a:cubicBezTo>
                  <a:pt x="2989" y="26"/>
                  <a:pt x="2989" y="26"/>
                  <a:pt x="2989" y="26"/>
                </a:cubicBezTo>
                <a:cubicBezTo>
                  <a:pt x="2990" y="27"/>
                  <a:pt x="2990" y="27"/>
                  <a:pt x="2990" y="27"/>
                </a:cubicBezTo>
                <a:cubicBezTo>
                  <a:pt x="2989" y="26"/>
                  <a:pt x="2989" y="26"/>
                  <a:pt x="2989" y="26"/>
                </a:cubicBezTo>
                <a:cubicBezTo>
                  <a:pt x="2987" y="22"/>
                  <a:pt x="2987" y="22"/>
                  <a:pt x="2987" y="22"/>
                </a:cubicBezTo>
                <a:cubicBezTo>
                  <a:pt x="2988" y="20"/>
                  <a:pt x="2988" y="20"/>
                  <a:pt x="2988" y="20"/>
                </a:cubicBezTo>
                <a:cubicBezTo>
                  <a:pt x="2985" y="18"/>
                  <a:pt x="2985" y="18"/>
                  <a:pt x="2985" y="18"/>
                </a:cubicBezTo>
                <a:cubicBezTo>
                  <a:pt x="2984" y="15"/>
                  <a:pt x="2984" y="15"/>
                  <a:pt x="2984" y="15"/>
                </a:cubicBezTo>
                <a:cubicBezTo>
                  <a:pt x="2983" y="15"/>
                  <a:pt x="2983" y="15"/>
                  <a:pt x="2983" y="15"/>
                </a:cubicBezTo>
                <a:cubicBezTo>
                  <a:pt x="2985" y="15"/>
                  <a:pt x="2985" y="15"/>
                  <a:pt x="2985" y="15"/>
                </a:cubicBezTo>
                <a:cubicBezTo>
                  <a:pt x="2987" y="17"/>
                  <a:pt x="2987" y="17"/>
                  <a:pt x="2987" y="17"/>
                </a:cubicBezTo>
                <a:cubicBezTo>
                  <a:pt x="2987" y="15"/>
                  <a:pt x="2987" y="15"/>
                  <a:pt x="2987" y="15"/>
                </a:cubicBezTo>
                <a:cubicBezTo>
                  <a:pt x="2989" y="15"/>
                  <a:pt x="2989" y="15"/>
                  <a:pt x="2989" y="15"/>
                </a:cubicBezTo>
                <a:cubicBezTo>
                  <a:pt x="2991" y="16"/>
                  <a:pt x="2991" y="16"/>
                  <a:pt x="2991" y="16"/>
                </a:cubicBezTo>
                <a:cubicBezTo>
                  <a:pt x="2994" y="14"/>
                  <a:pt x="2994" y="14"/>
                  <a:pt x="2994" y="14"/>
                </a:cubicBezTo>
                <a:cubicBezTo>
                  <a:pt x="2993" y="12"/>
                  <a:pt x="2993" y="12"/>
                  <a:pt x="2993" y="12"/>
                </a:cubicBezTo>
                <a:cubicBezTo>
                  <a:pt x="2987" y="10"/>
                  <a:pt x="2987" y="10"/>
                  <a:pt x="2987" y="10"/>
                </a:cubicBezTo>
                <a:cubicBezTo>
                  <a:pt x="2986" y="12"/>
                  <a:pt x="2986" y="12"/>
                  <a:pt x="2986" y="12"/>
                </a:cubicBezTo>
                <a:cubicBezTo>
                  <a:pt x="2983" y="12"/>
                  <a:pt x="2983" y="12"/>
                  <a:pt x="2983" y="12"/>
                </a:cubicBezTo>
                <a:cubicBezTo>
                  <a:pt x="2981" y="11"/>
                  <a:pt x="2981" y="11"/>
                  <a:pt x="2981" y="11"/>
                </a:cubicBezTo>
                <a:cubicBezTo>
                  <a:pt x="2983" y="11"/>
                  <a:pt x="2983" y="11"/>
                  <a:pt x="2983" y="11"/>
                </a:cubicBezTo>
                <a:cubicBezTo>
                  <a:pt x="2985" y="9"/>
                  <a:pt x="2985" y="9"/>
                  <a:pt x="2985" y="9"/>
                </a:cubicBezTo>
                <a:cubicBezTo>
                  <a:pt x="2987" y="8"/>
                  <a:pt x="2987" y="8"/>
                  <a:pt x="2987" y="8"/>
                </a:cubicBezTo>
                <a:cubicBezTo>
                  <a:pt x="2988" y="9"/>
                  <a:pt x="2988" y="9"/>
                  <a:pt x="2988" y="9"/>
                </a:cubicBezTo>
                <a:cubicBezTo>
                  <a:pt x="2991" y="10"/>
                  <a:pt x="2991" y="10"/>
                  <a:pt x="2991" y="10"/>
                </a:cubicBezTo>
                <a:cubicBezTo>
                  <a:pt x="2993" y="11"/>
                  <a:pt x="2993" y="11"/>
                  <a:pt x="2993" y="11"/>
                </a:cubicBezTo>
                <a:cubicBezTo>
                  <a:pt x="2996" y="14"/>
                  <a:pt x="2996" y="14"/>
                  <a:pt x="2996" y="14"/>
                </a:cubicBezTo>
                <a:cubicBezTo>
                  <a:pt x="2998" y="15"/>
                  <a:pt x="2998" y="15"/>
                  <a:pt x="2998" y="15"/>
                </a:cubicBezTo>
                <a:cubicBezTo>
                  <a:pt x="2999" y="17"/>
                  <a:pt x="2999" y="17"/>
                  <a:pt x="2999" y="17"/>
                </a:cubicBezTo>
                <a:cubicBezTo>
                  <a:pt x="3001" y="17"/>
                  <a:pt x="3001" y="17"/>
                  <a:pt x="3001" y="17"/>
                </a:cubicBezTo>
                <a:cubicBezTo>
                  <a:pt x="3003" y="15"/>
                  <a:pt x="3003" y="15"/>
                  <a:pt x="3003" y="15"/>
                </a:cubicBezTo>
                <a:cubicBezTo>
                  <a:pt x="3004" y="17"/>
                  <a:pt x="3004" y="17"/>
                  <a:pt x="3004" y="17"/>
                </a:cubicBezTo>
                <a:cubicBezTo>
                  <a:pt x="3009" y="13"/>
                  <a:pt x="3009" y="13"/>
                  <a:pt x="3009" y="13"/>
                </a:cubicBezTo>
                <a:cubicBezTo>
                  <a:pt x="3009" y="14"/>
                  <a:pt x="3009" y="14"/>
                  <a:pt x="3009" y="14"/>
                </a:cubicBezTo>
                <a:cubicBezTo>
                  <a:pt x="3009" y="16"/>
                  <a:pt x="3009" y="16"/>
                  <a:pt x="3009" y="16"/>
                </a:cubicBezTo>
                <a:cubicBezTo>
                  <a:pt x="3011" y="15"/>
                  <a:pt x="3011" y="15"/>
                  <a:pt x="3011" y="15"/>
                </a:cubicBezTo>
                <a:cubicBezTo>
                  <a:pt x="3011" y="12"/>
                  <a:pt x="3011" y="12"/>
                  <a:pt x="3011" y="12"/>
                </a:cubicBezTo>
                <a:cubicBezTo>
                  <a:pt x="3013" y="8"/>
                  <a:pt x="3013" y="8"/>
                  <a:pt x="3013" y="8"/>
                </a:cubicBezTo>
                <a:cubicBezTo>
                  <a:pt x="3013" y="7"/>
                  <a:pt x="3013" y="7"/>
                  <a:pt x="3013" y="7"/>
                </a:cubicBezTo>
                <a:cubicBezTo>
                  <a:pt x="3013" y="4"/>
                  <a:pt x="3013" y="4"/>
                  <a:pt x="3013" y="4"/>
                </a:cubicBezTo>
                <a:cubicBezTo>
                  <a:pt x="3012" y="0"/>
                  <a:pt x="3012" y="0"/>
                  <a:pt x="3012" y="0"/>
                </a:cubicBezTo>
                <a:cubicBezTo>
                  <a:pt x="3012" y="0"/>
                  <a:pt x="3012" y="0"/>
                  <a:pt x="3012" y="0"/>
                </a:cubicBezTo>
                <a:cubicBezTo>
                  <a:pt x="2304" y="0"/>
                  <a:pt x="2304" y="0"/>
                  <a:pt x="2304" y="0"/>
                </a:cubicBezTo>
                <a:cubicBezTo>
                  <a:pt x="2303" y="1"/>
                  <a:pt x="2303" y="1"/>
                  <a:pt x="2303" y="1"/>
                </a:cubicBezTo>
                <a:cubicBezTo>
                  <a:pt x="2302" y="3"/>
                  <a:pt x="2302" y="3"/>
                  <a:pt x="2302" y="3"/>
                </a:cubicBezTo>
                <a:cubicBezTo>
                  <a:pt x="2300" y="3"/>
                  <a:pt x="2300" y="3"/>
                  <a:pt x="2300" y="3"/>
                </a:cubicBezTo>
                <a:cubicBezTo>
                  <a:pt x="2299" y="4"/>
                  <a:pt x="2299" y="4"/>
                  <a:pt x="2299" y="4"/>
                </a:cubicBezTo>
                <a:cubicBezTo>
                  <a:pt x="2299" y="2"/>
                  <a:pt x="2299" y="2"/>
                  <a:pt x="2299" y="2"/>
                </a:cubicBezTo>
                <a:cubicBezTo>
                  <a:pt x="2301" y="1"/>
                  <a:pt x="2301" y="1"/>
                  <a:pt x="2301" y="1"/>
                </a:cubicBezTo>
                <a:cubicBezTo>
                  <a:pt x="2301" y="0"/>
                  <a:pt x="2301" y="0"/>
                  <a:pt x="2301" y="0"/>
                </a:cubicBezTo>
                <a:cubicBezTo>
                  <a:pt x="2143" y="0"/>
                  <a:pt x="2143" y="0"/>
                  <a:pt x="2143" y="0"/>
                </a:cubicBezTo>
                <a:cubicBezTo>
                  <a:pt x="2143" y="1"/>
                  <a:pt x="2143" y="1"/>
                  <a:pt x="2143" y="1"/>
                </a:cubicBezTo>
                <a:cubicBezTo>
                  <a:pt x="2144" y="2"/>
                  <a:pt x="2144" y="2"/>
                  <a:pt x="2144" y="2"/>
                </a:cubicBezTo>
                <a:cubicBezTo>
                  <a:pt x="2145" y="1"/>
                  <a:pt x="2145" y="1"/>
                  <a:pt x="2145" y="1"/>
                </a:cubicBezTo>
                <a:cubicBezTo>
                  <a:pt x="2148" y="1"/>
                  <a:pt x="2148" y="1"/>
                  <a:pt x="2148" y="1"/>
                </a:cubicBezTo>
                <a:cubicBezTo>
                  <a:pt x="2148" y="3"/>
                  <a:pt x="2148" y="3"/>
                  <a:pt x="2148" y="3"/>
                </a:cubicBezTo>
                <a:cubicBezTo>
                  <a:pt x="2151" y="5"/>
                  <a:pt x="2151" y="5"/>
                  <a:pt x="2151" y="5"/>
                </a:cubicBezTo>
                <a:cubicBezTo>
                  <a:pt x="2153" y="5"/>
                  <a:pt x="2153" y="5"/>
                  <a:pt x="2153" y="5"/>
                </a:cubicBezTo>
                <a:cubicBezTo>
                  <a:pt x="2154" y="8"/>
                  <a:pt x="2154" y="8"/>
                  <a:pt x="2154" y="8"/>
                </a:cubicBezTo>
                <a:cubicBezTo>
                  <a:pt x="2153" y="11"/>
                  <a:pt x="2153" y="11"/>
                  <a:pt x="2153" y="11"/>
                </a:cubicBezTo>
                <a:cubicBezTo>
                  <a:pt x="2149" y="14"/>
                  <a:pt x="2149" y="14"/>
                  <a:pt x="2149" y="14"/>
                </a:cubicBezTo>
                <a:cubicBezTo>
                  <a:pt x="2147" y="16"/>
                  <a:pt x="2147" y="16"/>
                  <a:pt x="2147" y="16"/>
                </a:cubicBezTo>
                <a:cubicBezTo>
                  <a:pt x="2147" y="17"/>
                  <a:pt x="2147" y="17"/>
                  <a:pt x="2147" y="17"/>
                </a:cubicBezTo>
                <a:cubicBezTo>
                  <a:pt x="2151" y="21"/>
                  <a:pt x="2151" y="21"/>
                  <a:pt x="2151" y="21"/>
                </a:cubicBezTo>
                <a:cubicBezTo>
                  <a:pt x="2153" y="22"/>
                  <a:pt x="2153" y="22"/>
                  <a:pt x="2153" y="22"/>
                </a:cubicBezTo>
                <a:cubicBezTo>
                  <a:pt x="2149" y="22"/>
                  <a:pt x="2149" y="22"/>
                  <a:pt x="2149" y="22"/>
                </a:cubicBezTo>
                <a:cubicBezTo>
                  <a:pt x="2145" y="18"/>
                  <a:pt x="2145" y="18"/>
                  <a:pt x="2145" y="18"/>
                </a:cubicBezTo>
                <a:cubicBezTo>
                  <a:pt x="2145" y="16"/>
                  <a:pt x="2145" y="16"/>
                  <a:pt x="2145" y="16"/>
                </a:cubicBezTo>
                <a:cubicBezTo>
                  <a:pt x="2147" y="12"/>
                  <a:pt x="2147" y="12"/>
                  <a:pt x="2147" y="12"/>
                </a:cubicBezTo>
                <a:cubicBezTo>
                  <a:pt x="2149" y="11"/>
                  <a:pt x="2149" y="11"/>
                  <a:pt x="2149" y="11"/>
                </a:cubicBezTo>
                <a:cubicBezTo>
                  <a:pt x="2148" y="10"/>
                  <a:pt x="2148" y="10"/>
                  <a:pt x="2148" y="10"/>
                </a:cubicBezTo>
                <a:cubicBezTo>
                  <a:pt x="2149" y="7"/>
                  <a:pt x="2149" y="7"/>
                  <a:pt x="2149" y="7"/>
                </a:cubicBezTo>
                <a:cubicBezTo>
                  <a:pt x="2149" y="7"/>
                  <a:pt x="2149" y="7"/>
                  <a:pt x="2149" y="7"/>
                </a:cubicBezTo>
                <a:cubicBezTo>
                  <a:pt x="2142" y="10"/>
                  <a:pt x="2142" y="10"/>
                  <a:pt x="2142" y="10"/>
                </a:cubicBezTo>
                <a:cubicBezTo>
                  <a:pt x="2138" y="11"/>
                  <a:pt x="2138" y="11"/>
                  <a:pt x="2138" y="11"/>
                </a:cubicBezTo>
                <a:cubicBezTo>
                  <a:pt x="2137" y="13"/>
                  <a:pt x="2137" y="13"/>
                  <a:pt x="2137" y="13"/>
                </a:cubicBezTo>
                <a:cubicBezTo>
                  <a:pt x="2135" y="14"/>
                  <a:pt x="2135" y="14"/>
                  <a:pt x="2135" y="14"/>
                </a:cubicBezTo>
                <a:cubicBezTo>
                  <a:pt x="2133" y="14"/>
                  <a:pt x="2133" y="14"/>
                  <a:pt x="2133" y="14"/>
                </a:cubicBezTo>
                <a:cubicBezTo>
                  <a:pt x="2130" y="14"/>
                  <a:pt x="2130" y="14"/>
                  <a:pt x="2130" y="14"/>
                </a:cubicBezTo>
                <a:cubicBezTo>
                  <a:pt x="2127" y="17"/>
                  <a:pt x="2127" y="17"/>
                  <a:pt x="2127" y="17"/>
                </a:cubicBezTo>
                <a:cubicBezTo>
                  <a:pt x="2119" y="19"/>
                  <a:pt x="2119" y="19"/>
                  <a:pt x="2119" y="19"/>
                </a:cubicBezTo>
                <a:cubicBezTo>
                  <a:pt x="2114" y="21"/>
                  <a:pt x="2114" y="21"/>
                  <a:pt x="2114" y="21"/>
                </a:cubicBezTo>
                <a:cubicBezTo>
                  <a:pt x="2112" y="21"/>
                  <a:pt x="2112" y="21"/>
                  <a:pt x="2112" y="21"/>
                </a:cubicBezTo>
                <a:cubicBezTo>
                  <a:pt x="2109" y="23"/>
                  <a:pt x="2109" y="23"/>
                  <a:pt x="2109" y="23"/>
                </a:cubicBezTo>
                <a:cubicBezTo>
                  <a:pt x="2106" y="23"/>
                  <a:pt x="2106" y="23"/>
                  <a:pt x="2106" y="23"/>
                </a:cubicBezTo>
                <a:cubicBezTo>
                  <a:pt x="2105" y="25"/>
                  <a:pt x="2105" y="25"/>
                  <a:pt x="2105" y="25"/>
                </a:cubicBezTo>
                <a:cubicBezTo>
                  <a:pt x="2107" y="26"/>
                  <a:pt x="2107" y="26"/>
                  <a:pt x="2107" y="26"/>
                </a:cubicBezTo>
                <a:cubicBezTo>
                  <a:pt x="2107" y="29"/>
                  <a:pt x="2107" y="29"/>
                  <a:pt x="2107" y="29"/>
                </a:cubicBezTo>
                <a:cubicBezTo>
                  <a:pt x="2106" y="31"/>
                  <a:pt x="2106" y="31"/>
                  <a:pt x="2106" y="31"/>
                </a:cubicBezTo>
                <a:cubicBezTo>
                  <a:pt x="2108" y="32"/>
                  <a:pt x="2108" y="32"/>
                  <a:pt x="2108" y="32"/>
                </a:cubicBezTo>
                <a:cubicBezTo>
                  <a:pt x="2109" y="32"/>
                  <a:pt x="2109" y="32"/>
                  <a:pt x="2109" y="32"/>
                </a:cubicBezTo>
                <a:cubicBezTo>
                  <a:pt x="2110" y="33"/>
                  <a:pt x="2110" y="33"/>
                  <a:pt x="2110" y="33"/>
                </a:cubicBezTo>
                <a:cubicBezTo>
                  <a:pt x="2109" y="35"/>
                  <a:pt x="2109" y="35"/>
                  <a:pt x="2109" y="35"/>
                </a:cubicBezTo>
                <a:cubicBezTo>
                  <a:pt x="2112" y="37"/>
                  <a:pt x="2112" y="37"/>
                  <a:pt x="2112" y="37"/>
                </a:cubicBezTo>
                <a:cubicBezTo>
                  <a:pt x="2115" y="41"/>
                  <a:pt x="2115" y="41"/>
                  <a:pt x="2115" y="41"/>
                </a:cubicBezTo>
                <a:cubicBezTo>
                  <a:pt x="2115" y="45"/>
                  <a:pt x="2115" y="45"/>
                  <a:pt x="2115" y="45"/>
                </a:cubicBezTo>
                <a:cubicBezTo>
                  <a:pt x="2116" y="47"/>
                  <a:pt x="2116" y="47"/>
                  <a:pt x="2116" y="47"/>
                </a:cubicBezTo>
                <a:cubicBezTo>
                  <a:pt x="2117" y="47"/>
                  <a:pt x="2117" y="47"/>
                  <a:pt x="2117" y="47"/>
                </a:cubicBezTo>
                <a:cubicBezTo>
                  <a:pt x="2117" y="50"/>
                  <a:pt x="2117" y="50"/>
                  <a:pt x="2117" y="50"/>
                </a:cubicBezTo>
                <a:cubicBezTo>
                  <a:pt x="2120" y="51"/>
                  <a:pt x="2120" y="51"/>
                  <a:pt x="2120" y="51"/>
                </a:cubicBezTo>
                <a:cubicBezTo>
                  <a:pt x="2122" y="51"/>
                  <a:pt x="2122" y="51"/>
                  <a:pt x="2122" y="51"/>
                </a:cubicBezTo>
                <a:cubicBezTo>
                  <a:pt x="2129" y="52"/>
                  <a:pt x="2129" y="52"/>
                  <a:pt x="2129" y="52"/>
                </a:cubicBezTo>
                <a:cubicBezTo>
                  <a:pt x="2132" y="50"/>
                  <a:pt x="2132" y="50"/>
                  <a:pt x="2132" y="50"/>
                </a:cubicBezTo>
                <a:cubicBezTo>
                  <a:pt x="2132" y="52"/>
                  <a:pt x="2132" y="52"/>
                  <a:pt x="2132" y="52"/>
                </a:cubicBezTo>
                <a:cubicBezTo>
                  <a:pt x="2133" y="53"/>
                  <a:pt x="2133" y="53"/>
                  <a:pt x="2133" y="53"/>
                </a:cubicBezTo>
                <a:cubicBezTo>
                  <a:pt x="2132" y="56"/>
                  <a:pt x="2132" y="56"/>
                  <a:pt x="2132" y="56"/>
                </a:cubicBezTo>
                <a:cubicBezTo>
                  <a:pt x="2136" y="57"/>
                  <a:pt x="2136" y="57"/>
                  <a:pt x="2136" y="57"/>
                </a:cubicBezTo>
                <a:cubicBezTo>
                  <a:pt x="2137" y="60"/>
                  <a:pt x="2137" y="60"/>
                  <a:pt x="2137" y="60"/>
                </a:cubicBezTo>
                <a:cubicBezTo>
                  <a:pt x="2142" y="60"/>
                  <a:pt x="2142" y="60"/>
                  <a:pt x="2142" y="60"/>
                </a:cubicBezTo>
                <a:cubicBezTo>
                  <a:pt x="2146" y="63"/>
                  <a:pt x="2146" y="63"/>
                  <a:pt x="2146" y="63"/>
                </a:cubicBezTo>
                <a:cubicBezTo>
                  <a:pt x="2147" y="63"/>
                  <a:pt x="2147" y="63"/>
                  <a:pt x="2147" y="63"/>
                </a:cubicBezTo>
                <a:cubicBezTo>
                  <a:pt x="2149" y="65"/>
                  <a:pt x="2149" y="65"/>
                  <a:pt x="2149" y="65"/>
                </a:cubicBezTo>
                <a:cubicBezTo>
                  <a:pt x="2150" y="70"/>
                  <a:pt x="2150" y="70"/>
                  <a:pt x="2150" y="70"/>
                </a:cubicBezTo>
                <a:cubicBezTo>
                  <a:pt x="2151" y="72"/>
                  <a:pt x="2151" y="72"/>
                  <a:pt x="2151" y="72"/>
                </a:cubicBezTo>
                <a:cubicBezTo>
                  <a:pt x="2150" y="75"/>
                  <a:pt x="2150" y="75"/>
                  <a:pt x="2150" y="75"/>
                </a:cubicBezTo>
                <a:cubicBezTo>
                  <a:pt x="2152" y="78"/>
                  <a:pt x="2152" y="78"/>
                  <a:pt x="2152" y="78"/>
                </a:cubicBezTo>
                <a:cubicBezTo>
                  <a:pt x="2154" y="79"/>
                  <a:pt x="2154" y="79"/>
                  <a:pt x="2154" y="79"/>
                </a:cubicBezTo>
                <a:cubicBezTo>
                  <a:pt x="2158" y="84"/>
                  <a:pt x="2158" y="84"/>
                  <a:pt x="2158" y="84"/>
                </a:cubicBezTo>
                <a:cubicBezTo>
                  <a:pt x="2159" y="88"/>
                  <a:pt x="2159" y="88"/>
                  <a:pt x="2159" y="88"/>
                </a:cubicBezTo>
                <a:cubicBezTo>
                  <a:pt x="2162" y="91"/>
                  <a:pt x="2162" y="91"/>
                  <a:pt x="2162" y="91"/>
                </a:cubicBezTo>
                <a:cubicBezTo>
                  <a:pt x="2162" y="93"/>
                  <a:pt x="2162" y="93"/>
                  <a:pt x="2162" y="93"/>
                </a:cubicBezTo>
                <a:cubicBezTo>
                  <a:pt x="2160" y="97"/>
                  <a:pt x="2160" y="97"/>
                  <a:pt x="2160" y="97"/>
                </a:cubicBezTo>
                <a:cubicBezTo>
                  <a:pt x="2159" y="97"/>
                  <a:pt x="2159" y="97"/>
                  <a:pt x="2159" y="97"/>
                </a:cubicBezTo>
                <a:cubicBezTo>
                  <a:pt x="2157" y="97"/>
                  <a:pt x="2157" y="97"/>
                  <a:pt x="2157" y="97"/>
                </a:cubicBezTo>
                <a:cubicBezTo>
                  <a:pt x="2159" y="100"/>
                  <a:pt x="2159" y="100"/>
                  <a:pt x="2159" y="100"/>
                </a:cubicBezTo>
                <a:cubicBezTo>
                  <a:pt x="2162" y="100"/>
                  <a:pt x="2162" y="100"/>
                  <a:pt x="2162" y="100"/>
                </a:cubicBezTo>
                <a:cubicBezTo>
                  <a:pt x="2164" y="102"/>
                  <a:pt x="2164" y="102"/>
                  <a:pt x="2164" y="102"/>
                </a:cubicBezTo>
                <a:cubicBezTo>
                  <a:pt x="2168" y="106"/>
                  <a:pt x="2168" y="106"/>
                  <a:pt x="2168" y="106"/>
                </a:cubicBezTo>
                <a:cubicBezTo>
                  <a:pt x="2172" y="107"/>
                  <a:pt x="2172" y="107"/>
                  <a:pt x="2172" y="107"/>
                </a:cubicBezTo>
                <a:cubicBezTo>
                  <a:pt x="2172" y="107"/>
                  <a:pt x="2172" y="107"/>
                  <a:pt x="2172" y="107"/>
                </a:cubicBezTo>
                <a:cubicBezTo>
                  <a:pt x="2174" y="107"/>
                  <a:pt x="2174" y="107"/>
                  <a:pt x="2174" y="107"/>
                </a:cubicBezTo>
                <a:cubicBezTo>
                  <a:pt x="2177" y="105"/>
                  <a:pt x="2177" y="105"/>
                  <a:pt x="2177" y="105"/>
                </a:cubicBezTo>
                <a:cubicBezTo>
                  <a:pt x="2180" y="104"/>
                  <a:pt x="2180" y="104"/>
                  <a:pt x="2180" y="104"/>
                </a:cubicBezTo>
                <a:cubicBezTo>
                  <a:pt x="2184" y="106"/>
                  <a:pt x="2184" y="106"/>
                  <a:pt x="2184" y="106"/>
                </a:cubicBezTo>
                <a:cubicBezTo>
                  <a:pt x="2187" y="107"/>
                  <a:pt x="2187" y="107"/>
                  <a:pt x="2187" y="107"/>
                </a:cubicBezTo>
                <a:cubicBezTo>
                  <a:pt x="2189" y="108"/>
                  <a:pt x="2189" y="108"/>
                  <a:pt x="2189" y="108"/>
                </a:cubicBezTo>
                <a:cubicBezTo>
                  <a:pt x="2190" y="110"/>
                  <a:pt x="2190" y="110"/>
                  <a:pt x="2190" y="110"/>
                </a:cubicBezTo>
                <a:cubicBezTo>
                  <a:pt x="2190" y="114"/>
                  <a:pt x="2190" y="114"/>
                  <a:pt x="2190" y="114"/>
                </a:cubicBezTo>
                <a:cubicBezTo>
                  <a:pt x="2189" y="110"/>
                  <a:pt x="2189" y="110"/>
                  <a:pt x="2189" y="110"/>
                </a:cubicBezTo>
                <a:cubicBezTo>
                  <a:pt x="2188" y="108"/>
                  <a:pt x="2188" y="108"/>
                  <a:pt x="2188" y="108"/>
                </a:cubicBezTo>
                <a:cubicBezTo>
                  <a:pt x="2185" y="108"/>
                  <a:pt x="2185" y="108"/>
                  <a:pt x="2185" y="108"/>
                </a:cubicBezTo>
                <a:cubicBezTo>
                  <a:pt x="2180" y="105"/>
                  <a:pt x="2180" y="105"/>
                  <a:pt x="2180" y="105"/>
                </a:cubicBezTo>
                <a:cubicBezTo>
                  <a:pt x="2178" y="105"/>
                  <a:pt x="2178" y="105"/>
                  <a:pt x="2178" y="105"/>
                </a:cubicBezTo>
                <a:cubicBezTo>
                  <a:pt x="2175" y="108"/>
                  <a:pt x="2175" y="108"/>
                  <a:pt x="2175" y="108"/>
                </a:cubicBezTo>
                <a:cubicBezTo>
                  <a:pt x="2175" y="111"/>
                  <a:pt x="2175" y="111"/>
                  <a:pt x="2175" y="111"/>
                </a:cubicBezTo>
                <a:cubicBezTo>
                  <a:pt x="2175" y="113"/>
                  <a:pt x="2175" y="113"/>
                  <a:pt x="2175" y="113"/>
                </a:cubicBezTo>
                <a:cubicBezTo>
                  <a:pt x="2171" y="108"/>
                  <a:pt x="2171" y="108"/>
                  <a:pt x="2171" y="108"/>
                </a:cubicBezTo>
                <a:cubicBezTo>
                  <a:pt x="2167" y="108"/>
                  <a:pt x="2167" y="108"/>
                  <a:pt x="2167" y="108"/>
                </a:cubicBezTo>
                <a:cubicBezTo>
                  <a:pt x="2165" y="107"/>
                  <a:pt x="2165" y="107"/>
                  <a:pt x="2165" y="107"/>
                </a:cubicBezTo>
                <a:cubicBezTo>
                  <a:pt x="2165" y="104"/>
                  <a:pt x="2165" y="104"/>
                  <a:pt x="2165" y="104"/>
                </a:cubicBezTo>
                <a:cubicBezTo>
                  <a:pt x="2163" y="102"/>
                  <a:pt x="2163" y="102"/>
                  <a:pt x="2163" y="102"/>
                </a:cubicBezTo>
                <a:cubicBezTo>
                  <a:pt x="2160" y="101"/>
                  <a:pt x="2160" y="101"/>
                  <a:pt x="2160" y="101"/>
                </a:cubicBezTo>
                <a:cubicBezTo>
                  <a:pt x="2157" y="101"/>
                  <a:pt x="2157" y="101"/>
                  <a:pt x="2157" y="101"/>
                </a:cubicBezTo>
                <a:cubicBezTo>
                  <a:pt x="2153" y="99"/>
                  <a:pt x="2153" y="99"/>
                  <a:pt x="2153" y="99"/>
                </a:cubicBezTo>
                <a:cubicBezTo>
                  <a:pt x="2154" y="98"/>
                  <a:pt x="2154" y="98"/>
                  <a:pt x="2154" y="98"/>
                </a:cubicBezTo>
                <a:cubicBezTo>
                  <a:pt x="2154" y="96"/>
                  <a:pt x="2154" y="96"/>
                  <a:pt x="2154" y="96"/>
                </a:cubicBezTo>
                <a:cubicBezTo>
                  <a:pt x="2155" y="95"/>
                  <a:pt x="2155" y="95"/>
                  <a:pt x="2155" y="95"/>
                </a:cubicBezTo>
                <a:cubicBezTo>
                  <a:pt x="2155" y="93"/>
                  <a:pt x="2155" y="93"/>
                  <a:pt x="2155" y="93"/>
                </a:cubicBezTo>
                <a:cubicBezTo>
                  <a:pt x="2155" y="88"/>
                  <a:pt x="2155" y="88"/>
                  <a:pt x="2155" y="88"/>
                </a:cubicBezTo>
                <a:cubicBezTo>
                  <a:pt x="2153" y="85"/>
                  <a:pt x="2153" y="85"/>
                  <a:pt x="2153" y="85"/>
                </a:cubicBezTo>
                <a:cubicBezTo>
                  <a:pt x="2152" y="84"/>
                  <a:pt x="2152" y="84"/>
                  <a:pt x="2152" y="84"/>
                </a:cubicBezTo>
                <a:cubicBezTo>
                  <a:pt x="2151" y="87"/>
                  <a:pt x="2151" y="87"/>
                  <a:pt x="2151" y="87"/>
                </a:cubicBezTo>
                <a:cubicBezTo>
                  <a:pt x="2149" y="88"/>
                  <a:pt x="2149" y="88"/>
                  <a:pt x="2149" y="88"/>
                </a:cubicBezTo>
                <a:cubicBezTo>
                  <a:pt x="2149" y="90"/>
                  <a:pt x="2149" y="90"/>
                  <a:pt x="2149" y="90"/>
                </a:cubicBezTo>
                <a:cubicBezTo>
                  <a:pt x="2148" y="92"/>
                  <a:pt x="2148" y="92"/>
                  <a:pt x="2148" y="92"/>
                </a:cubicBezTo>
                <a:cubicBezTo>
                  <a:pt x="2149" y="93"/>
                  <a:pt x="2149" y="93"/>
                  <a:pt x="2149" y="93"/>
                </a:cubicBezTo>
                <a:cubicBezTo>
                  <a:pt x="2148" y="95"/>
                  <a:pt x="2148" y="95"/>
                  <a:pt x="2148" y="95"/>
                </a:cubicBezTo>
                <a:cubicBezTo>
                  <a:pt x="2147" y="95"/>
                  <a:pt x="2147" y="95"/>
                  <a:pt x="2147" y="95"/>
                </a:cubicBezTo>
                <a:cubicBezTo>
                  <a:pt x="2146" y="89"/>
                  <a:pt x="2146" y="89"/>
                  <a:pt x="2146" y="89"/>
                </a:cubicBezTo>
                <a:cubicBezTo>
                  <a:pt x="2147" y="87"/>
                  <a:pt x="2147" y="87"/>
                  <a:pt x="2147" y="87"/>
                </a:cubicBezTo>
                <a:cubicBezTo>
                  <a:pt x="2147" y="85"/>
                  <a:pt x="2147" y="85"/>
                  <a:pt x="2147" y="85"/>
                </a:cubicBezTo>
                <a:cubicBezTo>
                  <a:pt x="2144" y="82"/>
                  <a:pt x="2144" y="82"/>
                  <a:pt x="2144" y="82"/>
                </a:cubicBezTo>
                <a:cubicBezTo>
                  <a:pt x="2144" y="79"/>
                  <a:pt x="2144" y="79"/>
                  <a:pt x="2144" y="79"/>
                </a:cubicBezTo>
                <a:cubicBezTo>
                  <a:pt x="2142" y="77"/>
                  <a:pt x="2142" y="77"/>
                  <a:pt x="2142" y="77"/>
                </a:cubicBezTo>
                <a:cubicBezTo>
                  <a:pt x="2143" y="74"/>
                  <a:pt x="2143" y="74"/>
                  <a:pt x="2143" y="74"/>
                </a:cubicBezTo>
                <a:cubicBezTo>
                  <a:pt x="2145" y="72"/>
                  <a:pt x="2145" y="72"/>
                  <a:pt x="2145" y="72"/>
                </a:cubicBezTo>
                <a:cubicBezTo>
                  <a:pt x="2146" y="71"/>
                  <a:pt x="2146" y="71"/>
                  <a:pt x="2146" y="71"/>
                </a:cubicBezTo>
                <a:cubicBezTo>
                  <a:pt x="2145" y="69"/>
                  <a:pt x="2145" y="69"/>
                  <a:pt x="2145" y="69"/>
                </a:cubicBezTo>
                <a:cubicBezTo>
                  <a:pt x="2146" y="65"/>
                  <a:pt x="2146" y="65"/>
                  <a:pt x="2146" y="65"/>
                </a:cubicBezTo>
                <a:cubicBezTo>
                  <a:pt x="2143" y="65"/>
                  <a:pt x="2143" y="65"/>
                  <a:pt x="2143" y="65"/>
                </a:cubicBezTo>
                <a:cubicBezTo>
                  <a:pt x="2143" y="65"/>
                  <a:pt x="2143" y="65"/>
                  <a:pt x="2143" y="65"/>
                </a:cubicBezTo>
                <a:cubicBezTo>
                  <a:pt x="2141" y="64"/>
                  <a:pt x="2141" y="64"/>
                  <a:pt x="2141" y="64"/>
                </a:cubicBezTo>
                <a:cubicBezTo>
                  <a:pt x="2137" y="66"/>
                  <a:pt x="2137" y="66"/>
                  <a:pt x="2137" y="66"/>
                </a:cubicBezTo>
                <a:cubicBezTo>
                  <a:pt x="2131" y="67"/>
                  <a:pt x="2131" y="67"/>
                  <a:pt x="2131" y="67"/>
                </a:cubicBezTo>
                <a:cubicBezTo>
                  <a:pt x="2128" y="67"/>
                  <a:pt x="2128" y="67"/>
                  <a:pt x="2128" y="67"/>
                </a:cubicBezTo>
                <a:cubicBezTo>
                  <a:pt x="2124" y="62"/>
                  <a:pt x="2124" y="62"/>
                  <a:pt x="2124" y="62"/>
                </a:cubicBezTo>
                <a:cubicBezTo>
                  <a:pt x="2122" y="61"/>
                  <a:pt x="2122" y="61"/>
                  <a:pt x="2122" y="61"/>
                </a:cubicBezTo>
                <a:cubicBezTo>
                  <a:pt x="2121" y="59"/>
                  <a:pt x="2121" y="59"/>
                  <a:pt x="2121" y="59"/>
                </a:cubicBezTo>
                <a:cubicBezTo>
                  <a:pt x="2116" y="59"/>
                  <a:pt x="2116" y="59"/>
                  <a:pt x="2116" y="59"/>
                </a:cubicBezTo>
                <a:cubicBezTo>
                  <a:pt x="2113" y="57"/>
                  <a:pt x="2113" y="57"/>
                  <a:pt x="2113" y="57"/>
                </a:cubicBezTo>
                <a:cubicBezTo>
                  <a:pt x="2111" y="54"/>
                  <a:pt x="2111" y="54"/>
                  <a:pt x="2111" y="54"/>
                </a:cubicBezTo>
                <a:cubicBezTo>
                  <a:pt x="2104" y="54"/>
                  <a:pt x="2104" y="54"/>
                  <a:pt x="2104" y="54"/>
                </a:cubicBezTo>
                <a:cubicBezTo>
                  <a:pt x="2102" y="54"/>
                  <a:pt x="2102" y="54"/>
                  <a:pt x="2102" y="54"/>
                </a:cubicBezTo>
                <a:cubicBezTo>
                  <a:pt x="2099" y="55"/>
                  <a:pt x="2099" y="55"/>
                  <a:pt x="2099" y="55"/>
                </a:cubicBezTo>
                <a:cubicBezTo>
                  <a:pt x="2097" y="59"/>
                  <a:pt x="2097" y="59"/>
                  <a:pt x="2097" y="59"/>
                </a:cubicBezTo>
                <a:cubicBezTo>
                  <a:pt x="2097" y="61"/>
                  <a:pt x="2097" y="61"/>
                  <a:pt x="2097" y="61"/>
                </a:cubicBezTo>
                <a:cubicBezTo>
                  <a:pt x="2095" y="62"/>
                  <a:pt x="2095" y="62"/>
                  <a:pt x="2095" y="62"/>
                </a:cubicBezTo>
                <a:cubicBezTo>
                  <a:pt x="2094" y="61"/>
                  <a:pt x="2094" y="61"/>
                  <a:pt x="2094" y="61"/>
                </a:cubicBezTo>
                <a:cubicBezTo>
                  <a:pt x="2094" y="62"/>
                  <a:pt x="2094" y="62"/>
                  <a:pt x="2094" y="62"/>
                </a:cubicBezTo>
                <a:cubicBezTo>
                  <a:pt x="2095" y="64"/>
                  <a:pt x="2095" y="64"/>
                  <a:pt x="2095" y="64"/>
                </a:cubicBezTo>
                <a:cubicBezTo>
                  <a:pt x="2099" y="62"/>
                  <a:pt x="2099" y="62"/>
                  <a:pt x="2099" y="62"/>
                </a:cubicBezTo>
                <a:cubicBezTo>
                  <a:pt x="2102" y="63"/>
                  <a:pt x="2102" y="63"/>
                  <a:pt x="2102" y="63"/>
                </a:cubicBezTo>
                <a:cubicBezTo>
                  <a:pt x="2104" y="66"/>
                  <a:pt x="2104" y="66"/>
                  <a:pt x="2104" y="66"/>
                </a:cubicBezTo>
                <a:cubicBezTo>
                  <a:pt x="2102" y="70"/>
                  <a:pt x="2102" y="70"/>
                  <a:pt x="2102" y="70"/>
                </a:cubicBezTo>
                <a:cubicBezTo>
                  <a:pt x="2099" y="71"/>
                  <a:pt x="2099" y="71"/>
                  <a:pt x="2099" y="71"/>
                </a:cubicBezTo>
                <a:cubicBezTo>
                  <a:pt x="2095" y="69"/>
                  <a:pt x="2095" y="69"/>
                  <a:pt x="2095" y="69"/>
                </a:cubicBezTo>
                <a:cubicBezTo>
                  <a:pt x="2092" y="66"/>
                  <a:pt x="2092" y="66"/>
                  <a:pt x="2092" y="66"/>
                </a:cubicBezTo>
                <a:cubicBezTo>
                  <a:pt x="2090" y="66"/>
                  <a:pt x="2090" y="66"/>
                  <a:pt x="2090" y="66"/>
                </a:cubicBezTo>
                <a:cubicBezTo>
                  <a:pt x="2087" y="68"/>
                  <a:pt x="2087" y="68"/>
                  <a:pt x="2087" y="68"/>
                </a:cubicBezTo>
                <a:cubicBezTo>
                  <a:pt x="2086" y="69"/>
                  <a:pt x="2086" y="69"/>
                  <a:pt x="2086" y="69"/>
                </a:cubicBezTo>
                <a:cubicBezTo>
                  <a:pt x="2085" y="70"/>
                  <a:pt x="2085" y="70"/>
                  <a:pt x="2085" y="70"/>
                </a:cubicBezTo>
                <a:cubicBezTo>
                  <a:pt x="2088" y="74"/>
                  <a:pt x="2088" y="74"/>
                  <a:pt x="2088" y="74"/>
                </a:cubicBezTo>
                <a:cubicBezTo>
                  <a:pt x="2089" y="74"/>
                  <a:pt x="2089" y="74"/>
                  <a:pt x="2089" y="74"/>
                </a:cubicBezTo>
                <a:cubicBezTo>
                  <a:pt x="2090" y="77"/>
                  <a:pt x="2090" y="77"/>
                  <a:pt x="2090" y="77"/>
                </a:cubicBezTo>
                <a:cubicBezTo>
                  <a:pt x="2094" y="80"/>
                  <a:pt x="2094" y="80"/>
                  <a:pt x="2094" y="80"/>
                </a:cubicBezTo>
                <a:cubicBezTo>
                  <a:pt x="2097" y="80"/>
                  <a:pt x="2097" y="80"/>
                  <a:pt x="2097" y="80"/>
                </a:cubicBezTo>
                <a:cubicBezTo>
                  <a:pt x="2099" y="82"/>
                  <a:pt x="2099" y="82"/>
                  <a:pt x="2099" y="82"/>
                </a:cubicBezTo>
                <a:cubicBezTo>
                  <a:pt x="2104" y="82"/>
                  <a:pt x="2104" y="82"/>
                  <a:pt x="2104" y="82"/>
                </a:cubicBezTo>
                <a:cubicBezTo>
                  <a:pt x="2105" y="81"/>
                  <a:pt x="2105" y="81"/>
                  <a:pt x="2105" y="81"/>
                </a:cubicBezTo>
                <a:cubicBezTo>
                  <a:pt x="2106" y="81"/>
                  <a:pt x="2106" y="81"/>
                  <a:pt x="2106" y="81"/>
                </a:cubicBezTo>
                <a:cubicBezTo>
                  <a:pt x="2106" y="82"/>
                  <a:pt x="2106" y="82"/>
                  <a:pt x="2106" y="82"/>
                </a:cubicBezTo>
                <a:cubicBezTo>
                  <a:pt x="2110" y="82"/>
                  <a:pt x="2110" y="82"/>
                  <a:pt x="2110" y="82"/>
                </a:cubicBezTo>
                <a:cubicBezTo>
                  <a:pt x="2111" y="85"/>
                  <a:pt x="2111" y="85"/>
                  <a:pt x="2111" y="85"/>
                </a:cubicBezTo>
                <a:cubicBezTo>
                  <a:pt x="2112" y="86"/>
                  <a:pt x="2112" y="86"/>
                  <a:pt x="2112" y="86"/>
                </a:cubicBezTo>
                <a:cubicBezTo>
                  <a:pt x="2113" y="88"/>
                  <a:pt x="2113" y="88"/>
                  <a:pt x="2113" y="88"/>
                </a:cubicBezTo>
                <a:cubicBezTo>
                  <a:pt x="2117" y="88"/>
                  <a:pt x="2117" y="88"/>
                  <a:pt x="2117" y="88"/>
                </a:cubicBezTo>
                <a:cubicBezTo>
                  <a:pt x="2119" y="87"/>
                  <a:pt x="2119" y="87"/>
                  <a:pt x="2119" y="87"/>
                </a:cubicBezTo>
                <a:cubicBezTo>
                  <a:pt x="2117" y="89"/>
                  <a:pt x="2117" y="89"/>
                  <a:pt x="2117" y="89"/>
                </a:cubicBezTo>
                <a:cubicBezTo>
                  <a:pt x="2113" y="90"/>
                  <a:pt x="2113" y="90"/>
                  <a:pt x="2113" y="90"/>
                </a:cubicBezTo>
                <a:cubicBezTo>
                  <a:pt x="2110" y="88"/>
                  <a:pt x="2110" y="88"/>
                  <a:pt x="2110" y="88"/>
                </a:cubicBezTo>
                <a:cubicBezTo>
                  <a:pt x="2108" y="88"/>
                  <a:pt x="2108" y="88"/>
                  <a:pt x="2108" y="88"/>
                </a:cubicBezTo>
                <a:cubicBezTo>
                  <a:pt x="2106" y="85"/>
                  <a:pt x="2106" y="85"/>
                  <a:pt x="2106" y="85"/>
                </a:cubicBezTo>
                <a:cubicBezTo>
                  <a:pt x="2104" y="84"/>
                  <a:pt x="2104" y="84"/>
                  <a:pt x="2104" y="84"/>
                </a:cubicBezTo>
                <a:cubicBezTo>
                  <a:pt x="2102" y="85"/>
                  <a:pt x="2102" y="85"/>
                  <a:pt x="2102" y="85"/>
                </a:cubicBezTo>
                <a:cubicBezTo>
                  <a:pt x="2100" y="85"/>
                  <a:pt x="2100" y="85"/>
                  <a:pt x="2100" y="85"/>
                </a:cubicBezTo>
                <a:cubicBezTo>
                  <a:pt x="2098" y="88"/>
                  <a:pt x="2098" y="88"/>
                  <a:pt x="2098" y="88"/>
                </a:cubicBezTo>
                <a:cubicBezTo>
                  <a:pt x="2097" y="86"/>
                  <a:pt x="2097" y="86"/>
                  <a:pt x="2097" y="86"/>
                </a:cubicBezTo>
                <a:cubicBezTo>
                  <a:pt x="2095" y="85"/>
                  <a:pt x="2095" y="85"/>
                  <a:pt x="2095" y="85"/>
                </a:cubicBezTo>
                <a:cubicBezTo>
                  <a:pt x="2093" y="86"/>
                  <a:pt x="2093" y="86"/>
                  <a:pt x="2093" y="86"/>
                </a:cubicBezTo>
                <a:cubicBezTo>
                  <a:pt x="2090" y="86"/>
                  <a:pt x="2090" y="86"/>
                  <a:pt x="2090" y="86"/>
                </a:cubicBezTo>
                <a:cubicBezTo>
                  <a:pt x="2087" y="84"/>
                  <a:pt x="2087" y="84"/>
                  <a:pt x="2087" y="84"/>
                </a:cubicBezTo>
                <a:cubicBezTo>
                  <a:pt x="2085" y="84"/>
                  <a:pt x="2085" y="84"/>
                  <a:pt x="2085" y="84"/>
                </a:cubicBezTo>
                <a:cubicBezTo>
                  <a:pt x="2084" y="83"/>
                  <a:pt x="2084" y="83"/>
                  <a:pt x="2084" y="83"/>
                </a:cubicBezTo>
                <a:cubicBezTo>
                  <a:pt x="2085" y="82"/>
                  <a:pt x="2085" y="82"/>
                  <a:pt x="2085" y="82"/>
                </a:cubicBezTo>
                <a:cubicBezTo>
                  <a:pt x="2085" y="80"/>
                  <a:pt x="2085" y="80"/>
                  <a:pt x="2085" y="80"/>
                </a:cubicBezTo>
                <a:cubicBezTo>
                  <a:pt x="2084" y="79"/>
                  <a:pt x="2084" y="79"/>
                  <a:pt x="2084" y="79"/>
                </a:cubicBezTo>
                <a:cubicBezTo>
                  <a:pt x="2084" y="77"/>
                  <a:pt x="2084" y="77"/>
                  <a:pt x="2084" y="77"/>
                </a:cubicBezTo>
                <a:cubicBezTo>
                  <a:pt x="2081" y="74"/>
                  <a:pt x="2081" y="74"/>
                  <a:pt x="2081" y="74"/>
                </a:cubicBezTo>
                <a:cubicBezTo>
                  <a:pt x="2079" y="72"/>
                  <a:pt x="2079" y="72"/>
                  <a:pt x="2079" y="72"/>
                </a:cubicBezTo>
                <a:cubicBezTo>
                  <a:pt x="2080" y="70"/>
                  <a:pt x="2080" y="70"/>
                  <a:pt x="2080" y="70"/>
                </a:cubicBezTo>
                <a:cubicBezTo>
                  <a:pt x="2079" y="67"/>
                  <a:pt x="2079" y="67"/>
                  <a:pt x="2079" y="67"/>
                </a:cubicBezTo>
                <a:cubicBezTo>
                  <a:pt x="2079" y="62"/>
                  <a:pt x="2079" y="62"/>
                  <a:pt x="2079" y="62"/>
                </a:cubicBezTo>
                <a:cubicBezTo>
                  <a:pt x="2077" y="60"/>
                  <a:pt x="2077" y="60"/>
                  <a:pt x="2077" y="60"/>
                </a:cubicBezTo>
                <a:cubicBezTo>
                  <a:pt x="2076" y="57"/>
                  <a:pt x="2076" y="57"/>
                  <a:pt x="2076" y="57"/>
                </a:cubicBezTo>
                <a:cubicBezTo>
                  <a:pt x="2076" y="56"/>
                  <a:pt x="2076" y="56"/>
                  <a:pt x="2076" y="56"/>
                </a:cubicBezTo>
                <a:cubicBezTo>
                  <a:pt x="2074" y="56"/>
                  <a:pt x="2074" y="56"/>
                  <a:pt x="2074" y="56"/>
                </a:cubicBezTo>
                <a:cubicBezTo>
                  <a:pt x="2074" y="53"/>
                  <a:pt x="2074" y="53"/>
                  <a:pt x="2074" y="53"/>
                </a:cubicBezTo>
                <a:cubicBezTo>
                  <a:pt x="2071" y="51"/>
                  <a:pt x="2071" y="51"/>
                  <a:pt x="2071" y="51"/>
                </a:cubicBezTo>
                <a:cubicBezTo>
                  <a:pt x="2069" y="52"/>
                  <a:pt x="2069" y="52"/>
                  <a:pt x="2069" y="52"/>
                </a:cubicBezTo>
                <a:cubicBezTo>
                  <a:pt x="2074" y="60"/>
                  <a:pt x="2074" y="60"/>
                  <a:pt x="2074" y="60"/>
                </a:cubicBezTo>
                <a:cubicBezTo>
                  <a:pt x="2075" y="65"/>
                  <a:pt x="2075" y="65"/>
                  <a:pt x="2075" y="65"/>
                </a:cubicBezTo>
                <a:cubicBezTo>
                  <a:pt x="2074" y="70"/>
                  <a:pt x="2074" y="70"/>
                  <a:pt x="2074" y="70"/>
                </a:cubicBezTo>
                <a:cubicBezTo>
                  <a:pt x="2071" y="73"/>
                  <a:pt x="2071" y="73"/>
                  <a:pt x="2071" y="73"/>
                </a:cubicBezTo>
                <a:cubicBezTo>
                  <a:pt x="2069" y="76"/>
                  <a:pt x="2069" y="76"/>
                  <a:pt x="2069" y="76"/>
                </a:cubicBezTo>
                <a:cubicBezTo>
                  <a:pt x="2069" y="77"/>
                  <a:pt x="2069" y="77"/>
                  <a:pt x="2069" y="77"/>
                </a:cubicBezTo>
                <a:cubicBezTo>
                  <a:pt x="2070" y="78"/>
                  <a:pt x="2070" y="78"/>
                  <a:pt x="2070" y="78"/>
                </a:cubicBezTo>
                <a:cubicBezTo>
                  <a:pt x="2071" y="81"/>
                  <a:pt x="2071" y="81"/>
                  <a:pt x="2071" y="81"/>
                </a:cubicBezTo>
                <a:cubicBezTo>
                  <a:pt x="2069" y="85"/>
                  <a:pt x="2069" y="85"/>
                  <a:pt x="2069" y="85"/>
                </a:cubicBezTo>
                <a:cubicBezTo>
                  <a:pt x="2069" y="88"/>
                  <a:pt x="2069" y="88"/>
                  <a:pt x="2069" y="88"/>
                </a:cubicBezTo>
                <a:cubicBezTo>
                  <a:pt x="2073" y="90"/>
                  <a:pt x="2073" y="90"/>
                  <a:pt x="2073" y="90"/>
                </a:cubicBezTo>
                <a:cubicBezTo>
                  <a:pt x="2078" y="94"/>
                  <a:pt x="2078" y="94"/>
                  <a:pt x="2078" y="94"/>
                </a:cubicBezTo>
                <a:cubicBezTo>
                  <a:pt x="2079" y="97"/>
                  <a:pt x="2079" y="97"/>
                  <a:pt x="2079" y="97"/>
                </a:cubicBezTo>
                <a:cubicBezTo>
                  <a:pt x="2082" y="97"/>
                  <a:pt x="2082" y="97"/>
                  <a:pt x="2082" y="97"/>
                </a:cubicBezTo>
                <a:cubicBezTo>
                  <a:pt x="2084" y="99"/>
                  <a:pt x="2084" y="99"/>
                  <a:pt x="2084" y="99"/>
                </a:cubicBezTo>
                <a:cubicBezTo>
                  <a:pt x="2086" y="103"/>
                  <a:pt x="2086" y="103"/>
                  <a:pt x="2086" y="103"/>
                </a:cubicBezTo>
                <a:cubicBezTo>
                  <a:pt x="2085" y="110"/>
                  <a:pt x="2085" y="110"/>
                  <a:pt x="2085" y="110"/>
                </a:cubicBezTo>
                <a:cubicBezTo>
                  <a:pt x="2084" y="112"/>
                  <a:pt x="2084" y="112"/>
                  <a:pt x="2084" y="112"/>
                </a:cubicBezTo>
                <a:cubicBezTo>
                  <a:pt x="2087" y="116"/>
                  <a:pt x="2087" y="116"/>
                  <a:pt x="2087" y="116"/>
                </a:cubicBezTo>
                <a:cubicBezTo>
                  <a:pt x="2086" y="120"/>
                  <a:pt x="2086" y="120"/>
                  <a:pt x="2086" y="120"/>
                </a:cubicBezTo>
                <a:cubicBezTo>
                  <a:pt x="2088" y="123"/>
                  <a:pt x="2088" y="123"/>
                  <a:pt x="2088" y="123"/>
                </a:cubicBezTo>
                <a:cubicBezTo>
                  <a:pt x="2091" y="127"/>
                  <a:pt x="2091" y="127"/>
                  <a:pt x="2091" y="127"/>
                </a:cubicBezTo>
                <a:cubicBezTo>
                  <a:pt x="2092" y="129"/>
                  <a:pt x="2092" y="129"/>
                  <a:pt x="2092" y="129"/>
                </a:cubicBezTo>
                <a:cubicBezTo>
                  <a:pt x="2091" y="132"/>
                  <a:pt x="2091" y="132"/>
                  <a:pt x="2091" y="132"/>
                </a:cubicBezTo>
                <a:cubicBezTo>
                  <a:pt x="2092" y="133"/>
                  <a:pt x="2092" y="133"/>
                  <a:pt x="2092" y="133"/>
                </a:cubicBezTo>
                <a:cubicBezTo>
                  <a:pt x="2095" y="134"/>
                  <a:pt x="2095" y="134"/>
                  <a:pt x="2095" y="134"/>
                </a:cubicBezTo>
                <a:cubicBezTo>
                  <a:pt x="2098" y="132"/>
                  <a:pt x="2098" y="132"/>
                  <a:pt x="2098" y="132"/>
                </a:cubicBezTo>
                <a:cubicBezTo>
                  <a:pt x="2102" y="133"/>
                  <a:pt x="2102" y="133"/>
                  <a:pt x="2102" y="133"/>
                </a:cubicBezTo>
                <a:cubicBezTo>
                  <a:pt x="2103" y="132"/>
                  <a:pt x="2103" y="132"/>
                  <a:pt x="2103" y="132"/>
                </a:cubicBezTo>
                <a:cubicBezTo>
                  <a:pt x="2104" y="129"/>
                  <a:pt x="2104" y="129"/>
                  <a:pt x="2104" y="129"/>
                </a:cubicBezTo>
                <a:cubicBezTo>
                  <a:pt x="2106" y="127"/>
                  <a:pt x="2106" y="127"/>
                  <a:pt x="2106" y="127"/>
                </a:cubicBezTo>
                <a:cubicBezTo>
                  <a:pt x="2109" y="127"/>
                  <a:pt x="2109" y="127"/>
                  <a:pt x="2109" y="127"/>
                </a:cubicBezTo>
                <a:cubicBezTo>
                  <a:pt x="2111" y="127"/>
                  <a:pt x="2111" y="127"/>
                  <a:pt x="2111" y="127"/>
                </a:cubicBezTo>
                <a:cubicBezTo>
                  <a:pt x="2114" y="129"/>
                  <a:pt x="2114" y="129"/>
                  <a:pt x="2114" y="129"/>
                </a:cubicBezTo>
                <a:cubicBezTo>
                  <a:pt x="2116" y="128"/>
                  <a:pt x="2116" y="128"/>
                  <a:pt x="2116" y="128"/>
                </a:cubicBezTo>
                <a:cubicBezTo>
                  <a:pt x="2118" y="131"/>
                  <a:pt x="2118" y="131"/>
                  <a:pt x="2118" y="131"/>
                </a:cubicBezTo>
                <a:cubicBezTo>
                  <a:pt x="2123" y="133"/>
                  <a:pt x="2123" y="133"/>
                  <a:pt x="2123" y="133"/>
                </a:cubicBezTo>
                <a:cubicBezTo>
                  <a:pt x="2126" y="132"/>
                  <a:pt x="2126" y="132"/>
                  <a:pt x="2126" y="132"/>
                </a:cubicBezTo>
                <a:cubicBezTo>
                  <a:pt x="2128" y="135"/>
                  <a:pt x="2128" y="135"/>
                  <a:pt x="2128" y="135"/>
                </a:cubicBezTo>
                <a:cubicBezTo>
                  <a:pt x="2128" y="137"/>
                  <a:pt x="2128" y="137"/>
                  <a:pt x="2128" y="137"/>
                </a:cubicBezTo>
                <a:cubicBezTo>
                  <a:pt x="2131" y="139"/>
                  <a:pt x="2131" y="139"/>
                  <a:pt x="2131" y="139"/>
                </a:cubicBezTo>
                <a:cubicBezTo>
                  <a:pt x="2132" y="140"/>
                  <a:pt x="2132" y="140"/>
                  <a:pt x="2132" y="140"/>
                </a:cubicBezTo>
                <a:cubicBezTo>
                  <a:pt x="2133" y="141"/>
                  <a:pt x="2133" y="141"/>
                  <a:pt x="2133" y="141"/>
                </a:cubicBezTo>
                <a:cubicBezTo>
                  <a:pt x="2133" y="142"/>
                  <a:pt x="2133" y="142"/>
                  <a:pt x="2133" y="142"/>
                </a:cubicBezTo>
                <a:cubicBezTo>
                  <a:pt x="2135" y="144"/>
                  <a:pt x="2135" y="144"/>
                  <a:pt x="2135" y="144"/>
                </a:cubicBezTo>
                <a:cubicBezTo>
                  <a:pt x="2133" y="145"/>
                  <a:pt x="2133" y="145"/>
                  <a:pt x="2133" y="145"/>
                </a:cubicBezTo>
                <a:cubicBezTo>
                  <a:pt x="2131" y="146"/>
                  <a:pt x="2131" y="146"/>
                  <a:pt x="2131" y="146"/>
                </a:cubicBezTo>
                <a:cubicBezTo>
                  <a:pt x="2131" y="149"/>
                  <a:pt x="2131" y="149"/>
                  <a:pt x="2131" y="149"/>
                </a:cubicBezTo>
                <a:cubicBezTo>
                  <a:pt x="2132" y="152"/>
                  <a:pt x="2132" y="152"/>
                  <a:pt x="2132" y="152"/>
                </a:cubicBezTo>
                <a:cubicBezTo>
                  <a:pt x="2134" y="153"/>
                  <a:pt x="2134" y="153"/>
                  <a:pt x="2134" y="153"/>
                </a:cubicBezTo>
                <a:cubicBezTo>
                  <a:pt x="2133" y="154"/>
                  <a:pt x="2133" y="154"/>
                  <a:pt x="2133" y="154"/>
                </a:cubicBezTo>
                <a:cubicBezTo>
                  <a:pt x="2134" y="156"/>
                  <a:pt x="2134" y="156"/>
                  <a:pt x="2134" y="156"/>
                </a:cubicBezTo>
                <a:cubicBezTo>
                  <a:pt x="2136" y="156"/>
                  <a:pt x="2136" y="156"/>
                  <a:pt x="2136" y="156"/>
                </a:cubicBezTo>
                <a:cubicBezTo>
                  <a:pt x="2138" y="158"/>
                  <a:pt x="2138" y="158"/>
                  <a:pt x="2138" y="158"/>
                </a:cubicBezTo>
                <a:cubicBezTo>
                  <a:pt x="2141" y="158"/>
                  <a:pt x="2141" y="158"/>
                  <a:pt x="2141" y="158"/>
                </a:cubicBezTo>
                <a:cubicBezTo>
                  <a:pt x="2142" y="155"/>
                  <a:pt x="2142" y="155"/>
                  <a:pt x="2142" y="155"/>
                </a:cubicBezTo>
                <a:cubicBezTo>
                  <a:pt x="2143" y="157"/>
                  <a:pt x="2143" y="157"/>
                  <a:pt x="2143" y="157"/>
                </a:cubicBezTo>
                <a:cubicBezTo>
                  <a:pt x="2145" y="156"/>
                  <a:pt x="2145" y="156"/>
                  <a:pt x="2145" y="156"/>
                </a:cubicBezTo>
                <a:cubicBezTo>
                  <a:pt x="2146" y="157"/>
                  <a:pt x="2146" y="157"/>
                  <a:pt x="2146" y="157"/>
                </a:cubicBezTo>
                <a:cubicBezTo>
                  <a:pt x="2145" y="157"/>
                  <a:pt x="2145" y="157"/>
                  <a:pt x="2145" y="157"/>
                </a:cubicBezTo>
                <a:cubicBezTo>
                  <a:pt x="2144" y="159"/>
                  <a:pt x="2144" y="159"/>
                  <a:pt x="2144" y="159"/>
                </a:cubicBezTo>
                <a:cubicBezTo>
                  <a:pt x="2141" y="159"/>
                  <a:pt x="2141" y="159"/>
                  <a:pt x="2141" y="159"/>
                </a:cubicBezTo>
                <a:cubicBezTo>
                  <a:pt x="2140" y="159"/>
                  <a:pt x="2140" y="159"/>
                  <a:pt x="2140" y="159"/>
                </a:cubicBezTo>
                <a:cubicBezTo>
                  <a:pt x="2137" y="160"/>
                  <a:pt x="2137" y="160"/>
                  <a:pt x="2137" y="160"/>
                </a:cubicBezTo>
                <a:cubicBezTo>
                  <a:pt x="2134" y="158"/>
                  <a:pt x="2134" y="158"/>
                  <a:pt x="2134" y="158"/>
                </a:cubicBezTo>
                <a:cubicBezTo>
                  <a:pt x="2132" y="158"/>
                  <a:pt x="2132" y="158"/>
                  <a:pt x="2132" y="158"/>
                </a:cubicBezTo>
                <a:cubicBezTo>
                  <a:pt x="2130" y="156"/>
                  <a:pt x="2130" y="156"/>
                  <a:pt x="2130" y="156"/>
                </a:cubicBezTo>
                <a:cubicBezTo>
                  <a:pt x="2131" y="155"/>
                  <a:pt x="2131" y="155"/>
                  <a:pt x="2131" y="155"/>
                </a:cubicBezTo>
                <a:cubicBezTo>
                  <a:pt x="2131" y="152"/>
                  <a:pt x="2131" y="152"/>
                  <a:pt x="2131" y="152"/>
                </a:cubicBezTo>
                <a:cubicBezTo>
                  <a:pt x="2129" y="150"/>
                  <a:pt x="2129" y="150"/>
                  <a:pt x="2129" y="150"/>
                </a:cubicBezTo>
                <a:cubicBezTo>
                  <a:pt x="2128" y="148"/>
                  <a:pt x="2128" y="148"/>
                  <a:pt x="2128" y="148"/>
                </a:cubicBezTo>
                <a:cubicBezTo>
                  <a:pt x="2127" y="146"/>
                  <a:pt x="2127" y="146"/>
                  <a:pt x="2127" y="146"/>
                </a:cubicBezTo>
                <a:cubicBezTo>
                  <a:pt x="2127" y="144"/>
                  <a:pt x="2127" y="144"/>
                  <a:pt x="2127" y="144"/>
                </a:cubicBezTo>
                <a:cubicBezTo>
                  <a:pt x="2124" y="141"/>
                  <a:pt x="2124" y="141"/>
                  <a:pt x="2124" y="141"/>
                </a:cubicBezTo>
                <a:cubicBezTo>
                  <a:pt x="2124" y="141"/>
                  <a:pt x="2124" y="141"/>
                  <a:pt x="2124" y="141"/>
                </a:cubicBezTo>
                <a:cubicBezTo>
                  <a:pt x="2123" y="139"/>
                  <a:pt x="2123" y="139"/>
                  <a:pt x="2123" y="139"/>
                </a:cubicBezTo>
                <a:cubicBezTo>
                  <a:pt x="2119" y="138"/>
                  <a:pt x="2119" y="138"/>
                  <a:pt x="2119" y="138"/>
                </a:cubicBezTo>
                <a:cubicBezTo>
                  <a:pt x="2119" y="135"/>
                  <a:pt x="2119" y="135"/>
                  <a:pt x="2119" y="135"/>
                </a:cubicBezTo>
                <a:cubicBezTo>
                  <a:pt x="2116" y="132"/>
                  <a:pt x="2116" y="132"/>
                  <a:pt x="2116" y="132"/>
                </a:cubicBezTo>
                <a:cubicBezTo>
                  <a:pt x="2113" y="132"/>
                  <a:pt x="2113" y="132"/>
                  <a:pt x="2113" y="132"/>
                </a:cubicBezTo>
                <a:cubicBezTo>
                  <a:pt x="2109" y="136"/>
                  <a:pt x="2109" y="136"/>
                  <a:pt x="2109" y="136"/>
                </a:cubicBezTo>
                <a:cubicBezTo>
                  <a:pt x="2107" y="136"/>
                  <a:pt x="2107" y="136"/>
                  <a:pt x="2107" y="136"/>
                </a:cubicBezTo>
                <a:cubicBezTo>
                  <a:pt x="2105" y="139"/>
                  <a:pt x="2105" y="139"/>
                  <a:pt x="2105" y="139"/>
                </a:cubicBezTo>
                <a:cubicBezTo>
                  <a:pt x="2102" y="141"/>
                  <a:pt x="2102" y="141"/>
                  <a:pt x="2102" y="141"/>
                </a:cubicBezTo>
                <a:cubicBezTo>
                  <a:pt x="2102" y="147"/>
                  <a:pt x="2102" y="147"/>
                  <a:pt x="2102" y="147"/>
                </a:cubicBezTo>
                <a:cubicBezTo>
                  <a:pt x="2103" y="149"/>
                  <a:pt x="2103" y="149"/>
                  <a:pt x="2103" y="149"/>
                </a:cubicBezTo>
                <a:cubicBezTo>
                  <a:pt x="2108" y="151"/>
                  <a:pt x="2108" y="151"/>
                  <a:pt x="2108" y="151"/>
                </a:cubicBezTo>
                <a:cubicBezTo>
                  <a:pt x="2111" y="159"/>
                  <a:pt x="2111" y="159"/>
                  <a:pt x="2111" y="159"/>
                </a:cubicBezTo>
                <a:cubicBezTo>
                  <a:pt x="2110" y="160"/>
                  <a:pt x="2110" y="160"/>
                  <a:pt x="2110" y="160"/>
                </a:cubicBezTo>
                <a:cubicBezTo>
                  <a:pt x="2107" y="166"/>
                  <a:pt x="2107" y="166"/>
                  <a:pt x="2107" y="166"/>
                </a:cubicBezTo>
                <a:cubicBezTo>
                  <a:pt x="2107" y="169"/>
                  <a:pt x="2107" y="169"/>
                  <a:pt x="2107" y="169"/>
                </a:cubicBezTo>
                <a:cubicBezTo>
                  <a:pt x="2108" y="172"/>
                  <a:pt x="2108" y="172"/>
                  <a:pt x="2108" y="172"/>
                </a:cubicBezTo>
                <a:cubicBezTo>
                  <a:pt x="2107" y="177"/>
                  <a:pt x="2107" y="177"/>
                  <a:pt x="2107" y="177"/>
                </a:cubicBezTo>
                <a:cubicBezTo>
                  <a:pt x="2106" y="179"/>
                  <a:pt x="2106" y="179"/>
                  <a:pt x="2106" y="179"/>
                </a:cubicBezTo>
                <a:cubicBezTo>
                  <a:pt x="2104" y="182"/>
                  <a:pt x="2104" y="182"/>
                  <a:pt x="2104" y="182"/>
                </a:cubicBezTo>
                <a:cubicBezTo>
                  <a:pt x="2103" y="183"/>
                  <a:pt x="2103" y="183"/>
                  <a:pt x="2103" y="183"/>
                </a:cubicBezTo>
                <a:cubicBezTo>
                  <a:pt x="2102" y="184"/>
                  <a:pt x="2102" y="184"/>
                  <a:pt x="2102" y="184"/>
                </a:cubicBezTo>
                <a:cubicBezTo>
                  <a:pt x="2100" y="186"/>
                  <a:pt x="2100" y="186"/>
                  <a:pt x="2100" y="186"/>
                </a:cubicBezTo>
                <a:cubicBezTo>
                  <a:pt x="2100" y="188"/>
                  <a:pt x="2100" y="188"/>
                  <a:pt x="2100" y="188"/>
                </a:cubicBezTo>
                <a:cubicBezTo>
                  <a:pt x="2101" y="190"/>
                  <a:pt x="2101" y="190"/>
                  <a:pt x="2101" y="190"/>
                </a:cubicBezTo>
                <a:cubicBezTo>
                  <a:pt x="2102" y="192"/>
                  <a:pt x="2102" y="192"/>
                  <a:pt x="2102" y="192"/>
                </a:cubicBezTo>
                <a:cubicBezTo>
                  <a:pt x="2099" y="194"/>
                  <a:pt x="2099" y="194"/>
                  <a:pt x="2099" y="194"/>
                </a:cubicBezTo>
                <a:cubicBezTo>
                  <a:pt x="2095" y="193"/>
                  <a:pt x="2095" y="193"/>
                  <a:pt x="2095" y="193"/>
                </a:cubicBezTo>
                <a:cubicBezTo>
                  <a:pt x="2094" y="192"/>
                  <a:pt x="2094" y="192"/>
                  <a:pt x="2094" y="192"/>
                </a:cubicBezTo>
                <a:cubicBezTo>
                  <a:pt x="2090" y="192"/>
                  <a:pt x="2090" y="192"/>
                  <a:pt x="2090" y="192"/>
                </a:cubicBezTo>
                <a:cubicBezTo>
                  <a:pt x="2087" y="192"/>
                  <a:pt x="2087" y="192"/>
                  <a:pt x="2087" y="192"/>
                </a:cubicBezTo>
                <a:cubicBezTo>
                  <a:pt x="2083" y="191"/>
                  <a:pt x="2083" y="191"/>
                  <a:pt x="2083" y="191"/>
                </a:cubicBezTo>
                <a:cubicBezTo>
                  <a:pt x="2076" y="190"/>
                  <a:pt x="2076" y="190"/>
                  <a:pt x="2076" y="190"/>
                </a:cubicBezTo>
                <a:cubicBezTo>
                  <a:pt x="2073" y="188"/>
                  <a:pt x="2073" y="188"/>
                  <a:pt x="2073" y="188"/>
                </a:cubicBezTo>
                <a:cubicBezTo>
                  <a:pt x="2072" y="186"/>
                  <a:pt x="2072" y="186"/>
                  <a:pt x="2072" y="186"/>
                </a:cubicBezTo>
                <a:cubicBezTo>
                  <a:pt x="2069" y="186"/>
                  <a:pt x="2069" y="186"/>
                  <a:pt x="2069" y="186"/>
                </a:cubicBezTo>
                <a:cubicBezTo>
                  <a:pt x="2068" y="188"/>
                  <a:pt x="2068" y="188"/>
                  <a:pt x="2068" y="188"/>
                </a:cubicBezTo>
                <a:cubicBezTo>
                  <a:pt x="2067" y="187"/>
                  <a:pt x="2067" y="187"/>
                  <a:pt x="2067" y="187"/>
                </a:cubicBezTo>
                <a:cubicBezTo>
                  <a:pt x="2066" y="187"/>
                  <a:pt x="2066" y="187"/>
                  <a:pt x="2066" y="187"/>
                </a:cubicBezTo>
                <a:cubicBezTo>
                  <a:pt x="2067" y="185"/>
                  <a:pt x="2067" y="185"/>
                  <a:pt x="2067" y="185"/>
                </a:cubicBezTo>
                <a:cubicBezTo>
                  <a:pt x="2070" y="184"/>
                  <a:pt x="2070" y="184"/>
                  <a:pt x="2070" y="184"/>
                </a:cubicBezTo>
                <a:cubicBezTo>
                  <a:pt x="2076" y="184"/>
                  <a:pt x="2076" y="184"/>
                  <a:pt x="2076" y="184"/>
                </a:cubicBezTo>
                <a:cubicBezTo>
                  <a:pt x="2077" y="182"/>
                  <a:pt x="2077" y="182"/>
                  <a:pt x="2077" y="182"/>
                </a:cubicBezTo>
                <a:cubicBezTo>
                  <a:pt x="2082" y="185"/>
                  <a:pt x="2082" y="185"/>
                  <a:pt x="2082" y="185"/>
                </a:cubicBezTo>
                <a:cubicBezTo>
                  <a:pt x="2083" y="185"/>
                  <a:pt x="2083" y="185"/>
                  <a:pt x="2083" y="185"/>
                </a:cubicBezTo>
                <a:cubicBezTo>
                  <a:pt x="2084" y="183"/>
                  <a:pt x="2084" y="183"/>
                  <a:pt x="2084" y="183"/>
                </a:cubicBezTo>
                <a:cubicBezTo>
                  <a:pt x="2086" y="183"/>
                  <a:pt x="2086" y="183"/>
                  <a:pt x="2086" y="183"/>
                </a:cubicBezTo>
                <a:cubicBezTo>
                  <a:pt x="2086" y="185"/>
                  <a:pt x="2086" y="185"/>
                  <a:pt x="2086" y="185"/>
                </a:cubicBezTo>
                <a:cubicBezTo>
                  <a:pt x="2083" y="187"/>
                  <a:pt x="2083" y="187"/>
                  <a:pt x="2083" y="187"/>
                </a:cubicBezTo>
                <a:cubicBezTo>
                  <a:pt x="2085" y="188"/>
                  <a:pt x="2085" y="188"/>
                  <a:pt x="2085" y="188"/>
                </a:cubicBezTo>
                <a:cubicBezTo>
                  <a:pt x="2088" y="188"/>
                  <a:pt x="2088" y="188"/>
                  <a:pt x="2088" y="188"/>
                </a:cubicBezTo>
                <a:cubicBezTo>
                  <a:pt x="2090" y="186"/>
                  <a:pt x="2090" y="186"/>
                  <a:pt x="2090" y="186"/>
                </a:cubicBezTo>
                <a:cubicBezTo>
                  <a:pt x="2092" y="185"/>
                  <a:pt x="2092" y="185"/>
                  <a:pt x="2092" y="185"/>
                </a:cubicBezTo>
                <a:cubicBezTo>
                  <a:pt x="2092" y="183"/>
                  <a:pt x="2092" y="183"/>
                  <a:pt x="2092" y="183"/>
                </a:cubicBezTo>
                <a:cubicBezTo>
                  <a:pt x="2090" y="181"/>
                  <a:pt x="2090" y="181"/>
                  <a:pt x="2090" y="181"/>
                </a:cubicBezTo>
                <a:cubicBezTo>
                  <a:pt x="2090" y="180"/>
                  <a:pt x="2090" y="180"/>
                  <a:pt x="2090" y="180"/>
                </a:cubicBezTo>
                <a:cubicBezTo>
                  <a:pt x="2092" y="181"/>
                  <a:pt x="2092" y="181"/>
                  <a:pt x="2092" y="181"/>
                </a:cubicBezTo>
                <a:cubicBezTo>
                  <a:pt x="2093" y="180"/>
                  <a:pt x="2093" y="180"/>
                  <a:pt x="2093" y="180"/>
                </a:cubicBezTo>
                <a:cubicBezTo>
                  <a:pt x="2093" y="176"/>
                  <a:pt x="2093" y="176"/>
                  <a:pt x="2093" y="176"/>
                </a:cubicBezTo>
                <a:cubicBezTo>
                  <a:pt x="2096" y="174"/>
                  <a:pt x="2096" y="174"/>
                  <a:pt x="2096" y="174"/>
                </a:cubicBezTo>
                <a:cubicBezTo>
                  <a:pt x="2095" y="173"/>
                  <a:pt x="2095" y="173"/>
                  <a:pt x="2095" y="173"/>
                </a:cubicBezTo>
                <a:cubicBezTo>
                  <a:pt x="2094" y="173"/>
                  <a:pt x="2094" y="173"/>
                  <a:pt x="2094" y="173"/>
                </a:cubicBezTo>
                <a:cubicBezTo>
                  <a:pt x="2093" y="173"/>
                  <a:pt x="2093" y="173"/>
                  <a:pt x="2093" y="173"/>
                </a:cubicBezTo>
                <a:cubicBezTo>
                  <a:pt x="2096" y="171"/>
                  <a:pt x="2096" y="171"/>
                  <a:pt x="2096" y="171"/>
                </a:cubicBezTo>
                <a:cubicBezTo>
                  <a:pt x="2096" y="167"/>
                  <a:pt x="2096" y="167"/>
                  <a:pt x="2096" y="167"/>
                </a:cubicBezTo>
                <a:cubicBezTo>
                  <a:pt x="2095" y="166"/>
                  <a:pt x="2095" y="166"/>
                  <a:pt x="2095" y="166"/>
                </a:cubicBezTo>
                <a:cubicBezTo>
                  <a:pt x="2096" y="164"/>
                  <a:pt x="2096" y="164"/>
                  <a:pt x="2096" y="164"/>
                </a:cubicBezTo>
                <a:cubicBezTo>
                  <a:pt x="2096" y="163"/>
                  <a:pt x="2096" y="163"/>
                  <a:pt x="2096" y="163"/>
                </a:cubicBezTo>
                <a:cubicBezTo>
                  <a:pt x="2098" y="162"/>
                  <a:pt x="2098" y="162"/>
                  <a:pt x="2098" y="162"/>
                </a:cubicBezTo>
                <a:cubicBezTo>
                  <a:pt x="2098" y="158"/>
                  <a:pt x="2098" y="158"/>
                  <a:pt x="2098" y="158"/>
                </a:cubicBezTo>
                <a:cubicBezTo>
                  <a:pt x="2095" y="156"/>
                  <a:pt x="2095" y="156"/>
                  <a:pt x="2095" y="156"/>
                </a:cubicBezTo>
                <a:cubicBezTo>
                  <a:pt x="2094" y="152"/>
                  <a:pt x="2094" y="152"/>
                  <a:pt x="2094" y="152"/>
                </a:cubicBezTo>
                <a:cubicBezTo>
                  <a:pt x="2095" y="150"/>
                  <a:pt x="2095" y="150"/>
                  <a:pt x="2095" y="150"/>
                </a:cubicBezTo>
                <a:cubicBezTo>
                  <a:pt x="2095" y="147"/>
                  <a:pt x="2095" y="147"/>
                  <a:pt x="2095" y="147"/>
                </a:cubicBezTo>
                <a:cubicBezTo>
                  <a:pt x="2096" y="148"/>
                  <a:pt x="2096" y="148"/>
                  <a:pt x="2096" y="148"/>
                </a:cubicBezTo>
                <a:cubicBezTo>
                  <a:pt x="2096" y="146"/>
                  <a:pt x="2096" y="146"/>
                  <a:pt x="2096" y="146"/>
                </a:cubicBezTo>
                <a:cubicBezTo>
                  <a:pt x="2093" y="143"/>
                  <a:pt x="2093" y="143"/>
                  <a:pt x="2093" y="143"/>
                </a:cubicBezTo>
                <a:cubicBezTo>
                  <a:pt x="2091" y="143"/>
                  <a:pt x="2091" y="143"/>
                  <a:pt x="2091" y="143"/>
                </a:cubicBezTo>
                <a:cubicBezTo>
                  <a:pt x="2090" y="141"/>
                  <a:pt x="2090" y="141"/>
                  <a:pt x="2090" y="141"/>
                </a:cubicBezTo>
                <a:cubicBezTo>
                  <a:pt x="2087" y="140"/>
                  <a:pt x="2087" y="140"/>
                  <a:pt x="2087" y="140"/>
                </a:cubicBezTo>
                <a:cubicBezTo>
                  <a:pt x="2083" y="135"/>
                  <a:pt x="2083" y="135"/>
                  <a:pt x="2083" y="135"/>
                </a:cubicBezTo>
                <a:cubicBezTo>
                  <a:pt x="2082" y="131"/>
                  <a:pt x="2082" y="131"/>
                  <a:pt x="2082" y="131"/>
                </a:cubicBezTo>
                <a:cubicBezTo>
                  <a:pt x="2081" y="130"/>
                  <a:pt x="2081" y="130"/>
                  <a:pt x="2081" y="130"/>
                </a:cubicBezTo>
                <a:cubicBezTo>
                  <a:pt x="2082" y="128"/>
                  <a:pt x="2082" y="128"/>
                  <a:pt x="2082" y="128"/>
                </a:cubicBezTo>
                <a:cubicBezTo>
                  <a:pt x="2079" y="126"/>
                  <a:pt x="2079" y="126"/>
                  <a:pt x="2079" y="126"/>
                </a:cubicBezTo>
                <a:cubicBezTo>
                  <a:pt x="2078" y="124"/>
                  <a:pt x="2078" y="124"/>
                  <a:pt x="2078" y="124"/>
                </a:cubicBezTo>
                <a:cubicBezTo>
                  <a:pt x="2079" y="122"/>
                  <a:pt x="2079" y="122"/>
                  <a:pt x="2079" y="122"/>
                </a:cubicBezTo>
                <a:cubicBezTo>
                  <a:pt x="2076" y="117"/>
                  <a:pt x="2076" y="117"/>
                  <a:pt x="2076" y="117"/>
                </a:cubicBezTo>
                <a:cubicBezTo>
                  <a:pt x="2076" y="114"/>
                  <a:pt x="2076" y="114"/>
                  <a:pt x="2076" y="114"/>
                </a:cubicBezTo>
                <a:cubicBezTo>
                  <a:pt x="2074" y="112"/>
                  <a:pt x="2074" y="112"/>
                  <a:pt x="2074" y="112"/>
                </a:cubicBezTo>
                <a:cubicBezTo>
                  <a:pt x="2074" y="110"/>
                  <a:pt x="2074" y="110"/>
                  <a:pt x="2074" y="110"/>
                </a:cubicBezTo>
                <a:cubicBezTo>
                  <a:pt x="2074" y="109"/>
                  <a:pt x="2074" y="109"/>
                  <a:pt x="2074" y="109"/>
                </a:cubicBezTo>
                <a:cubicBezTo>
                  <a:pt x="2073" y="107"/>
                  <a:pt x="2073" y="107"/>
                  <a:pt x="2073" y="107"/>
                </a:cubicBezTo>
                <a:cubicBezTo>
                  <a:pt x="2072" y="101"/>
                  <a:pt x="2072" y="101"/>
                  <a:pt x="2072" y="101"/>
                </a:cubicBezTo>
                <a:cubicBezTo>
                  <a:pt x="2071" y="99"/>
                  <a:pt x="2071" y="99"/>
                  <a:pt x="2071" y="99"/>
                </a:cubicBezTo>
                <a:cubicBezTo>
                  <a:pt x="2068" y="97"/>
                  <a:pt x="2068" y="97"/>
                  <a:pt x="2068" y="97"/>
                </a:cubicBezTo>
                <a:cubicBezTo>
                  <a:pt x="2067" y="93"/>
                  <a:pt x="2067" y="93"/>
                  <a:pt x="2067" y="93"/>
                </a:cubicBezTo>
                <a:cubicBezTo>
                  <a:pt x="2066" y="92"/>
                  <a:pt x="2066" y="92"/>
                  <a:pt x="2066" y="92"/>
                </a:cubicBezTo>
                <a:cubicBezTo>
                  <a:pt x="2065" y="93"/>
                  <a:pt x="2065" y="93"/>
                  <a:pt x="2065" y="93"/>
                </a:cubicBezTo>
                <a:cubicBezTo>
                  <a:pt x="2065" y="92"/>
                  <a:pt x="2065" y="92"/>
                  <a:pt x="2065" y="92"/>
                </a:cubicBezTo>
                <a:cubicBezTo>
                  <a:pt x="2062" y="92"/>
                  <a:pt x="2062" y="92"/>
                  <a:pt x="2062" y="92"/>
                </a:cubicBezTo>
                <a:cubicBezTo>
                  <a:pt x="2061" y="89"/>
                  <a:pt x="2061" y="89"/>
                  <a:pt x="2061" y="89"/>
                </a:cubicBezTo>
                <a:cubicBezTo>
                  <a:pt x="2059" y="87"/>
                  <a:pt x="2059" y="87"/>
                  <a:pt x="2059" y="87"/>
                </a:cubicBezTo>
                <a:cubicBezTo>
                  <a:pt x="2058" y="85"/>
                  <a:pt x="2058" y="85"/>
                  <a:pt x="2058" y="85"/>
                </a:cubicBezTo>
                <a:cubicBezTo>
                  <a:pt x="2059" y="84"/>
                  <a:pt x="2059" y="84"/>
                  <a:pt x="2059" y="84"/>
                </a:cubicBezTo>
                <a:cubicBezTo>
                  <a:pt x="2060" y="82"/>
                  <a:pt x="2060" y="82"/>
                  <a:pt x="2060" y="82"/>
                </a:cubicBezTo>
                <a:cubicBezTo>
                  <a:pt x="2059" y="80"/>
                  <a:pt x="2059" y="80"/>
                  <a:pt x="2059" y="80"/>
                </a:cubicBezTo>
                <a:cubicBezTo>
                  <a:pt x="2059" y="79"/>
                  <a:pt x="2059" y="79"/>
                  <a:pt x="2059" y="79"/>
                </a:cubicBezTo>
                <a:cubicBezTo>
                  <a:pt x="2058" y="77"/>
                  <a:pt x="2058" y="77"/>
                  <a:pt x="2058" y="77"/>
                </a:cubicBezTo>
                <a:cubicBezTo>
                  <a:pt x="2059" y="72"/>
                  <a:pt x="2059" y="72"/>
                  <a:pt x="2059" y="72"/>
                </a:cubicBezTo>
                <a:cubicBezTo>
                  <a:pt x="2058" y="69"/>
                  <a:pt x="2058" y="69"/>
                  <a:pt x="2058" y="69"/>
                </a:cubicBezTo>
                <a:cubicBezTo>
                  <a:pt x="2058" y="65"/>
                  <a:pt x="2058" y="65"/>
                  <a:pt x="2058" y="65"/>
                </a:cubicBezTo>
                <a:cubicBezTo>
                  <a:pt x="2057" y="64"/>
                  <a:pt x="2057" y="64"/>
                  <a:pt x="2057" y="64"/>
                </a:cubicBezTo>
                <a:cubicBezTo>
                  <a:pt x="2057" y="62"/>
                  <a:pt x="2057" y="62"/>
                  <a:pt x="2057" y="62"/>
                </a:cubicBezTo>
                <a:cubicBezTo>
                  <a:pt x="2055" y="59"/>
                  <a:pt x="2055" y="59"/>
                  <a:pt x="2055" y="59"/>
                </a:cubicBezTo>
                <a:cubicBezTo>
                  <a:pt x="2057" y="59"/>
                  <a:pt x="2057" y="59"/>
                  <a:pt x="2057" y="59"/>
                </a:cubicBezTo>
                <a:cubicBezTo>
                  <a:pt x="2056" y="57"/>
                  <a:pt x="2056" y="57"/>
                  <a:pt x="2056" y="57"/>
                </a:cubicBezTo>
                <a:cubicBezTo>
                  <a:pt x="2054" y="56"/>
                  <a:pt x="2054" y="56"/>
                  <a:pt x="2054" y="56"/>
                </a:cubicBezTo>
                <a:cubicBezTo>
                  <a:pt x="2051" y="56"/>
                  <a:pt x="2051" y="56"/>
                  <a:pt x="2051" y="56"/>
                </a:cubicBezTo>
                <a:cubicBezTo>
                  <a:pt x="2045" y="54"/>
                  <a:pt x="2045" y="54"/>
                  <a:pt x="2045" y="54"/>
                </a:cubicBezTo>
                <a:cubicBezTo>
                  <a:pt x="2043" y="54"/>
                  <a:pt x="2043" y="54"/>
                  <a:pt x="2043" y="54"/>
                </a:cubicBezTo>
                <a:cubicBezTo>
                  <a:pt x="2042" y="55"/>
                  <a:pt x="2042" y="55"/>
                  <a:pt x="2042" y="55"/>
                </a:cubicBezTo>
                <a:cubicBezTo>
                  <a:pt x="2040" y="54"/>
                  <a:pt x="2040" y="54"/>
                  <a:pt x="2040" y="54"/>
                </a:cubicBezTo>
                <a:cubicBezTo>
                  <a:pt x="2038" y="54"/>
                  <a:pt x="2038" y="54"/>
                  <a:pt x="2038" y="54"/>
                </a:cubicBezTo>
                <a:cubicBezTo>
                  <a:pt x="2036" y="55"/>
                  <a:pt x="2036" y="55"/>
                  <a:pt x="2036" y="55"/>
                </a:cubicBezTo>
                <a:cubicBezTo>
                  <a:pt x="2033" y="55"/>
                  <a:pt x="2033" y="55"/>
                  <a:pt x="2033" y="55"/>
                </a:cubicBezTo>
                <a:cubicBezTo>
                  <a:pt x="2031" y="56"/>
                  <a:pt x="2031" y="56"/>
                  <a:pt x="2031" y="56"/>
                </a:cubicBezTo>
                <a:cubicBezTo>
                  <a:pt x="2030" y="55"/>
                  <a:pt x="2030" y="55"/>
                  <a:pt x="2030" y="55"/>
                </a:cubicBezTo>
                <a:cubicBezTo>
                  <a:pt x="2031" y="54"/>
                  <a:pt x="2031" y="54"/>
                  <a:pt x="2031" y="54"/>
                </a:cubicBezTo>
                <a:cubicBezTo>
                  <a:pt x="2029" y="54"/>
                  <a:pt x="2029" y="54"/>
                  <a:pt x="2029" y="54"/>
                </a:cubicBezTo>
                <a:cubicBezTo>
                  <a:pt x="2027" y="54"/>
                  <a:pt x="2027" y="54"/>
                  <a:pt x="2027" y="54"/>
                </a:cubicBezTo>
                <a:cubicBezTo>
                  <a:pt x="2028" y="58"/>
                  <a:pt x="2028" y="58"/>
                  <a:pt x="2028" y="58"/>
                </a:cubicBezTo>
                <a:cubicBezTo>
                  <a:pt x="2027" y="62"/>
                  <a:pt x="2027" y="62"/>
                  <a:pt x="2027" y="62"/>
                </a:cubicBezTo>
                <a:cubicBezTo>
                  <a:pt x="2029" y="64"/>
                  <a:pt x="2029" y="64"/>
                  <a:pt x="2029" y="64"/>
                </a:cubicBezTo>
                <a:cubicBezTo>
                  <a:pt x="2028" y="65"/>
                  <a:pt x="2028" y="65"/>
                  <a:pt x="2028" y="65"/>
                </a:cubicBezTo>
                <a:cubicBezTo>
                  <a:pt x="2027" y="69"/>
                  <a:pt x="2027" y="69"/>
                  <a:pt x="2027" y="69"/>
                </a:cubicBezTo>
                <a:cubicBezTo>
                  <a:pt x="2028" y="70"/>
                  <a:pt x="2028" y="70"/>
                  <a:pt x="2028" y="70"/>
                </a:cubicBezTo>
                <a:cubicBezTo>
                  <a:pt x="2028" y="72"/>
                  <a:pt x="2028" y="72"/>
                  <a:pt x="2028" y="72"/>
                </a:cubicBezTo>
                <a:cubicBezTo>
                  <a:pt x="2029" y="74"/>
                  <a:pt x="2029" y="74"/>
                  <a:pt x="2029" y="74"/>
                </a:cubicBezTo>
                <a:cubicBezTo>
                  <a:pt x="2028" y="75"/>
                  <a:pt x="2028" y="75"/>
                  <a:pt x="2028" y="75"/>
                </a:cubicBezTo>
                <a:cubicBezTo>
                  <a:pt x="2028" y="78"/>
                  <a:pt x="2028" y="78"/>
                  <a:pt x="2028" y="78"/>
                </a:cubicBezTo>
                <a:cubicBezTo>
                  <a:pt x="2030" y="81"/>
                  <a:pt x="2030" y="81"/>
                  <a:pt x="2030" y="81"/>
                </a:cubicBezTo>
                <a:cubicBezTo>
                  <a:pt x="2029" y="83"/>
                  <a:pt x="2029" y="83"/>
                  <a:pt x="2029" y="83"/>
                </a:cubicBezTo>
                <a:cubicBezTo>
                  <a:pt x="2029" y="85"/>
                  <a:pt x="2029" y="85"/>
                  <a:pt x="2029" y="85"/>
                </a:cubicBezTo>
                <a:cubicBezTo>
                  <a:pt x="2030" y="88"/>
                  <a:pt x="2030" y="88"/>
                  <a:pt x="2030" y="88"/>
                </a:cubicBezTo>
                <a:cubicBezTo>
                  <a:pt x="2029" y="89"/>
                  <a:pt x="2029" y="89"/>
                  <a:pt x="2029" y="89"/>
                </a:cubicBezTo>
                <a:cubicBezTo>
                  <a:pt x="2027" y="90"/>
                  <a:pt x="2027" y="90"/>
                  <a:pt x="2027" y="90"/>
                </a:cubicBezTo>
                <a:cubicBezTo>
                  <a:pt x="2023" y="96"/>
                  <a:pt x="2023" y="96"/>
                  <a:pt x="2023" y="96"/>
                </a:cubicBezTo>
                <a:cubicBezTo>
                  <a:pt x="2022" y="97"/>
                  <a:pt x="2022" y="97"/>
                  <a:pt x="2022" y="97"/>
                </a:cubicBezTo>
                <a:cubicBezTo>
                  <a:pt x="2022" y="99"/>
                  <a:pt x="2022" y="99"/>
                  <a:pt x="2022" y="99"/>
                </a:cubicBezTo>
                <a:cubicBezTo>
                  <a:pt x="2024" y="101"/>
                  <a:pt x="2024" y="101"/>
                  <a:pt x="2024" y="101"/>
                </a:cubicBezTo>
                <a:cubicBezTo>
                  <a:pt x="2023" y="102"/>
                  <a:pt x="2023" y="102"/>
                  <a:pt x="2023" y="102"/>
                </a:cubicBezTo>
                <a:cubicBezTo>
                  <a:pt x="2022" y="106"/>
                  <a:pt x="2022" y="106"/>
                  <a:pt x="2022" y="106"/>
                </a:cubicBezTo>
                <a:cubicBezTo>
                  <a:pt x="2025" y="108"/>
                  <a:pt x="2025" y="108"/>
                  <a:pt x="2025" y="108"/>
                </a:cubicBezTo>
                <a:cubicBezTo>
                  <a:pt x="2026" y="107"/>
                  <a:pt x="2026" y="107"/>
                  <a:pt x="2026" y="107"/>
                </a:cubicBezTo>
                <a:cubicBezTo>
                  <a:pt x="2027" y="108"/>
                  <a:pt x="2027" y="108"/>
                  <a:pt x="2027" y="108"/>
                </a:cubicBezTo>
                <a:cubicBezTo>
                  <a:pt x="2029" y="112"/>
                  <a:pt x="2029" y="112"/>
                  <a:pt x="2029" y="112"/>
                </a:cubicBezTo>
                <a:cubicBezTo>
                  <a:pt x="2031" y="112"/>
                  <a:pt x="2031" y="112"/>
                  <a:pt x="2031" y="112"/>
                </a:cubicBezTo>
                <a:cubicBezTo>
                  <a:pt x="2033" y="114"/>
                  <a:pt x="2033" y="114"/>
                  <a:pt x="2033" y="114"/>
                </a:cubicBezTo>
                <a:cubicBezTo>
                  <a:pt x="2032" y="114"/>
                  <a:pt x="2032" y="114"/>
                  <a:pt x="2032" y="114"/>
                </a:cubicBezTo>
                <a:cubicBezTo>
                  <a:pt x="2030" y="115"/>
                  <a:pt x="2030" y="115"/>
                  <a:pt x="2030" y="115"/>
                </a:cubicBezTo>
                <a:cubicBezTo>
                  <a:pt x="2030" y="118"/>
                  <a:pt x="2030" y="118"/>
                  <a:pt x="2030" y="118"/>
                </a:cubicBezTo>
                <a:cubicBezTo>
                  <a:pt x="2033" y="120"/>
                  <a:pt x="2033" y="120"/>
                  <a:pt x="2033" y="120"/>
                </a:cubicBezTo>
                <a:cubicBezTo>
                  <a:pt x="2033" y="122"/>
                  <a:pt x="2033" y="122"/>
                  <a:pt x="2033" y="122"/>
                </a:cubicBezTo>
                <a:cubicBezTo>
                  <a:pt x="2032" y="124"/>
                  <a:pt x="2032" y="124"/>
                  <a:pt x="2032" y="124"/>
                </a:cubicBezTo>
                <a:cubicBezTo>
                  <a:pt x="2030" y="123"/>
                  <a:pt x="2030" y="123"/>
                  <a:pt x="2030" y="123"/>
                </a:cubicBezTo>
                <a:cubicBezTo>
                  <a:pt x="2030" y="124"/>
                  <a:pt x="2030" y="124"/>
                  <a:pt x="2030" y="124"/>
                </a:cubicBezTo>
                <a:cubicBezTo>
                  <a:pt x="2032" y="129"/>
                  <a:pt x="2032" y="129"/>
                  <a:pt x="2032" y="129"/>
                </a:cubicBezTo>
                <a:cubicBezTo>
                  <a:pt x="2034" y="130"/>
                  <a:pt x="2034" y="130"/>
                  <a:pt x="2034" y="130"/>
                </a:cubicBezTo>
                <a:cubicBezTo>
                  <a:pt x="2034" y="134"/>
                  <a:pt x="2034" y="134"/>
                  <a:pt x="2034" y="134"/>
                </a:cubicBezTo>
                <a:cubicBezTo>
                  <a:pt x="2035" y="132"/>
                  <a:pt x="2035" y="132"/>
                  <a:pt x="2035" y="132"/>
                </a:cubicBezTo>
                <a:cubicBezTo>
                  <a:pt x="2037" y="133"/>
                  <a:pt x="2037" y="133"/>
                  <a:pt x="2037" y="133"/>
                </a:cubicBezTo>
                <a:cubicBezTo>
                  <a:pt x="2039" y="133"/>
                  <a:pt x="2039" y="133"/>
                  <a:pt x="2039" y="133"/>
                </a:cubicBezTo>
                <a:cubicBezTo>
                  <a:pt x="2042" y="135"/>
                  <a:pt x="2042" y="135"/>
                  <a:pt x="2042" y="135"/>
                </a:cubicBezTo>
                <a:cubicBezTo>
                  <a:pt x="2044" y="132"/>
                  <a:pt x="2044" y="132"/>
                  <a:pt x="2044" y="132"/>
                </a:cubicBezTo>
                <a:cubicBezTo>
                  <a:pt x="2045" y="133"/>
                  <a:pt x="2045" y="133"/>
                  <a:pt x="2045" y="133"/>
                </a:cubicBezTo>
                <a:cubicBezTo>
                  <a:pt x="2045" y="137"/>
                  <a:pt x="2045" y="137"/>
                  <a:pt x="2045" y="137"/>
                </a:cubicBezTo>
                <a:cubicBezTo>
                  <a:pt x="2046" y="139"/>
                  <a:pt x="2046" y="139"/>
                  <a:pt x="2046" y="139"/>
                </a:cubicBezTo>
                <a:cubicBezTo>
                  <a:pt x="2047" y="139"/>
                  <a:pt x="2047" y="139"/>
                  <a:pt x="2047" y="139"/>
                </a:cubicBezTo>
                <a:cubicBezTo>
                  <a:pt x="2051" y="144"/>
                  <a:pt x="2051" y="144"/>
                  <a:pt x="2051" y="144"/>
                </a:cubicBezTo>
                <a:cubicBezTo>
                  <a:pt x="2053" y="144"/>
                  <a:pt x="2053" y="144"/>
                  <a:pt x="2053" y="144"/>
                </a:cubicBezTo>
                <a:cubicBezTo>
                  <a:pt x="2055" y="143"/>
                  <a:pt x="2055" y="143"/>
                  <a:pt x="2055" y="143"/>
                </a:cubicBezTo>
                <a:cubicBezTo>
                  <a:pt x="2057" y="143"/>
                  <a:pt x="2057" y="143"/>
                  <a:pt x="2057" y="143"/>
                </a:cubicBezTo>
                <a:cubicBezTo>
                  <a:pt x="2057" y="144"/>
                  <a:pt x="2057" y="144"/>
                  <a:pt x="2057" y="144"/>
                </a:cubicBezTo>
                <a:cubicBezTo>
                  <a:pt x="2059" y="144"/>
                  <a:pt x="2059" y="144"/>
                  <a:pt x="2059" y="144"/>
                </a:cubicBezTo>
                <a:cubicBezTo>
                  <a:pt x="2057" y="145"/>
                  <a:pt x="2057" y="145"/>
                  <a:pt x="2057" y="145"/>
                </a:cubicBezTo>
                <a:cubicBezTo>
                  <a:pt x="2057" y="151"/>
                  <a:pt x="2057" y="151"/>
                  <a:pt x="2057" y="151"/>
                </a:cubicBezTo>
                <a:cubicBezTo>
                  <a:pt x="2057" y="152"/>
                  <a:pt x="2057" y="152"/>
                  <a:pt x="2057" y="152"/>
                </a:cubicBezTo>
                <a:cubicBezTo>
                  <a:pt x="2058" y="154"/>
                  <a:pt x="2058" y="154"/>
                  <a:pt x="2058" y="154"/>
                </a:cubicBezTo>
                <a:cubicBezTo>
                  <a:pt x="2058" y="155"/>
                  <a:pt x="2058" y="155"/>
                  <a:pt x="2058" y="155"/>
                </a:cubicBezTo>
                <a:cubicBezTo>
                  <a:pt x="2056" y="156"/>
                  <a:pt x="2056" y="156"/>
                  <a:pt x="2056" y="156"/>
                </a:cubicBezTo>
                <a:cubicBezTo>
                  <a:pt x="2057" y="158"/>
                  <a:pt x="2057" y="158"/>
                  <a:pt x="2057" y="158"/>
                </a:cubicBezTo>
                <a:cubicBezTo>
                  <a:pt x="2057" y="160"/>
                  <a:pt x="2057" y="160"/>
                  <a:pt x="2057" y="160"/>
                </a:cubicBezTo>
                <a:cubicBezTo>
                  <a:pt x="2055" y="159"/>
                  <a:pt x="2055" y="159"/>
                  <a:pt x="2055" y="159"/>
                </a:cubicBezTo>
                <a:cubicBezTo>
                  <a:pt x="2052" y="155"/>
                  <a:pt x="2052" y="155"/>
                  <a:pt x="2052" y="155"/>
                </a:cubicBezTo>
                <a:cubicBezTo>
                  <a:pt x="2050" y="153"/>
                  <a:pt x="2050" y="153"/>
                  <a:pt x="2050" y="153"/>
                </a:cubicBezTo>
                <a:cubicBezTo>
                  <a:pt x="2046" y="152"/>
                  <a:pt x="2046" y="152"/>
                  <a:pt x="2046" y="152"/>
                </a:cubicBezTo>
                <a:cubicBezTo>
                  <a:pt x="2045" y="149"/>
                  <a:pt x="2045" y="149"/>
                  <a:pt x="2045" y="149"/>
                </a:cubicBezTo>
                <a:cubicBezTo>
                  <a:pt x="2043" y="147"/>
                  <a:pt x="2043" y="147"/>
                  <a:pt x="2043" y="147"/>
                </a:cubicBezTo>
                <a:cubicBezTo>
                  <a:pt x="2038" y="147"/>
                  <a:pt x="2038" y="147"/>
                  <a:pt x="2038" y="147"/>
                </a:cubicBezTo>
                <a:cubicBezTo>
                  <a:pt x="2032" y="144"/>
                  <a:pt x="2032" y="144"/>
                  <a:pt x="2032" y="144"/>
                </a:cubicBezTo>
                <a:cubicBezTo>
                  <a:pt x="2029" y="143"/>
                  <a:pt x="2029" y="143"/>
                  <a:pt x="2029" y="143"/>
                </a:cubicBezTo>
                <a:cubicBezTo>
                  <a:pt x="2028" y="141"/>
                  <a:pt x="2028" y="141"/>
                  <a:pt x="2028" y="141"/>
                </a:cubicBezTo>
                <a:cubicBezTo>
                  <a:pt x="2027" y="141"/>
                  <a:pt x="2027" y="141"/>
                  <a:pt x="2027" y="141"/>
                </a:cubicBezTo>
                <a:cubicBezTo>
                  <a:pt x="2025" y="140"/>
                  <a:pt x="2025" y="140"/>
                  <a:pt x="2025" y="140"/>
                </a:cubicBezTo>
                <a:cubicBezTo>
                  <a:pt x="2022" y="141"/>
                  <a:pt x="2022" y="141"/>
                  <a:pt x="2022" y="141"/>
                </a:cubicBezTo>
                <a:cubicBezTo>
                  <a:pt x="2020" y="142"/>
                  <a:pt x="2020" y="142"/>
                  <a:pt x="2020" y="142"/>
                </a:cubicBezTo>
                <a:cubicBezTo>
                  <a:pt x="2019" y="140"/>
                  <a:pt x="2019" y="140"/>
                  <a:pt x="2019" y="140"/>
                </a:cubicBezTo>
                <a:cubicBezTo>
                  <a:pt x="2020" y="139"/>
                  <a:pt x="2020" y="139"/>
                  <a:pt x="2020" y="139"/>
                </a:cubicBezTo>
                <a:cubicBezTo>
                  <a:pt x="2019" y="138"/>
                  <a:pt x="2019" y="138"/>
                  <a:pt x="2019" y="138"/>
                </a:cubicBezTo>
                <a:cubicBezTo>
                  <a:pt x="2013" y="135"/>
                  <a:pt x="2013" y="135"/>
                  <a:pt x="2013" y="135"/>
                </a:cubicBezTo>
                <a:cubicBezTo>
                  <a:pt x="2010" y="133"/>
                  <a:pt x="2010" y="133"/>
                  <a:pt x="2010" y="133"/>
                </a:cubicBezTo>
                <a:cubicBezTo>
                  <a:pt x="2000" y="133"/>
                  <a:pt x="2000" y="133"/>
                  <a:pt x="2000" y="133"/>
                </a:cubicBezTo>
                <a:cubicBezTo>
                  <a:pt x="1993" y="134"/>
                  <a:pt x="1993" y="134"/>
                  <a:pt x="1993" y="134"/>
                </a:cubicBezTo>
                <a:cubicBezTo>
                  <a:pt x="1991" y="133"/>
                  <a:pt x="1991" y="133"/>
                  <a:pt x="1991" y="133"/>
                </a:cubicBezTo>
                <a:cubicBezTo>
                  <a:pt x="1989" y="134"/>
                  <a:pt x="1989" y="134"/>
                  <a:pt x="1989" y="134"/>
                </a:cubicBezTo>
                <a:cubicBezTo>
                  <a:pt x="1987" y="133"/>
                  <a:pt x="1987" y="133"/>
                  <a:pt x="1987" y="133"/>
                </a:cubicBezTo>
                <a:cubicBezTo>
                  <a:pt x="1986" y="133"/>
                  <a:pt x="1986" y="133"/>
                  <a:pt x="1986" y="133"/>
                </a:cubicBezTo>
                <a:cubicBezTo>
                  <a:pt x="1985" y="133"/>
                  <a:pt x="1985" y="133"/>
                  <a:pt x="1985" y="133"/>
                </a:cubicBezTo>
                <a:cubicBezTo>
                  <a:pt x="1983" y="134"/>
                  <a:pt x="1983" y="134"/>
                  <a:pt x="1983" y="134"/>
                </a:cubicBezTo>
                <a:cubicBezTo>
                  <a:pt x="1984" y="136"/>
                  <a:pt x="1984" y="136"/>
                  <a:pt x="1984" y="136"/>
                </a:cubicBezTo>
                <a:cubicBezTo>
                  <a:pt x="1984" y="138"/>
                  <a:pt x="1984" y="138"/>
                  <a:pt x="1984" y="138"/>
                </a:cubicBezTo>
                <a:cubicBezTo>
                  <a:pt x="1982" y="138"/>
                  <a:pt x="1982" y="138"/>
                  <a:pt x="1982" y="138"/>
                </a:cubicBezTo>
                <a:cubicBezTo>
                  <a:pt x="1982" y="139"/>
                  <a:pt x="1982" y="139"/>
                  <a:pt x="1982" y="139"/>
                </a:cubicBezTo>
                <a:cubicBezTo>
                  <a:pt x="1984" y="141"/>
                  <a:pt x="1984" y="141"/>
                  <a:pt x="1984" y="141"/>
                </a:cubicBezTo>
                <a:cubicBezTo>
                  <a:pt x="1985" y="142"/>
                  <a:pt x="1985" y="142"/>
                  <a:pt x="1985" y="142"/>
                </a:cubicBezTo>
                <a:cubicBezTo>
                  <a:pt x="1986" y="146"/>
                  <a:pt x="1986" y="146"/>
                  <a:pt x="1986" y="146"/>
                </a:cubicBezTo>
                <a:cubicBezTo>
                  <a:pt x="1987" y="148"/>
                  <a:pt x="1987" y="148"/>
                  <a:pt x="1987" y="148"/>
                </a:cubicBezTo>
                <a:cubicBezTo>
                  <a:pt x="1987" y="146"/>
                  <a:pt x="1987" y="146"/>
                  <a:pt x="1987" y="146"/>
                </a:cubicBezTo>
                <a:cubicBezTo>
                  <a:pt x="1989" y="146"/>
                  <a:pt x="1989" y="146"/>
                  <a:pt x="1989" y="146"/>
                </a:cubicBezTo>
                <a:cubicBezTo>
                  <a:pt x="1990" y="149"/>
                  <a:pt x="1990" y="149"/>
                  <a:pt x="1990" y="149"/>
                </a:cubicBezTo>
                <a:cubicBezTo>
                  <a:pt x="1991" y="151"/>
                  <a:pt x="1991" y="151"/>
                  <a:pt x="1991" y="151"/>
                </a:cubicBezTo>
                <a:cubicBezTo>
                  <a:pt x="1993" y="152"/>
                  <a:pt x="1993" y="152"/>
                  <a:pt x="1993" y="152"/>
                </a:cubicBezTo>
                <a:cubicBezTo>
                  <a:pt x="1996" y="155"/>
                  <a:pt x="1996" y="155"/>
                  <a:pt x="1996" y="155"/>
                </a:cubicBezTo>
                <a:cubicBezTo>
                  <a:pt x="1993" y="154"/>
                  <a:pt x="1993" y="154"/>
                  <a:pt x="1993" y="154"/>
                </a:cubicBezTo>
                <a:cubicBezTo>
                  <a:pt x="1992" y="153"/>
                  <a:pt x="1992" y="153"/>
                  <a:pt x="1992" y="153"/>
                </a:cubicBezTo>
                <a:cubicBezTo>
                  <a:pt x="1990" y="154"/>
                  <a:pt x="1990" y="154"/>
                  <a:pt x="1990" y="154"/>
                </a:cubicBezTo>
                <a:cubicBezTo>
                  <a:pt x="1990" y="157"/>
                  <a:pt x="1990" y="157"/>
                  <a:pt x="1990" y="157"/>
                </a:cubicBezTo>
                <a:cubicBezTo>
                  <a:pt x="1988" y="158"/>
                  <a:pt x="1988" y="158"/>
                  <a:pt x="1988" y="158"/>
                </a:cubicBezTo>
                <a:cubicBezTo>
                  <a:pt x="1985" y="157"/>
                  <a:pt x="1985" y="157"/>
                  <a:pt x="1985" y="157"/>
                </a:cubicBezTo>
                <a:cubicBezTo>
                  <a:pt x="1984" y="158"/>
                  <a:pt x="1984" y="158"/>
                  <a:pt x="1984" y="158"/>
                </a:cubicBezTo>
                <a:cubicBezTo>
                  <a:pt x="1983" y="159"/>
                  <a:pt x="1983" y="159"/>
                  <a:pt x="1983" y="159"/>
                </a:cubicBezTo>
                <a:cubicBezTo>
                  <a:pt x="1986" y="162"/>
                  <a:pt x="1986" y="162"/>
                  <a:pt x="1986" y="162"/>
                </a:cubicBezTo>
                <a:cubicBezTo>
                  <a:pt x="1986" y="163"/>
                  <a:pt x="1986" y="163"/>
                  <a:pt x="1986" y="163"/>
                </a:cubicBezTo>
                <a:cubicBezTo>
                  <a:pt x="1986" y="164"/>
                  <a:pt x="1986" y="164"/>
                  <a:pt x="1986" y="164"/>
                </a:cubicBezTo>
                <a:cubicBezTo>
                  <a:pt x="1985" y="165"/>
                  <a:pt x="1985" y="165"/>
                  <a:pt x="1985" y="165"/>
                </a:cubicBezTo>
                <a:cubicBezTo>
                  <a:pt x="1980" y="165"/>
                  <a:pt x="1980" y="165"/>
                  <a:pt x="1980" y="165"/>
                </a:cubicBezTo>
                <a:cubicBezTo>
                  <a:pt x="1979" y="163"/>
                  <a:pt x="1979" y="163"/>
                  <a:pt x="1979" y="163"/>
                </a:cubicBezTo>
                <a:cubicBezTo>
                  <a:pt x="1979" y="162"/>
                  <a:pt x="1979" y="162"/>
                  <a:pt x="1979" y="162"/>
                </a:cubicBezTo>
                <a:cubicBezTo>
                  <a:pt x="1978" y="160"/>
                  <a:pt x="1978" y="160"/>
                  <a:pt x="1978" y="160"/>
                </a:cubicBezTo>
                <a:cubicBezTo>
                  <a:pt x="1980" y="158"/>
                  <a:pt x="1980" y="158"/>
                  <a:pt x="1980" y="158"/>
                </a:cubicBezTo>
                <a:cubicBezTo>
                  <a:pt x="1980" y="157"/>
                  <a:pt x="1980" y="157"/>
                  <a:pt x="1980" y="157"/>
                </a:cubicBezTo>
                <a:cubicBezTo>
                  <a:pt x="1978" y="155"/>
                  <a:pt x="1978" y="155"/>
                  <a:pt x="1978" y="155"/>
                </a:cubicBezTo>
                <a:cubicBezTo>
                  <a:pt x="1976" y="154"/>
                  <a:pt x="1976" y="154"/>
                  <a:pt x="1976" y="154"/>
                </a:cubicBezTo>
                <a:cubicBezTo>
                  <a:pt x="1978" y="153"/>
                  <a:pt x="1978" y="153"/>
                  <a:pt x="1978" y="153"/>
                </a:cubicBezTo>
                <a:cubicBezTo>
                  <a:pt x="1978" y="152"/>
                  <a:pt x="1978" y="152"/>
                  <a:pt x="1978" y="152"/>
                </a:cubicBezTo>
                <a:cubicBezTo>
                  <a:pt x="1976" y="153"/>
                  <a:pt x="1976" y="153"/>
                  <a:pt x="1976" y="153"/>
                </a:cubicBezTo>
                <a:cubicBezTo>
                  <a:pt x="1975" y="153"/>
                  <a:pt x="1975" y="153"/>
                  <a:pt x="1975" y="153"/>
                </a:cubicBezTo>
                <a:cubicBezTo>
                  <a:pt x="1972" y="155"/>
                  <a:pt x="1972" y="155"/>
                  <a:pt x="1972" y="155"/>
                </a:cubicBezTo>
                <a:cubicBezTo>
                  <a:pt x="1971" y="156"/>
                  <a:pt x="1971" y="156"/>
                  <a:pt x="1971" y="156"/>
                </a:cubicBezTo>
                <a:cubicBezTo>
                  <a:pt x="1969" y="157"/>
                  <a:pt x="1969" y="157"/>
                  <a:pt x="1969" y="157"/>
                </a:cubicBezTo>
                <a:cubicBezTo>
                  <a:pt x="1969" y="159"/>
                  <a:pt x="1969" y="159"/>
                  <a:pt x="1969" y="159"/>
                </a:cubicBezTo>
                <a:cubicBezTo>
                  <a:pt x="1966" y="159"/>
                  <a:pt x="1966" y="159"/>
                  <a:pt x="1966" y="159"/>
                </a:cubicBezTo>
                <a:cubicBezTo>
                  <a:pt x="1965" y="160"/>
                  <a:pt x="1965" y="160"/>
                  <a:pt x="1965" y="160"/>
                </a:cubicBezTo>
                <a:cubicBezTo>
                  <a:pt x="1965" y="161"/>
                  <a:pt x="1965" y="161"/>
                  <a:pt x="1965" y="161"/>
                </a:cubicBezTo>
                <a:cubicBezTo>
                  <a:pt x="1963" y="162"/>
                  <a:pt x="1963" y="162"/>
                  <a:pt x="1963" y="162"/>
                </a:cubicBezTo>
                <a:cubicBezTo>
                  <a:pt x="1959" y="162"/>
                  <a:pt x="1959" y="162"/>
                  <a:pt x="1959" y="162"/>
                </a:cubicBezTo>
                <a:cubicBezTo>
                  <a:pt x="1958" y="162"/>
                  <a:pt x="1958" y="162"/>
                  <a:pt x="1958" y="162"/>
                </a:cubicBezTo>
                <a:cubicBezTo>
                  <a:pt x="1957" y="162"/>
                  <a:pt x="1957" y="162"/>
                  <a:pt x="1957" y="162"/>
                </a:cubicBezTo>
                <a:cubicBezTo>
                  <a:pt x="1955" y="162"/>
                  <a:pt x="1955" y="162"/>
                  <a:pt x="1955" y="162"/>
                </a:cubicBezTo>
                <a:cubicBezTo>
                  <a:pt x="1954" y="161"/>
                  <a:pt x="1954" y="161"/>
                  <a:pt x="1954" y="161"/>
                </a:cubicBezTo>
                <a:cubicBezTo>
                  <a:pt x="1952" y="163"/>
                  <a:pt x="1952" y="163"/>
                  <a:pt x="1952" y="163"/>
                </a:cubicBezTo>
                <a:cubicBezTo>
                  <a:pt x="1951" y="164"/>
                  <a:pt x="1951" y="164"/>
                  <a:pt x="1951" y="164"/>
                </a:cubicBezTo>
                <a:cubicBezTo>
                  <a:pt x="1949" y="164"/>
                  <a:pt x="1949" y="164"/>
                  <a:pt x="1949" y="164"/>
                </a:cubicBezTo>
                <a:cubicBezTo>
                  <a:pt x="1947" y="166"/>
                  <a:pt x="1947" y="166"/>
                  <a:pt x="1947" y="166"/>
                </a:cubicBezTo>
                <a:cubicBezTo>
                  <a:pt x="1947" y="167"/>
                  <a:pt x="1947" y="167"/>
                  <a:pt x="1947" y="167"/>
                </a:cubicBezTo>
                <a:cubicBezTo>
                  <a:pt x="1949" y="168"/>
                  <a:pt x="1949" y="168"/>
                  <a:pt x="1949" y="168"/>
                </a:cubicBezTo>
                <a:cubicBezTo>
                  <a:pt x="1948" y="170"/>
                  <a:pt x="1948" y="170"/>
                  <a:pt x="1948" y="170"/>
                </a:cubicBezTo>
                <a:cubicBezTo>
                  <a:pt x="1949" y="171"/>
                  <a:pt x="1949" y="171"/>
                  <a:pt x="1949" y="171"/>
                </a:cubicBezTo>
                <a:cubicBezTo>
                  <a:pt x="1948" y="172"/>
                  <a:pt x="1948" y="172"/>
                  <a:pt x="1948" y="172"/>
                </a:cubicBezTo>
                <a:cubicBezTo>
                  <a:pt x="1946" y="170"/>
                  <a:pt x="1946" y="170"/>
                  <a:pt x="1946" y="170"/>
                </a:cubicBezTo>
                <a:cubicBezTo>
                  <a:pt x="1945" y="169"/>
                  <a:pt x="1945" y="169"/>
                  <a:pt x="1945" y="169"/>
                </a:cubicBezTo>
                <a:cubicBezTo>
                  <a:pt x="1944" y="169"/>
                  <a:pt x="1944" y="169"/>
                  <a:pt x="1944" y="169"/>
                </a:cubicBezTo>
                <a:cubicBezTo>
                  <a:pt x="1942" y="172"/>
                  <a:pt x="1942" y="172"/>
                  <a:pt x="1942" y="172"/>
                </a:cubicBezTo>
                <a:cubicBezTo>
                  <a:pt x="1941" y="174"/>
                  <a:pt x="1941" y="174"/>
                  <a:pt x="1941" y="174"/>
                </a:cubicBezTo>
                <a:cubicBezTo>
                  <a:pt x="1941" y="172"/>
                  <a:pt x="1941" y="172"/>
                  <a:pt x="1941" y="172"/>
                </a:cubicBezTo>
                <a:cubicBezTo>
                  <a:pt x="1939" y="171"/>
                  <a:pt x="1939" y="171"/>
                  <a:pt x="1939" y="171"/>
                </a:cubicBezTo>
                <a:cubicBezTo>
                  <a:pt x="1938" y="172"/>
                  <a:pt x="1938" y="172"/>
                  <a:pt x="1938" y="172"/>
                </a:cubicBezTo>
                <a:cubicBezTo>
                  <a:pt x="1937" y="172"/>
                  <a:pt x="1937" y="172"/>
                  <a:pt x="1937" y="172"/>
                </a:cubicBezTo>
                <a:cubicBezTo>
                  <a:pt x="1935" y="172"/>
                  <a:pt x="1935" y="172"/>
                  <a:pt x="1935" y="172"/>
                </a:cubicBezTo>
                <a:cubicBezTo>
                  <a:pt x="1933" y="172"/>
                  <a:pt x="1933" y="172"/>
                  <a:pt x="1933" y="172"/>
                </a:cubicBezTo>
                <a:cubicBezTo>
                  <a:pt x="1933" y="170"/>
                  <a:pt x="1933" y="170"/>
                  <a:pt x="1933" y="170"/>
                </a:cubicBezTo>
                <a:cubicBezTo>
                  <a:pt x="1935" y="168"/>
                  <a:pt x="1935" y="168"/>
                  <a:pt x="1935" y="168"/>
                </a:cubicBezTo>
                <a:cubicBezTo>
                  <a:pt x="1937" y="168"/>
                  <a:pt x="1937" y="168"/>
                  <a:pt x="1937" y="168"/>
                </a:cubicBezTo>
                <a:cubicBezTo>
                  <a:pt x="1938" y="167"/>
                  <a:pt x="1938" y="167"/>
                  <a:pt x="1938" y="167"/>
                </a:cubicBezTo>
                <a:cubicBezTo>
                  <a:pt x="1937" y="164"/>
                  <a:pt x="1937" y="164"/>
                  <a:pt x="1937" y="164"/>
                </a:cubicBezTo>
                <a:cubicBezTo>
                  <a:pt x="1937" y="164"/>
                  <a:pt x="1937" y="164"/>
                  <a:pt x="1937" y="164"/>
                </a:cubicBezTo>
                <a:cubicBezTo>
                  <a:pt x="1938" y="163"/>
                  <a:pt x="1938" y="163"/>
                  <a:pt x="1938" y="163"/>
                </a:cubicBezTo>
                <a:cubicBezTo>
                  <a:pt x="1936" y="161"/>
                  <a:pt x="1936" y="161"/>
                  <a:pt x="1936" y="161"/>
                </a:cubicBezTo>
                <a:cubicBezTo>
                  <a:pt x="1935" y="161"/>
                  <a:pt x="1935" y="161"/>
                  <a:pt x="1935" y="161"/>
                </a:cubicBezTo>
                <a:cubicBezTo>
                  <a:pt x="1934" y="161"/>
                  <a:pt x="1934" y="161"/>
                  <a:pt x="1934" y="161"/>
                </a:cubicBezTo>
                <a:cubicBezTo>
                  <a:pt x="1933" y="160"/>
                  <a:pt x="1933" y="160"/>
                  <a:pt x="1933" y="160"/>
                </a:cubicBezTo>
                <a:cubicBezTo>
                  <a:pt x="1937" y="158"/>
                  <a:pt x="1937" y="158"/>
                  <a:pt x="1937" y="158"/>
                </a:cubicBezTo>
                <a:cubicBezTo>
                  <a:pt x="1938" y="158"/>
                  <a:pt x="1938" y="158"/>
                  <a:pt x="1938" y="158"/>
                </a:cubicBezTo>
                <a:cubicBezTo>
                  <a:pt x="1940" y="157"/>
                  <a:pt x="1940" y="157"/>
                  <a:pt x="1940" y="157"/>
                </a:cubicBezTo>
                <a:cubicBezTo>
                  <a:pt x="1940" y="156"/>
                  <a:pt x="1940" y="156"/>
                  <a:pt x="1940" y="156"/>
                </a:cubicBezTo>
                <a:cubicBezTo>
                  <a:pt x="1936" y="157"/>
                  <a:pt x="1936" y="157"/>
                  <a:pt x="1936" y="157"/>
                </a:cubicBezTo>
                <a:cubicBezTo>
                  <a:pt x="1931" y="159"/>
                  <a:pt x="1931" y="159"/>
                  <a:pt x="1931" y="159"/>
                </a:cubicBezTo>
                <a:cubicBezTo>
                  <a:pt x="1929" y="161"/>
                  <a:pt x="1929" y="161"/>
                  <a:pt x="1929" y="161"/>
                </a:cubicBezTo>
                <a:cubicBezTo>
                  <a:pt x="1930" y="161"/>
                  <a:pt x="1930" y="161"/>
                  <a:pt x="1930" y="161"/>
                </a:cubicBezTo>
                <a:cubicBezTo>
                  <a:pt x="1931" y="163"/>
                  <a:pt x="1931" y="163"/>
                  <a:pt x="1931" y="163"/>
                </a:cubicBezTo>
                <a:cubicBezTo>
                  <a:pt x="1931" y="165"/>
                  <a:pt x="1931" y="165"/>
                  <a:pt x="1931" y="165"/>
                </a:cubicBezTo>
                <a:cubicBezTo>
                  <a:pt x="1930" y="166"/>
                  <a:pt x="1930" y="166"/>
                  <a:pt x="1930" y="166"/>
                </a:cubicBezTo>
                <a:cubicBezTo>
                  <a:pt x="1929" y="166"/>
                  <a:pt x="1929" y="166"/>
                  <a:pt x="1929" y="166"/>
                </a:cubicBezTo>
                <a:cubicBezTo>
                  <a:pt x="1927" y="164"/>
                  <a:pt x="1927" y="164"/>
                  <a:pt x="1927" y="164"/>
                </a:cubicBezTo>
                <a:cubicBezTo>
                  <a:pt x="1928" y="163"/>
                  <a:pt x="1928" y="163"/>
                  <a:pt x="1928" y="163"/>
                </a:cubicBezTo>
                <a:cubicBezTo>
                  <a:pt x="1928" y="163"/>
                  <a:pt x="1928" y="163"/>
                  <a:pt x="1928" y="163"/>
                </a:cubicBezTo>
                <a:cubicBezTo>
                  <a:pt x="1928" y="162"/>
                  <a:pt x="1928" y="162"/>
                  <a:pt x="1928" y="162"/>
                </a:cubicBezTo>
                <a:cubicBezTo>
                  <a:pt x="1927" y="162"/>
                  <a:pt x="1927" y="162"/>
                  <a:pt x="1927" y="162"/>
                </a:cubicBezTo>
                <a:cubicBezTo>
                  <a:pt x="1924" y="165"/>
                  <a:pt x="1924" y="165"/>
                  <a:pt x="1924" y="165"/>
                </a:cubicBezTo>
                <a:cubicBezTo>
                  <a:pt x="1924" y="166"/>
                  <a:pt x="1924" y="166"/>
                  <a:pt x="1924" y="166"/>
                </a:cubicBezTo>
                <a:cubicBezTo>
                  <a:pt x="1925" y="168"/>
                  <a:pt x="1925" y="168"/>
                  <a:pt x="1925" y="168"/>
                </a:cubicBezTo>
                <a:cubicBezTo>
                  <a:pt x="1927" y="168"/>
                  <a:pt x="1927" y="168"/>
                  <a:pt x="1927" y="168"/>
                </a:cubicBezTo>
                <a:cubicBezTo>
                  <a:pt x="1926" y="170"/>
                  <a:pt x="1926" y="170"/>
                  <a:pt x="1926" y="170"/>
                </a:cubicBezTo>
                <a:cubicBezTo>
                  <a:pt x="1924" y="172"/>
                  <a:pt x="1924" y="172"/>
                  <a:pt x="1924" y="172"/>
                </a:cubicBezTo>
                <a:cubicBezTo>
                  <a:pt x="1923" y="171"/>
                  <a:pt x="1923" y="171"/>
                  <a:pt x="1923" y="171"/>
                </a:cubicBezTo>
                <a:cubicBezTo>
                  <a:pt x="1924" y="170"/>
                  <a:pt x="1924" y="170"/>
                  <a:pt x="1924" y="170"/>
                </a:cubicBezTo>
                <a:cubicBezTo>
                  <a:pt x="1923" y="169"/>
                  <a:pt x="1923" y="169"/>
                  <a:pt x="1923" y="169"/>
                </a:cubicBezTo>
                <a:cubicBezTo>
                  <a:pt x="1922" y="169"/>
                  <a:pt x="1922" y="169"/>
                  <a:pt x="1922" y="169"/>
                </a:cubicBezTo>
                <a:cubicBezTo>
                  <a:pt x="1922" y="167"/>
                  <a:pt x="1922" y="167"/>
                  <a:pt x="1922" y="167"/>
                </a:cubicBezTo>
                <a:cubicBezTo>
                  <a:pt x="1918" y="168"/>
                  <a:pt x="1918" y="168"/>
                  <a:pt x="1918" y="168"/>
                </a:cubicBezTo>
                <a:cubicBezTo>
                  <a:pt x="1918" y="170"/>
                  <a:pt x="1918" y="170"/>
                  <a:pt x="1918" y="170"/>
                </a:cubicBezTo>
                <a:cubicBezTo>
                  <a:pt x="1915" y="171"/>
                  <a:pt x="1915" y="171"/>
                  <a:pt x="1915" y="171"/>
                </a:cubicBezTo>
                <a:cubicBezTo>
                  <a:pt x="1913" y="170"/>
                  <a:pt x="1913" y="170"/>
                  <a:pt x="1913" y="170"/>
                </a:cubicBezTo>
                <a:cubicBezTo>
                  <a:pt x="1912" y="171"/>
                  <a:pt x="1912" y="171"/>
                  <a:pt x="1912" y="171"/>
                </a:cubicBezTo>
                <a:cubicBezTo>
                  <a:pt x="1912" y="172"/>
                  <a:pt x="1912" y="172"/>
                  <a:pt x="1912" y="172"/>
                </a:cubicBezTo>
                <a:cubicBezTo>
                  <a:pt x="1908" y="177"/>
                  <a:pt x="1908" y="177"/>
                  <a:pt x="1908" y="177"/>
                </a:cubicBezTo>
                <a:cubicBezTo>
                  <a:pt x="1906" y="178"/>
                  <a:pt x="1906" y="178"/>
                  <a:pt x="1906" y="178"/>
                </a:cubicBezTo>
                <a:cubicBezTo>
                  <a:pt x="1903" y="182"/>
                  <a:pt x="1903" y="182"/>
                  <a:pt x="1903" y="182"/>
                </a:cubicBezTo>
                <a:cubicBezTo>
                  <a:pt x="1901" y="183"/>
                  <a:pt x="1901" y="183"/>
                  <a:pt x="1901" y="183"/>
                </a:cubicBezTo>
                <a:cubicBezTo>
                  <a:pt x="1899" y="182"/>
                  <a:pt x="1899" y="182"/>
                  <a:pt x="1899" y="182"/>
                </a:cubicBezTo>
                <a:cubicBezTo>
                  <a:pt x="1898" y="182"/>
                  <a:pt x="1898" y="182"/>
                  <a:pt x="1898" y="182"/>
                </a:cubicBezTo>
                <a:cubicBezTo>
                  <a:pt x="1899" y="184"/>
                  <a:pt x="1899" y="184"/>
                  <a:pt x="1899" y="184"/>
                </a:cubicBezTo>
                <a:cubicBezTo>
                  <a:pt x="1902" y="186"/>
                  <a:pt x="1902" y="186"/>
                  <a:pt x="1902" y="186"/>
                </a:cubicBezTo>
                <a:cubicBezTo>
                  <a:pt x="1902" y="187"/>
                  <a:pt x="1902" y="187"/>
                  <a:pt x="1902" y="187"/>
                </a:cubicBezTo>
                <a:cubicBezTo>
                  <a:pt x="1899" y="186"/>
                  <a:pt x="1899" y="186"/>
                  <a:pt x="1899" y="186"/>
                </a:cubicBezTo>
                <a:cubicBezTo>
                  <a:pt x="1898" y="187"/>
                  <a:pt x="1898" y="187"/>
                  <a:pt x="1898" y="187"/>
                </a:cubicBezTo>
                <a:cubicBezTo>
                  <a:pt x="1893" y="188"/>
                  <a:pt x="1893" y="188"/>
                  <a:pt x="1893" y="188"/>
                </a:cubicBezTo>
                <a:cubicBezTo>
                  <a:pt x="1892" y="189"/>
                  <a:pt x="1892" y="189"/>
                  <a:pt x="1892" y="189"/>
                </a:cubicBezTo>
                <a:cubicBezTo>
                  <a:pt x="1893" y="190"/>
                  <a:pt x="1893" y="190"/>
                  <a:pt x="1893" y="190"/>
                </a:cubicBezTo>
                <a:cubicBezTo>
                  <a:pt x="1893" y="192"/>
                  <a:pt x="1893" y="192"/>
                  <a:pt x="1893" y="192"/>
                </a:cubicBezTo>
                <a:cubicBezTo>
                  <a:pt x="1892" y="195"/>
                  <a:pt x="1892" y="195"/>
                  <a:pt x="1892" y="195"/>
                </a:cubicBezTo>
                <a:cubicBezTo>
                  <a:pt x="1893" y="198"/>
                  <a:pt x="1893" y="198"/>
                  <a:pt x="1893" y="198"/>
                </a:cubicBezTo>
                <a:cubicBezTo>
                  <a:pt x="1892" y="200"/>
                  <a:pt x="1892" y="200"/>
                  <a:pt x="1892" y="200"/>
                </a:cubicBezTo>
                <a:cubicBezTo>
                  <a:pt x="1889" y="201"/>
                  <a:pt x="1889" y="201"/>
                  <a:pt x="1889" y="201"/>
                </a:cubicBezTo>
                <a:cubicBezTo>
                  <a:pt x="1888" y="202"/>
                  <a:pt x="1888" y="202"/>
                  <a:pt x="1888" y="202"/>
                </a:cubicBezTo>
                <a:cubicBezTo>
                  <a:pt x="1886" y="202"/>
                  <a:pt x="1886" y="202"/>
                  <a:pt x="1886" y="202"/>
                </a:cubicBezTo>
                <a:cubicBezTo>
                  <a:pt x="1885" y="204"/>
                  <a:pt x="1885" y="204"/>
                  <a:pt x="1885" y="204"/>
                </a:cubicBezTo>
                <a:cubicBezTo>
                  <a:pt x="1884" y="201"/>
                  <a:pt x="1884" y="201"/>
                  <a:pt x="1884" y="201"/>
                </a:cubicBezTo>
                <a:cubicBezTo>
                  <a:pt x="1881" y="203"/>
                  <a:pt x="1881" y="203"/>
                  <a:pt x="1881" y="203"/>
                </a:cubicBezTo>
                <a:cubicBezTo>
                  <a:pt x="1879" y="203"/>
                  <a:pt x="1879" y="203"/>
                  <a:pt x="1879" y="203"/>
                </a:cubicBezTo>
                <a:cubicBezTo>
                  <a:pt x="1875" y="198"/>
                  <a:pt x="1875" y="198"/>
                  <a:pt x="1875" y="198"/>
                </a:cubicBezTo>
                <a:cubicBezTo>
                  <a:pt x="1871" y="195"/>
                  <a:pt x="1871" y="195"/>
                  <a:pt x="1871" y="195"/>
                </a:cubicBezTo>
                <a:cubicBezTo>
                  <a:pt x="1870" y="194"/>
                  <a:pt x="1870" y="194"/>
                  <a:pt x="1870" y="194"/>
                </a:cubicBezTo>
                <a:cubicBezTo>
                  <a:pt x="1870" y="191"/>
                  <a:pt x="1870" y="191"/>
                  <a:pt x="1870" y="191"/>
                </a:cubicBezTo>
                <a:cubicBezTo>
                  <a:pt x="1870" y="190"/>
                  <a:pt x="1870" y="190"/>
                  <a:pt x="1870" y="190"/>
                </a:cubicBezTo>
                <a:cubicBezTo>
                  <a:pt x="1871" y="190"/>
                  <a:pt x="1871" y="190"/>
                  <a:pt x="1871" y="190"/>
                </a:cubicBezTo>
                <a:cubicBezTo>
                  <a:pt x="1872" y="189"/>
                  <a:pt x="1872" y="189"/>
                  <a:pt x="1872" y="189"/>
                </a:cubicBezTo>
                <a:cubicBezTo>
                  <a:pt x="1872" y="188"/>
                  <a:pt x="1872" y="188"/>
                  <a:pt x="1872" y="188"/>
                </a:cubicBezTo>
                <a:cubicBezTo>
                  <a:pt x="1873" y="187"/>
                  <a:pt x="1873" y="187"/>
                  <a:pt x="1873" y="187"/>
                </a:cubicBezTo>
                <a:cubicBezTo>
                  <a:pt x="1876" y="187"/>
                  <a:pt x="1876" y="187"/>
                  <a:pt x="1876" y="187"/>
                </a:cubicBezTo>
                <a:cubicBezTo>
                  <a:pt x="1877" y="185"/>
                  <a:pt x="1877" y="185"/>
                  <a:pt x="1877" y="185"/>
                </a:cubicBezTo>
                <a:cubicBezTo>
                  <a:pt x="1881" y="185"/>
                  <a:pt x="1881" y="185"/>
                  <a:pt x="1881" y="185"/>
                </a:cubicBezTo>
                <a:cubicBezTo>
                  <a:pt x="1881" y="184"/>
                  <a:pt x="1881" y="184"/>
                  <a:pt x="1881" y="184"/>
                </a:cubicBezTo>
                <a:cubicBezTo>
                  <a:pt x="1878" y="180"/>
                  <a:pt x="1878" y="180"/>
                  <a:pt x="1878" y="180"/>
                </a:cubicBezTo>
                <a:cubicBezTo>
                  <a:pt x="1878" y="178"/>
                  <a:pt x="1878" y="178"/>
                  <a:pt x="1878" y="178"/>
                </a:cubicBezTo>
                <a:cubicBezTo>
                  <a:pt x="1875" y="178"/>
                  <a:pt x="1875" y="178"/>
                  <a:pt x="1875" y="178"/>
                </a:cubicBezTo>
                <a:cubicBezTo>
                  <a:pt x="1873" y="176"/>
                  <a:pt x="1873" y="176"/>
                  <a:pt x="1873" y="176"/>
                </a:cubicBezTo>
                <a:cubicBezTo>
                  <a:pt x="1873" y="174"/>
                  <a:pt x="1873" y="174"/>
                  <a:pt x="1873" y="174"/>
                </a:cubicBezTo>
                <a:cubicBezTo>
                  <a:pt x="1871" y="172"/>
                  <a:pt x="1871" y="172"/>
                  <a:pt x="1871" y="172"/>
                </a:cubicBezTo>
                <a:cubicBezTo>
                  <a:pt x="1865" y="172"/>
                  <a:pt x="1865" y="172"/>
                  <a:pt x="1865" y="172"/>
                </a:cubicBezTo>
                <a:cubicBezTo>
                  <a:pt x="1862" y="172"/>
                  <a:pt x="1862" y="172"/>
                  <a:pt x="1862" y="172"/>
                </a:cubicBezTo>
                <a:cubicBezTo>
                  <a:pt x="1860" y="173"/>
                  <a:pt x="1860" y="173"/>
                  <a:pt x="1860" y="173"/>
                </a:cubicBezTo>
                <a:cubicBezTo>
                  <a:pt x="1858" y="173"/>
                  <a:pt x="1858" y="173"/>
                  <a:pt x="1858" y="173"/>
                </a:cubicBezTo>
                <a:cubicBezTo>
                  <a:pt x="1853" y="170"/>
                  <a:pt x="1853" y="170"/>
                  <a:pt x="1853" y="170"/>
                </a:cubicBezTo>
                <a:cubicBezTo>
                  <a:pt x="1851" y="170"/>
                  <a:pt x="1851" y="170"/>
                  <a:pt x="1851" y="170"/>
                </a:cubicBezTo>
                <a:cubicBezTo>
                  <a:pt x="1851" y="171"/>
                  <a:pt x="1851" y="171"/>
                  <a:pt x="1851" y="171"/>
                </a:cubicBezTo>
                <a:cubicBezTo>
                  <a:pt x="1856" y="175"/>
                  <a:pt x="1856" y="175"/>
                  <a:pt x="1856" y="175"/>
                </a:cubicBezTo>
                <a:cubicBezTo>
                  <a:pt x="1859" y="177"/>
                  <a:pt x="1859" y="177"/>
                  <a:pt x="1859" y="177"/>
                </a:cubicBezTo>
                <a:cubicBezTo>
                  <a:pt x="1861" y="182"/>
                  <a:pt x="1861" y="182"/>
                  <a:pt x="1861" y="182"/>
                </a:cubicBezTo>
                <a:cubicBezTo>
                  <a:pt x="1861" y="184"/>
                  <a:pt x="1861" y="184"/>
                  <a:pt x="1861" y="184"/>
                </a:cubicBezTo>
                <a:cubicBezTo>
                  <a:pt x="1862" y="185"/>
                  <a:pt x="1862" y="185"/>
                  <a:pt x="1862" y="185"/>
                </a:cubicBezTo>
                <a:cubicBezTo>
                  <a:pt x="1861" y="186"/>
                  <a:pt x="1861" y="186"/>
                  <a:pt x="1861" y="186"/>
                </a:cubicBezTo>
                <a:cubicBezTo>
                  <a:pt x="1861" y="188"/>
                  <a:pt x="1861" y="188"/>
                  <a:pt x="1861" y="188"/>
                </a:cubicBezTo>
                <a:cubicBezTo>
                  <a:pt x="1861" y="189"/>
                  <a:pt x="1861" y="189"/>
                  <a:pt x="1861" y="189"/>
                </a:cubicBezTo>
                <a:cubicBezTo>
                  <a:pt x="1861" y="190"/>
                  <a:pt x="1861" y="190"/>
                  <a:pt x="1861" y="190"/>
                </a:cubicBezTo>
                <a:cubicBezTo>
                  <a:pt x="1861" y="195"/>
                  <a:pt x="1861" y="195"/>
                  <a:pt x="1861" y="195"/>
                </a:cubicBezTo>
                <a:cubicBezTo>
                  <a:pt x="1860" y="197"/>
                  <a:pt x="1860" y="197"/>
                  <a:pt x="1860" y="197"/>
                </a:cubicBezTo>
                <a:cubicBezTo>
                  <a:pt x="1861" y="200"/>
                  <a:pt x="1861" y="200"/>
                  <a:pt x="1861" y="200"/>
                </a:cubicBezTo>
                <a:cubicBezTo>
                  <a:pt x="1864" y="200"/>
                  <a:pt x="1864" y="200"/>
                  <a:pt x="1864" y="200"/>
                </a:cubicBezTo>
                <a:cubicBezTo>
                  <a:pt x="1866" y="201"/>
                  <a:pt x="1866" y="201"/>
                  <a:pt x="1866" y="201"/>
                </a:cubicBezTo>
                <a:cubicBezTo>
                  <a:pt x="1867" y="202"/>
                  <a:pt x="1867" y="202"/>
                  <a:pt x="1867" y="202"/>
                </a:cubicBezTo>
                <a:cubicBezTo>
                  <a:pt x="1867" y="203"/>
                  <a:pt x="1867" y="203"/>
                  <a:pt x="1867" y="203"/>
                </a:cubicBezTo>
                <a:cubicBezTo>
                  <a:pt x="1867" y="205"/>
                  <a:pt x="1867" y="205"/>
                  <a:pt x="1867" y="205"/>
                </a:cubicBezTo>
                <a:cubicBezTo>
                  <a:pt x="1867" y="206"/>
                  <a:pt x="1867" y="206"/>
                  <a:pt x="1867" y="206"/>
                </a:cubicBezTo>
                <a:cubicBezTo>
                  <a:pt x="1867" y="207"/>
                  <a:pt x="1867" y="207"/>
                  <a:pt x="1867" y="207"/>
                </a:cubicBezTo>
                <a:cubicBezTo>
                  <a:pt x="1868" y="208"/>
                  <a:pt x="1868" y="208"/>
                  <a:pt x="1868" y="208"/>
                </a:cubicBezTo>
                <a:cubicBezTo>
                  <a:pt x="1867" y="209"/>
                  <a:pt x="1867" y="209"/>
                  <a:pt x="1867" y="209"/>
                </a:cubicBezTo>
                <a:cubicBezTo>
                  <a:pt x="1867" y="214"/>
                  <a:pt x="1867" y="214"/>
                  <a:pt x="1867" y="214"/>
                </a:cubicBezTo>
                <a:cubicBezTo>
                  <a:pt x="1866" y="215"/>
                  <a:pt x="1866" y="215"/>
                  <a:pt x="1866" y="215"/>
                </a:cubicBezTo>
                <a:cubicBezTo>
                  <a:pt x="1868" y="218"/>
                  <a:pt x="1868" y="218"/>
                  <a:pt x="1868" y="218"/>
                </a:cubicBezTo>
                <a:cubicBezTo>
                  <a:pt x="1868" y="221"/>
                  <a:pt x="1868" y="221"/>
                  <a:pt x="1868" y="221"/>
                </a:cubicBezTo>
                <a:cubicBezTo>
                  <a:pt x="1867" y="220"/>
                  <a:pt x="1867" y="220"/>
                  <a:pt x="1867" y="220"/>
                </a:cubicBezTo>
                <a:cubicBezTo>
                  <a:pt x="1866" y="218"/>
                  <a:pt x="1866" y="218"/>
                  <a:pt x="1866" y="218"/>
                </a:cubicBezTo>
                <a:cubicBezTo>
                  <a:pt x="1864" y="216"/>
                  <a:pt x="1864" y="216"/>
                  <a:pt x="1864" y="216"/>
                </a:cubicBezTo>
                <a:cubicBezTo>
                  <a:pt x="1861" y="218"/>
                  <a:pt x="1861" y="218"/>
                  <a:pt x="1861" y="218"/>
                </a:cubicBezTo>
                <a:cubicBezTo>
                  <a:pt x="1861" y="216"/>
                  <a:pt x="1861" y="216"/>
                  <a:pt x="1861" y="216"/>
                </a:cubicBezTo>
                <a:cubicBezTo>
                  <a:pt x="1860" y="214"/>
                  <a:pt x="1860" y="214"/>
                  <a:pt x="1860" y="214"/>
                </a:cubicBezTo>
                <a:cubicBezTo>
                  <a:pt x="1857" y="214"/>
                  <a:pt x="1857" y="214"/>
                  <a:pt x="1857" y="214"/>
                </a:cubicBezTo>
                <a:cubicBezTo>
                  <a:pt x="1854" y="214"/>
                  <a:pt x="1854" y="214"/>
                  <a:pt x="1854" y="214"/>
                </a:cubicBezTo>
                <a:cubicBezTo>
                  <a:pt x="1852" y="213"/>
                  <a:pt x="1852" y="213"/>
                  <a:pt x="1852" y="213"/>
                </a:cubicBezTo>
                <a:cubicBezTo>
                  <a:pt x="1850" y="212"/>
                  <a:pt x="1850" y="212"/>
                  <a:pt x="1850" y="212"/>
                </a:cubicBezTo>
                <a:cubicBezTo>
                  <a:pt x="1848" y="214"/>
                  <a:pt x="1848" y="214"/>
                  <a:pt x="1848" y="214"/>
                </a:cubicBezTo>
                <a:cubicBezTo>
                  <a:pt x="1846" y="218"/>
                  <a:pt x="1846" y="218"/>
                  <a:pt x="1846" y="218"/>
                </a:cubicBezTo>
                <a:cubicBezTo>
                  <a:pt x="1843" y="221"/>
                  <a:pt x="1843" y="221"/>
                  <a:pt x="1843" y="221"/>
                </a:cubicBezTo>
                <a:cubicBezTo>
                  <a:pt x="1840" y="222"/>
                  <a:pt x="1840" y="222"/>
                  <a:pt x="1840" y="222"/>
                </a:cubicBezTo>
                <a:cubicBezTo>
                  <a:pt x="1839" y="223"/>
                  <a:pt x="1839" y="223"/>
                  <a:pt x="1839" y="223"/>
                </a:cubicBezTo>
                <a:cubicBezTo>
                  <a:pt x="1838" y="226"/>
                  <a:pt x="1838" y="226"/>
                  <a:pt x="1838" y="226"/>
                </a:cubicBezTo>
                <a:cubicBezTo>
                  <a:pt x="1836" y="229"/>
                  <a:pt x="1836" y="229"/>
                  <a:pt x="1836" y="229"/>
                </a:cubicBezTo>
                <a:cubicBezTo>
                  <a:pt x="1833" y="231"/>
                  <a:pt x="1833" y="231"/>
                  <a:pt x="1833" y="231"/>
                </a:cubicBezTo>
                <a:cubicBezTo>
                  <a:pt x="1833" y="233"/>
                  <a:pt x="1833" y="233"/>
                  <a:pt x="1833" y="233"/>
                </a:cubicBezTo>
                <a:cubicBezTo>
                  <a:pt x="1834" y="236"/>
                  <a:pt x="1834" y="236"/>
                  <a:pt x="1834" y="236"/>
                </a:cubicBezTo>
                <a:cubicBezTo>
                  <a:pt x="1838" y="240"/>
                  <a:pt x="1838" y="240"/>
                  <a:pt x="1838" y="240"/>
                </a:cubicBezTo>
                <a:cubicBezTo>
                  <a:pt x="1841" y="244"/>
                  <a:pt x="1841" y="244"/>
                  <a:pt x="1841" y="244"/>
                </a:cubicBezTo>
                <a:cubicBezTo>
                  <a:pt x="1840" y="246"/>
                  <a:pt x="1840" y="246"/>
                  <a:pt x="1840" y="246"/>
                </a:cubicBezTo>
                <a:cubicBezTo>
                  <a:pt x="1838" y="246"/>
                  <a:pt x="1838" y="246"/>
                  <a:pt x="1838" y="246"/>
                </a:cubicBezTo>
                <a:cubicBezTo>
                  <a:pt x="1838" y="248"/>
                  <a:pt x="1838" y="248"/>
                  <a:pt x="1838" y="248"/>
                </a:cubicBezTo>
                <a:cubicBezTo>
                  <a:pt x="1836" y="250"/>
                  <a:pt x="1836" y="250"/>
                  <a:pt x="1836" y="250"/>
                </a:cubicBezTo>
                <a:cubicBezTo>
                  <a:pt x="1835" y="251"/>
                  <a:pt x="1835" y="251"/>
                  <a:pt x="1835" y="251"/>
                </a:cubicBezTo>
                <a:cubicBezTo>
                  <a:pt x="1833" y="249"/>
                  <a:pt x="1833" y="249"/>
                  <a:pt x="1833" y="249"/>
                </a:cubicBezTo>
                <a:cubicBezTo>
                  <a:pt x="1826" y="246"/>
                  <a:pt x="1826" y="246"/>
                  <a:pt x="1826" y="246"/>
                </a:cubicBezTo>
                <a:cubicBezTo>
                  <a:pt x="1824" y="246"/>
                  <a:pt x="1824" y="246"/>
                  <a:pt x="1824" y="246"/>
                </a:cubicBezTo>
                <a:cubicBezTo>
                  <a:pt x="1823" y="244"/>
                  <a:pt x="1823" y="244"/>
                  <a:pt x="1823" y="244"/>
                </a:cubicBezTo>
                <a:cubicBezTo>
                  <a:pt x="1820" y="244"/>
                  <a:pt x="1820" y="244"/>
                  <a:pt x="1820" y="244"/>
                </a:cubicBezTo>
                <a:cubicBezTo>
                  <a:pt x="1818" y="243"/>
                  <a:pt x="1818" y="243"/>
                  <a:pt x="1818" y="243"/>
                </a:cubicBezTo>
                <a:cubicBezTo>
                  <a:pt x="1817" y="240"/>
                  <a:pt x="1817" y="240"/>
                  <a:pt x="1817" y="240"/>
                </a:cubicBezTo>
                <a:cubicBezTo>
                  <a:pt x="1814" y="240"/>
                  <a:pt x="1814" y="240"/>
                  <a:pt x="1814" y="240"/>
                </a:cubicBezTo>
                <a:cubicBezTo>
                  <a:pt x="1811" y="238"/>
                  <a:pt x="1811" y="238"/>
                  <a:pt x="1811" y="238"/>
                </a:cubicBezTo>
                <a:cubicBezTo>
                  <a:pt x="1809" y="238"/>
                  <a:pt x="1809" y="238"/>
                  <a:pt x="1809" y="238"/>
                </a:cubicBezTo>
                <a:cubicBezTo>
                  <a:pt x="1809" y="240"/>
                  <a:pt x="1809" y="240"/>
                  <a:pt x="1809" y="240"/>
                </a:cubicBezTo>
                <a:cubicBezTo>
                  <a:pt x="1809" y="241"/>
                  <a:pt x="1809" y="241"/>
                  <a:pt x="1809" y="241"/>
                </a:cubicBezTo>
                <a:cubicBezTo>
                  <a:pt x="1809" y="242"/>
                  <a:pt x="1809" y="242"/>
                  <a:pt x="1809" y="242"/>
                </a:cubicBezTo>
                <a:cubicBezTo>
                  <a:pt x="1809" y="243"/>
                  <a:pt x="1809" y="243"/>
                  <a:pt x="1809" y="243"/>
                </a:cubicBezTo>
                <a:cubicBezTo>
                  <a:pt x="1808" y="245"/>
                  <a:pt x="1808" y="245"/>
                  <a:pt x="1808" y="245"/>
                </a:cubicBezTo>
                <a:cubicBezTo>
                  <a:pt x="1806" y="244"/>
                  <a:pt x="1806" y="244"/>
                  <a:pt x="1806" y="244"/>
                </a:cubicBezTo>
                <a:cubicBezTo>
                  <a:pt x="1808" y="247"/>
                  <a:pt x="1808" y="247"/>
                  <a:pt x="1808" y="247"/>
                </a:cubicBezTo>
                <a:cubicBezTo>
                  <a:pt x="1808" y="249"/>
                  <a:pt x="1808" y="249"/>
                  <a:pt x="1808" y="249"/>
                </a:cubicBezTo>
                <a:cubicBezTo>
                  <a:pt x="1811" y="251"/>
                  <a:pt x="1811" y="251"/>
                  <a:pt x="1811" y="251"/>
                </a:cubicBezTo>
                <a:cubicBezTo>
                  <a:pt x="1813" y="253"/>
                  <a:pt x="1813" y="253"/>
                  <a:pt x="1813" y="253"/>
                </a:cubicBezTo>
                <a:cubicBezTo>
                  <a:pt x="1815" y="254"/>
                  <a:pt x="1815" y="254"/>
                  <a:pt x="1815" y="254"/>
                </a:cubicBezTo>
                <a:cubicBezTo>
                  <a:pt x="1817" y="253"/>
                  <a:pt x="1817" y="253"/>
                  <a:pt x="1817" y="253"/>
                </a:cubicBezTo>
                <a:cubicBezTo>
                  <a:pt x="1818" y="254"/>
                  <a:pt x="1818" y="254"/>
                  <a:pt x="1818" y="254"/>
                </a:cubicBezTo>
                <a:cubicBezTo>
                  <a:pt x="1820" y="252"/>
                  <a:pt x="1820" y="252"/>
                  <a:pt x="1820" y="252"/>
                </a:cubicBezTo>
                <a:cubicBezTo>
                  <a:pt x="1820" y="254"/>
                  <a:pt x="1820" y="254"/>
                  <a:pt x="1820" y="254"/>
                </a:cubicBezTo>
                <a:cubicBezTo>
                  <a:pt x="1822" y="255"/>
                  <a:pt x="1822" y="255"/>
                  <a:pt x="1822" y="255"/>
                </a:cubicBezTo>
                <a:cubicBezTo>
                  <a:pt x="1822" y="256"/>
                  <a:pt x="1822" y="256"/>
                  <a:pt x="1822" y="256"/>
                </a:cubicBezTo>
                <a:cubicBezTo>
                  <a:pt x="1822" y="257"/>
                  <a:pt x="1822" y="257"/>
                  <a:pt x="1822" y="257"/>
                </a:cubicBezTo>
                <a:cubicBezTo>
                  <a:pt x="1823" y="258"/>
                  <a:pt x="1823" y="258"/>
                  <a:pt x="1823" y="258"/>
                </a:cubicBezTo>
                <a:cubicBezTo>
                  <a:pt x="1823" y="261"/>
                  <a:pt x="1823" y="261"/>
                  <a:pt x="1823" y="261"/>
                </a:cubicBezTo>
                <a:cubicBezTo>
                  <a:pt x="1822" y="262"/>
                  <a:pt x="1822" y="262"/>
                  <a:pt x="1822" y="262"/>
                </a:cubicBezTo>
                <a:cubicBezTo>
                  <a:pt x="1820" y="262"/>
                  <a:pt x="1820" y="262"/>
                  <a:pt x="1820" y="262"/>
                </a:cubicBezTo>
                <a:cubicBezTo>
                  <a:pt x="1818" y="264"/>
                  <a:pt x="1818" y="264"/>
                  <a:pt x="1818" y="264"/>
                </a:cubicBezTo>
                <a:cubicBezTo>
                  <a:pt x="1817" y="264"/>
                  <a:pt x="1817" y="264"/>
                  <a:pt x="1817" y="264"/>
                </a:cubicBezTo>
                <a:cubicBezTo>
                  <a:pt x="1815" y="262"/>
                  <a:pt x="1815" y="262"/>
                  <a:pt x="1815" y="262"/>
                </a:cubicBezTo>
                <a:cubicBezTo>
                  <a:pt x="1812" y="262"/>
                  <a:pt x="1812" y="262"/>
                  <a:pt x="1812" y="262"/>
                </a:cubicBezTo>
                <a:cubicBezTo>
                  <a:pt x="1811" y="261"/>
                  <a:pt x="1811" y="261"/>
                  <a:pt x="1811" y="261"/>
                </a:cubicBezTo>
                <a:cubicBezTo>
                  <a:pt x="1808" y="261"/>
                  <a:pt x="1808" y="261"/>
                  <a:pt x="1808" y="261"/>
                </a:cubicBezTo>
                <a:cubicBezTo>
                  <a:pt x="1807" y="260"/>
                  <a:pt x="1807" y="260"/>
                  <a:pt x="1807" y="260"/>
                </a:cubicBezTo>
                <a:cubicBezTo>
                  <a:pt x="1807" y="258"/>
                  <a:pt x="1807" y="258"/>
                  <a:pt x="1807" y="258"/>
                </a:cubicBezTo>
                <a:cubicBezTo>
                  <a:pt x="1805" y="257"/>
                  <a:pt x="1805" y="257"/>
                  <a:pt x="1805" y="257"/>
                </a:cubicBezTo>
                <a:cubicBezTo>
                  <a:pt x="1803" y="255"/>
                  <a:pt x="1803" y="255"/>
                  <a:pt x="1803" y="255"/>
                </a:cubicBezTo>
                <a:cubicBezTo>
                  <a:pt x="1803" y="255"/>
                  <a:pt x="1803" y="255"/>
                  <a:pt x="1803" y="255"/>
                </a:cubicBezTo>
                <a:cubicBezTo>
                  <a:pt x="1801" y="256"/>
                  <a:pt x="1801" y="256"/>
                  <a:pt x="1801" y="256"/>
                </a:cubicBezTo>
                <a:cubicBezTo>
                  <a:pt x="1797" y="255"/>
                  <a:pt x="1797" y="255"/>
                  <a:pt x="1797" y="255"/>
                </a:cubicBezTo>
                <a:cubicBezTo>
                  <a:pt x="1796" y="253"/>
                  <a:pt x="1796" y="253"/>
                  <a:pt x="1796" y="253"/>
                </a:cubicBezTo>
                <a:cubicBezTo>
                  <a:pt x="1795" y="252"/>
                  <a:pt x="1795" y="252"/>
                  <a:pt x="1795" y="252"/>
                </a:cubicBezTo>
                <a:cubicBezTo>
                  <a:pt x="1796" y="251"/>
                  <a:pt x="1796" y="251"/>
                  <a:pt x="1796" y="251"/>
                </a:cubicBezTo>
                <a:cubicBezTo>
                  <a:pt x="1795" y="248"/>
                  <a:pt x="1795" y="248"/>
                  <a:pt x="1795" y="248"/>
                </a:cubicBezTo>
                <a:cubicBezTo>
                  <a:pt x="1795" y="246"/>
                  <a:pt x="1795" y="246"/>
                  <a:pt x="1795" y="246"/>
                </a:cubicBezTo>
                <a:cubicBezTo>
                  <a:pt x="1793" y="245"/>
                  <a:pt x="1793" y="245"/>
                  <a:pt x="1793" y="245"/>
                </a:cubicBezTo>
                <a:cubicBezTo>
                  <a:pt x="1793" y="243"/>
                  <a:pt x="1793" y="243"/>
                  <a:pt x="1793" y="243"/>
                </a:cubicBezTo>
                <a:cubicBezTo>
                  <a:pt x="1791" y="241"/>
                  <a:pt x="1791" y="241"/>
                  <a:pt x="1791" y="241"/>
                </a:cubicBezTo>
                <a:cubicBezTo>
                  <a:pt x="1790" y="238"/>
                  <a:pt x="1790" y="238"/>
                  <a:pt x="1790" y="238"/>
                </a:cubicBezTo>
                <a:cubicBezTo>
                  <a:pt x="1789" y="238"/>
                  <a:pt x="1789" y="238"/>
                  <a:pt x="1789" y="238"/>
                </a:cubicBezTo>
                <a:cubicBezTo>
                  <a:pt x="1789" y="236"/>
                  <a:pt x="1789" y="236"/>
                  <a:pt x="1789" y="236"/>
                </a:cubicBezTo>
                <a:cubicBezTo>
                  <a:pt x="1791" y="236"/>
                  <a:pt x="1791" y="236"/>
                  <a:pt x="1791" y="236"/>
                </a:cubicBezTo>
                <a:cubicBezTo>
                  <a:pt x="1791" y="232"/>
                  <a:pt x="1791" y="232"/>
                  <a:pt x="1791" y="232"/>
                </a:cubicBezTo>
                <a:cubicBezTo>
                  <a:pt x="1791" y="230"/>
                  <a:pt x="1791" y="230"/>
                  <a:pt x="1791" y="230"/>
                </a:cubicBezTo>
                <a:cubicBezTo>
                  <a:pt x="1790" y="230"/>
                  <a:pt x="1790" y="230"/>
                  <a:pt x="1790" y="230"/>
                </a:cubicBezTo>
                <a:cubicBezTo>
                  <a:pt x="1790" y="229"/>
                  <a:pt x="1790" y="229"/>
                  <a:pt x="1790" y="229"/>
                </a:cubicBezTo>
                <a:cubicBezTo>
                  <a:pt x="1791" y="227"/>
                  <a:pt x="1791" y="227"/>
                  <a:pt x="1791" y="227"/>
                </a:cubicBezTo>
                <a:cubicBezTo>
                  <a:pt x="1790" y="227"/>
                  <a:pt x="1790" y="227"/>
                  <a:pt x="1790" y="227"/>
                </a:cubicBezTo>
                <a:cubicBezTo>
                  <a:pt x="1788" y="224"/>
                  <a:pt x="1788" y="224"/>
                  <a:pt x="1788" y="224"/>
                </a:cubicBezTo>
                <a:cubicBezTo>
                  <a:pt x="1783" y="222"/>
                  <a:pt x="1783" y="222"/>
                  <a:pt x="1783" y="222"/>
                </a:cubicBezTo>
                <a:cubicBezTo>
                  <a:pt x="1782" y="223"/>
                  <a:pt x="1782" y="223"/>
                  <a:pt x="1782" y="223"/>
                </a:cubicBezTo>
                <a:cubicBezTo>
                  <a:pt x="1781" y="222"/>
                  <a:pt x="1781" y="222"/>
                  <a:pt x="1781" y="222"/>
                </a:cubicBezTo>
                <a:cubicBezTo>
                  <a:pt x="1779" y="222"/>
                  <a:pt x="1779" y="222"/>
                  <a:pt x="1779" y="222"/>
                </a:cubicBezTo>
                <a:cubicBezTo>
                  <a:pt x="1779" y="223"/>
                  <a:pt x="1779" y="223"/>
                  <a:pt x="1779" y="223"/>
                </a:cubicBezTo>
                <a:cubicBezTo>
                  <a:pt x="1776" y="222"/>
                  <a:pt x="1776" y="222"/>
                  <a:pt x="1776" y="222"/>
                </a:cubicBezTo>
                <a:cubicBezTo>
                  <a:pt x="1777" y="221"/>
                  <a:pt x="1777" y="221"/>
                  <a:pt x="1777" y="221"/>
                </a:cubicBezTo>
                <a:cubicBezTo>
                  <a:pt x="1779" y="221"/>
                  <a:pt x="1779" y="221"/>
                  <a:pt x="1779" y="221"/>
                </a:cubicBezTo>
                <a:cubicBezTo>
                  <a:pt x="1780" y="219"/>
                  <a:pt x="1780" y="219"/>
                  <a:pt x="1780" y="219"/>
                </a:cubicBezTo>
                <a:cubicBezTo>
                  <a:pt x="1777" y="219"/>
                  <a:pt x="1777" y="219"/>
                  <a:pt x="1777" y="219"/>
                </a:cubicBezTo>
                <a:cubicBezTo>
                  <a:pt x="1777" y="219"/>
                  <a:pt x="1777" y="219"/>
                  <a:pt x="1777" y="219"/>
                </a:cubicBezTo>
                <a:cubicBezTo>
                  <a:pt x="1779" y="218"/>
                  <a:pt x="1779" y="218"/>
                  <a:pt x="1779" y="218"/>
                </a:cubicBezTo>
                <a:cubicBezTo>
                  <a:pt x="1777" y="217"/>
                  <a:pt x="1777" y="217"/>
                  <a:pt x="1777" y="217"/>
                </a:cubicBezTo>
                <a:cubicBezTo>
                  <a:pt x="1776" y="218"/>
                  <a:pt x="1776" y="218"/>
                  <a:pt x="1776" y="218"/>
                </a:cubicBezTo>
                <a:cubicBezTo>
                  <a:pt x="1773" y="219"/>
                  <a:pt x="1773" y="219"/>
                  <a:pt x="1773" y="219"/>
                </a:cubicBezTo>
                <a:cubicBezTo>
                  <a:pt x="1772" y="218"/>
                  <a:pt x="1772" y="218"/>
                  <a:pt x="1772" y="218"/>
                </a:cubicBezTo>
                <a:cubicBezTo>
                  <a:pt x="1773" y="217"/>
                  <a:pt x="1773" y="217"/>
                  <a:pt x="1773" y="217"/>
                </a:cubicBezTo>
                <a:cubicBezTo>
                  <a:pt x="1775" y="216"/>
                  <a:pt x="1775" y="216"/>
                  <a:pt x="1775" y="216"/>
                </a:cubicBezTo>
                <a:cubicBezTo>
                  <a:pt x="1775" y="215"/>
                  <a:pt x="1775" y="215"/>
                  <a:pt x="1775" y="215"/>
                </a:cubicBezTo>
                <a:cubicBezTo>
                  <a:pt x="1772" y="215"/>
                  <a:pt x="1772" y="215"/>
                  <a:pt x="1772" y="215"/>
                </a:cubicBezTo>
                <a:cubicBezTo>
                  <a:pt x="1771" y="213"/>
                  <a:pt x="1771" y="213"/>
                  <a:pt x="1771" y="213"/>
                </a:cubicBezTo>
                <a:cubicBezTo>
                  <a:pt x="1769" y="211"/>
                  <a:pt x="1769" y="211"/>
                  <a:pt x="1769" y="211"/>
                </a:cubicBezTo>
                <a:cubicBezTo>
                  <a:pt x="1768" y="209"/>
                  <a:pt x="1768" y="209"/>
                  <a:pt x="1768" y="209"/>
                </a:cubicBezTo>
                <a:cubicBezTo>
                  <a:pt x="1766" y="207"/>
                  <a:pt x="1766" y="207"/>
                  <a:pt x="1766" y="207"/>
                </a:cubicBezTo>
                <a:cubicBezTo>
                  <a:pt x="1767" y="207"/>
                  <a:pt x="1767" y="207"/>
                  <a:pt x="1767" y="207"/>
                </a:cubicBezTo>
                <a:cubicBezTo>
                  <a:pt x="1768" y="206"/>
                  <a:pt x="1768" y="206"/>
                  <a:pt x="1768" y="206"/>
                </a:cubicBezTo>
                <a:cubicBezTo>
                  <a:pt x="1769" y="207"/>
                  <a:pt x="1769" y="207"/>
                  <a:pt x="1769" y="207"/>
                </a:cubicBezTo>
                <a:cubicBezTo>
                  <a:pt x="1772" y="207"/>
                  <a:pt x="1772" y="207"/>
                  <a:pt x="1772" y="207"/>
                </a:cubicBezTo>
                <a:cubicBezTo>
                  <a:pt x="1772" y="209"/>
                  <a:pt x="1772" y="209"/>
                  <a:pt x="1772" y="209"/>
                </a:cubicBezTo>
                <a:cubicBezTo>
                  <a:pt x="1776" y="213"/>
                  <a:pt x="1776" y="213"/>
                  <a:pt x="1776" y="213"/>
                </a:cubicBezTo>
                <a:cubicBezTo>
                  <a:pt x="1778" y="213"/>
                  <a:pt x="1778" y="213"/>
                  <a:pt x="1778" y="213"/>
                </a:cubicBezTo>
                <a:cubicBezTo>
                  <a:pt x="1778" y="212"/>
                  <a:pt x="1778" y="212"/>
                  <a:pt x="1778" y="212"/>
                </a:cubicBezTo>
                <a:cubicBezTo>
                  <a:pt x="1780" y="214"/>
                  <a:pt x="1780" y="214"/>
                  <a:pt x="1780" y="214"/>
                </a:cubicBezTo>
                <a:cubicBezTo>
                  <a:pt x="1783" y="214"/>
                  <a:pt x="1783" y="214"/>
                  <a:pt x="1783" y="214"/>
                </a:cubicBezTo>
                <a:cubicBezTo>
                  <a:pt x="1784" y="213"/>
                  <a:pt x="1784" y="213"/>
                  <a:pt x="1784" y="213"/>
                </a:cubicBezTo>
                <a:cubicBezTo>
                  <a:pt x="1785" y="214"/>
                  <a:pt x="1785" y="214"/>
                  <a:pt x="1785" y="214"/>
                </a:cubicBezTo>
                <a:cubicBezTo>
                  <a:pt x="1784" y="215"/>
                  <a:pt x="1784" y="215"/>
                  <a:pt x="1784" y="215"/>
                </a:cubicBezTo>
                <a:cubicBezTo>
                  <a:pt x="1785" y="216"/>
                  <a:pt x="1785" y="216"/>
                  <a:pt x="1785" y="216"/>
                </a:cubicBezTo>
                <a:cubicBezTo>
                  <a:pt x="1785" y="217"/>
                  <a:pt x="1785" y="217"/>
                  <a:pt x="1785" y="217"/>
                </a:cubicBezTo>
                <a:cubicBezTo>
                  <a:pt x="1787" y="217"/>
                  <a:pt x="1787" y="217"/>
                  <a:pt x="1787" y="217"/>
                </a:cubicBezTo>
                <a:cubicBezTo>
                  <a:pt x="1788" y="216"/>
                  <a:pt x="1788" y="216"/>
                  <a:pt x="1788" y="216"/>
                </a:cubicBezTo>
                <a:cubicBezTo>
                  <a:pt x="1791" y="216"/>
                  <a:pt x="1791" y="216"/>
                  <a:pt x="1791" y="216"/>
                </a:cubicBezTo>
                <a:cubicBezTo>
                  <a:pt x="1790" y="217"/>
                  <a:pt x="1790" y="217"/>
                  <a:pt x="1790" y="217"/>
                </a:cubicBezTo>
                <a:cubicBezTo>
                  <a:pt x="1792" y="217"/>
                  <a:pt x="1792" y="217"/>
                  <a:pt x="1792" y="217"/>
                </a:cubicBezTo>
                <a:cubicBezTo>
                  <a:pt x="1794" y="216"/>
                  <a:pt x="1794" y="216"/>
                  <a:pt x="1794" y="216"/>
                </a:cubicBezTo>
                <a:cubicBezTo>
                  <a:pt x="1794" y="218"/>
                  <a:pt x="1794" y="218"/>
                  <a:pt x="1794" y="218"/>
                </a:cubicBezTo>
                <a:cubicBezTo>
                  <a:pt x="1796" y="220"/>
                  <a:pt x="1796" y="220"/>
                  <a:pt x="1796" y="220"/>
                </a:cubicBezTo>
                <a:cubicBezTo>
                  <a:pt x="1798" y="219"/>
                  <a:pt x="1798" y="219"/>
                  <a:pt x="1798" y="219"/>
                </a:cubicBezTo>
                <a:cubicBezTo>
                  <a:pt x="1799" y="220"/>
                  <a:pt x="1799" y="220"/>
                  <a:pt x="1799" y="220"/>
                </a:cubicBezTo>
                <a:cubicBezTo>
                  <a:pt x="1800" y="221"/>
                  <a:pt x="1800" y="221"/>
                  <a:pt x="1800" y="221"/>
                </a:cubicBezTo>
                <a:cubicBezTo>
                  <a:pt x="1802" y="221"/>
                  <a:pt x="1802" y="221"/>
                  <a:pt x="1802" y="221"/>
                </a:cubicBezTo>
                <a:cubicBezTo>
                  <a:pt x="1804" y="221"/>
                  <a:pt x="1804" y="221"/>
                  <a:pt x="1804" y="221"/>
                </a:cubicBezTo>
                <a:cubicBezTo>
                  <a:pt x="1806" y="220"/>
                  <a:pt x="1806" y="220"/>
                  <a:pt x="1806" y="220"/>
                </a:cubicBezTo>
                <a:cubicBezTo>
                  <a:pt x="1808" y="222"/>
                  <a:pt x="1808" y="222"/>
                  <a:pt x="1808" y="222"/>
                </a:cubicBezTo>
                <a:cubicBezTo>
                  <a:pt x="1811" y="223"/>
                  <a:pt x="1811" y="223"/>
                  <a:pt x="1811" y="223"/>
                </a:cubicBezTo>
                <a:cubicBezTo>
                  <a:pt x="1817" y="223"/>
                  <a:pt x="1817" y="223"/>
                  <a:pt x="1817" y="223"/>
                </a:cubicBezTo>
                <a:cubicBezTo>
                  <a:pt x="1822" y="223"/>
                  <a:pt x="1822" y="223"/>
                  <a:pt x="1822" y="223"/>
                </a:cubicBezTo>
                <a:cubicBezTo>
                  <a:pt x="1822" y="222"/>
                  <a:pt x="1822" y="222"/>
                  <a:pt x="1822" y="222"/>
                </a:cubicBezTo>
                <a:cubicBezTo>
                  <a:pt x="1825" y="222"/>
                  <a:pt x="1825" y="222"/>
                  <a:pt x="1825" y="222"/>
                </a:cubicBezTo>
                <a:cubicBezTo>
                  <a:pt x="1827" y="221"/>
                  <a:pt x="1827" y="221"/>
                  <a:pt x="1827" y="221"/>
                </a:cubicBezTo>
                <a:cubicBezTo>
                  <a:pt x="1830" y="220"/>
                  <a:pt x="1830" y="220"/>
                  <a:pt x="1830" y="220"/>
                </a:cubicBezTo>
                <a:cubicBezTo>
                  <a:pt x="1833" y="218"/>
                  <a:pt x="1833" y="218"/>
                  <a:pt x="1833" y="218"/>
                </a:cubicBezTo>
                <a:cubicBezTo>
                  <a:pt x="1837" y="213"/>
                  <a:pt x="1837" y="213"/>
                  <a:pt x="1837" y="213"/>
                </a:cubicBezTo>
                <a:cubicBezTo>
                  <a:pt x="1837" y="212"/>
                  <a:pt x="1837" y="212"/>
                  <a:pt x="1837" y="212"/>
                </a:cubicBezTo>
                <a:cubicBezTo>
                  <a:pt x="1839" y="209"/>
                  <a:pt x="1839" y="209"/>
                  <a:pt x="1839" y="209"/>
                </a:cubicBezTo>
                <a:cubicBezTo>
                  <a:pt x="1839" y="208"/>
                  <a:pt x="1839" y="208"/>
                  <a:pt x="1839" y="208"/>
                </a:cubicBezTo>
                <a:cubicBezTo>
                  <a:pt x="1840" y="206"/>
                  <a:pt x="1840" y="206"/>
                  <a:pt x="1840" y="206"/>
                </a:cubicBezTo>
                <a:cubicBezTo>
                  <a:pt x="1840" y="203"/>
                  <a:pt x="1840" y="203"/>
                  <a:pt x="1840" y="203"/>
                </a:cubicBezTo>
                <a:cubicBezTo>
                  <a:pt x="1840" y="201"/>
                  <a:pt x="1840" y="201"/>
                  <a:pt x="1840" y="201"/>
                </a:cubicBezTo>
                <a:cubicBezTo>
                  <a:pt x="1840" y="198"/>
                  <a:pt x="1840" y="198"/>
                  <a:pt x="1840" y="198"/>
                </a:cubicBezTo>
                <a:cubicBezTo>
                  <a:pt x="1840" y="197"/>
                  <a:pt x="1840" y="197"/>
                  <a:pt x="1840" y="197"/>
                </a:cubicBezTo>
                <a:cubicBezTo>
                  <a:pt x="1839" y="198"/>
                  <a:pt x="1839" y="198"/>
                  <a:pt x="1839" y="198"/>
                </a:cubicBezTo>
                <a:cubicBezTo>
                  <a:pt x="1837" y="195"/>
                  <a:pt x="1837" y="195"/>
                  <a:pt x="1837" y="195"/>
                </a:cubicBezTo>
                <a:cubicBezTo>
                  <a:pt x="1836" y="194"/>
                  <a:pt x="1836" y="194"/>
                  <a:pt x="1836" y="194"/>
                </a:cubicBezTo>
                <a:cubicBezTo>
                  <a:pt x="1835" y="192"/>
                  <a:pt x="1835" y="192"/>
                  <a:pt x="1835" y="192"/>
                </a:cubicBezTo>
                <a:cubicBezTo>
                  <a:pt x="1833" y="190"/>
                  <a:pt x="1833" y="190"/>
                  <a:pt x="1833" y="190"/>
                </a:cubicBezTo>
                <a:cubicBezTo>
                  <a:pt x="1831" y="189"/>
                  <a:pt x="1831" y="189"/>
                  <a:pt x="1831" y="189"/>
                </a:cubicBezTo>
                <a:cubicBezTo>
                  <a:pt x="1831" y="190"/>
                  <a:pt x="1831" y="190"/>
                  <a:pt x="1831" y="190"/>
                </a:cubicBezTo>
                <a:cubicBezTo>
                  <a:pt x="1829" y="189"/>
                  <a:pt x="1829" y="189"/>
                  <a:pt x="1829" y="189"/>
                </a:cubicBezTo>
                <a:cubicBezTo>
                  <a:pt x="1829" y="188"/>
                  <a:pt x="1829" y="188"/>
                  <a:pt x="1829" y="188"/>
                </a:cubicBezTo>
                <a:cubicBezTo>
                  <a:pt x="1825" y="185"/>
                  <a:pt x="1825" y="185"/>
                  <a:pt x="1825" y="185"/>
                </a:cubicBezTo>
                <a:cubicBezTo>
                  <a:pt x="1825" y="183"/>
                  <a:pt x="1825" y="183"/>
                  <a:pt x="1825" y="183"/>
                </a:cubicBezTo>
                <a:cubicBezTo>
                  <a:pt x="1823" y="181"/>
                  <a:pt x="1823" y="181"/>
                  <a:pt x="1823" y="181"/>
                </a:cubicBezTo>
                <a:cubicBezTo>
                  <a:pt x="1822" y="181"/>
                  <a:pt x="1822" y="181"/>
                  <a:pt x="1822" y="181"/>
                </a:cubicBezTo>
                <a:cubicBezTo>
                  <a:pt x="1822" y="182"/>
                  <a:pt x="1822" y="182"/>
                  <a:pt x="1822" y="182"/>
                </a:cubicBezTo>
                <a:cubicBezTo>
                  <a:pt x="1824" y="184"/>
                  <a:pt x="1824" y="184"/>
                  <a:pt x="1824" y="184"/>
                </a:cubicBezTo>
                <a:cubicBezTo>
                  <a:pt x="1822" y="185"/>
                  <a:pt x="1822" y="185"/>
                  <a:pt x="1822" y="185"/>
                </a:cubicBezTo>
                <a:cubicBezTo>
                  <a:pt x="1820" y="183"/>
                  <a:pt x="1820" y="183"/>
                  <a:pt x="1820" y="183"/>
                </a:cubicBezTo>
                <a:cubicBezTo>
                  <a:pt x="1818" y="182"/>
                  <a:pt x="1818" y="182"/>
                  <a:pt x="1818" y="182"/>
                </a:cubicBezTo>
                <a:cubicBezTo>
                  <a:pt x="1815" y="180"/>
                  <a:pt x="1815" y="180"/>
                  <a:pt x="1815" y="180"/>
                </a:cubicBezTo>
                <a:cubicBezTo>
                  <a:pt x="1814" y="180"/>
                  <a:pt x="1814" y="180"/>
                  <a:pt x="1814" y="180"/>
                </a:cubicBezTo>
                <a:cubicBezTo>
                  <a:pt x="1814" y="181"/>
                  <a:pt x="1814" y="181"/>
                  <a:pt x="1814" y="181"/>
                </a:cubicBezTo>
                <a:cubicBezTo>
                  <a:pt x="1815" y="182"/>
                  <a:pt x="1815" y="182"/>
                  <a:pt x="1815" y="182"/>
                </a:cubicBezTo>
                <a:cubicBezTo>
                  <a:pt x="1813" y="181"/>
                  <a:pt x="1813" y="181"/>
                  <a:pt x="1813" y="181"/>
                </a:cubicBezTo>
                <a:cubicBezTo>
                  <a:pt x="1811" y="178"/>
                  <a:pt x="1811" y="178"/>
                  <a:pt x="1811" y="178"/>
                </a:cubicBezTo>
                <a:cubicBezTo>
                  <a:pt x="1809" y="177"/>
                  <a:pt x="1809" y="177"/>
                  <a:pt x="1809" y="177"/>
                </a:cubicBezTo>
                <a:cubicBezTo>
                  <a:pt x="1807" y="176"/>
                  <a:pt x="1807" y="176"/>
                  <a:pt x="1807" y="176"/>
                </a:cubicBezTo>
                <a:cubicBezTo>
                  <a:pt x="1800" y="171"/>
                  <a:pt x="1800" y="171"/>
                  <a:pt x="1800" y="171"/>
                </a:cubicBezTo>
                <a:cubicBezTo>
                  <a:pt x="1790" y="165"/>
                  <a:pt x="1790" y="165"/>
                  <a:pt x="1790" y="165"/>
                </a:cubicBezTo>
                <a:cubicBezTo>
                  <a:pt x="1788" y="164"/>
                  <a:pt x="1788" y="164"/>
                  <a:pt x="1788" y="164"/>
                </a:cubicBezTo>
                <a:cubicBezTo>
                  <a:pt x="1787" y="165"/>
                  <a:pt x="1787" y="165"/>
                  <a:pt x="1787" y="165"/>
                </a:cubicBezTo>
                <a:cubicBezTo>
                  <a:pt x="1785" y="164"/>
                  <a:pt x="1785" y="164"/>
                  <a:pt x="1785" y="164"/>
                </a:cubicBezTo>
                <a:cubicBezTo>
                  <a:pt x="1783" y="164"/>
                  <a:pt x="1783" y="164"/>
                  <a:pt x="1783" y="164"/>
                </a:cubicBezTo>
                <a:cubicBezTo>
                  <a:pt x="1783" y="164"/>
                  <a:pt x="1783" y="164"/>
                  <a:pt x="1783" y="164"/>
                </a:cubicBezTo>
                <a:cubicBezTo>
                  <a:pt x="1782" y="165"/>
                  <a:pt x="1782" y="165"/>
                  <a:pt x="1782" y="165"/>
                </a:cubicBezTo>
                <a:cubicBezTo>
                  <a:pt x="1780" y="165"/>
                  <a:pt x="1780" y="165"/>
                  <a:pt x="1780" y="165"/>
                </a:cubicBezTo>
                <a:cubicBezTo>
                  <a:pt x="1777" y="164"/>
                  <a:pt x="1777" y="164"/>
                  <a:pt x="1777" y="164"/>
                </a:cubicBezTo>
                <a:cubicBezTo>
                  <a:pt x="1775" y="163"/>
                  <a:pt x="1775" y="163"/>
                  <a:pt x="1775" y="163"/>
                </a:cubicBezTo>
                <a:cubicBezTo>
                  <a:pt x="1773" y="162"/>
                  <a:pt x="1773" y="162"/>
                  <a:pt x="1773" y="162"/>
                </a:cubicBezTo>
                <a:cubicBezTo>
                  <a:pt x="1773" y="162"/>
                  <a:pt x="1773" y="162"/>
                  <a:pt x="1773" y="162"/>
                </a:cubicBezTo>
                <a:cubicBezTo>
                  <a:pt x="1774" y="164"/>
                  <a:pt x="1774" y="164"/>
                  <a:pt x="1774" y="164"/>
                </a:cubicBezTo>
                <a:cubicBezTo>
                  <a:pt x="1774" y="165"/>
                  <a:pt x="1774" y="165"/>
                  <a:pt x="1774" y="165"/>
                </a:cubicBezTo>
                <a:cubicBezTo>
                  <a:pt x="1773" y="164"/>
                  <a:pt x="1773" y="164"/>
                  <a:pt x="1773" y="164"/>
                </a:cubicBezTo>
                <a:cubicBezTo>
                  <a:pt x="1771" y="164"/>
                  <a:pt x="1771" y="164"/>
                  <a:pt x="1771" y="164"/>
                </a:cubicBezTo>
                <a:cubicBezTo>
                  <a:pt x="1770" y="165"/>
                  <a:pt x="1770" y="165"/>
                  <a:pt x="1770" y="165"/>
                </a:cubicBezTo>
                <a:cubicBezTo>
                  <a:pt x="1770" y="166"/>
                  <a:pt x="1770" y="166"/>
                  <a:pt x="1770" y="166"/>
                </a:cubicBezTo>
                <a:cubicBezTo>
                  <a:pt x="1769" y="168"/>
                  <a:pt x="1769" y="168"/>
                  <a:pt x="1769" y="168"/>
                </a:cubicBezTo>
                <a:cubicBezTo>
                  <a:pt x="1767" y="169"/>
                  <a:pt x="1767" y="169"/>
                  <a:pt x="1767" y="169"/>
                </a:cubicBezTo>
                <a:cubicBezTo>
                  <a:pt x="1768" y="167"/>
                  <a:pt x="1768" y="167"/>
                  <a:pt x="1768" y="167"/>
                </a:cubicBezTo>
                <a:cubicBezTo>
                  <a:pt x="1769" y="166"/>
                  <a:pt x="1769" y="166"/>
                  <a:pt x="1769" y="166"/>
                </a:cubicBezTo>
                <a:cubicBezTo>
                  <a:pt x="1769" y="165"/>
                  <a:pt x="1769" y="165"/>
                  <a:pt x="1769" y="165"/>
                </a:cubicBezTo>
                <a:cubicBezTo>
                  <a:pt x="1767" y="165"/>
                  <a:pt x="1767" y="165"/>
                  <a:pt x="1767" y="165"/>
                </a:cubicBezTo>
                <a:cubicBezTo>
                  <a:pt x="1767" y="164"/>
                  <a:pt x="1767" y="164"/>
                  <a:pt x="1767" y="164"/>
                </a:cubicBezTo>
                <a:cubicBezTo>
                  <a:pt x="1768" y="163"/>
                  <a:pt x="1768" y="163"/>
                  <a:pt x="1768" y="163"/>
                </a:cubicBezTo>
                <a:cubicBezTo>
                  <a:pt x="1767" y="163"/>
                  <a:pt x="1767" y="163"/>
                  <a:pt x="1767" y="163"/>
                </a:cubicBezTo>
                <a:cubicBezTo>
                  <a:pt x="1766" y="164"/>
                  <a:pt x="1766" y="164"/>
                  <a:pt x="1766" y="164"/>
                </a:cubicBezTo>
                <a:cubicBezTo>
                  <a:pt x="1765" y="166"/>
                  <a:pt x="1765" y="166"/>
                  <a:pt x="1765" y="166"/>
                </a:cubicBezTo>
                <a:cubicBezTo>
                  <a:pt x="1765" y="165"/>
                  <a:pt x="1765" y="165"/>
                  <a:pt x="1765" y="165"/>
                </a:cubicBezTo>
                <a:cubicBezTo>
                  <a:pt x="1765" y="164"/>
                  <a:pt x="1765" y="164"/>
                  <a:pt x="1765" y="164"/>
                </a:cubicBezTo>
                <a:cubicBezTo>
                  <a:pt x="1764" y="163"/>
                  <a:pt x="1764" y="163"/>
                  <a:pt x="1764" y="163"/>
                </a:cubicBezTo>
                <a:cubicBezTo>
                  <a:pt x="1763" y="164"/>
                  <a:pt x="1763" y="164"/>
                  <a:pt x="1763" y="164"/>
                </a:cubicBezTo>
                <a:cubicBezTo>
                  <a:pt x="1763" y="165"/>
                  <a:pt x="1763" y="165"/>
                  <a:pt x="1763" y="165"/>
                </a:cubicBezTo>
                <a:cubicBezTo>
                  <a:pt x="1763" y="163"/>
                  <a:pt x="1763" y="163"/>
                  <a:pt x="1763" y="163"/>
                </a:cubicBezTo>
                <a:cubicBezTo>
                  <a:pt x="1761" y="163"/>
                  <a:pt x="1761" y="163"/>
                  <a:pt x="1761" y="163"/>
                </a:cubicBezTo>
                <a:cubicBezTo>
                  <a:pt x="1759" y="164"/>
                  <a:pt x="1759" y="164"/>
                  <a:pt x="1759" y="164"/>
                </a:cubicBezTo>
                <a:cubicBezTo>
                  <a:pt x="1759" y="162"/>
                  <a:pt x="1759" y="162"/>
                  <a:pt x="1759" y="162"/>
                </a:cubicBezTo>
                <a:cubicBezTo>
                  <a:pt x="1758" y="162"/>
                  <a:pt x="1758" y="162"/>
                  <a:pt x="1758" y="162"/>
                </a:cubicBezTo>
                <a:cubicBezTo>
                  <a:pt x="1757" y="163"/>
                  <a:pt x="1757" y="163"/>
                  <a:pt x="1757" y="163"/>
                </a:cubicBezTo>
                <a:cubicBezTo>
                  <a:pt x="1756" y="161"/>
                  <a:pt x="1756" y="161"/>
                  <a:pt x="1756" y="161"/>
                </a:cubicBezTo>
                <a:cubicBezTo>
                  <a:pt x="1756" y="159"/>
                  <a:pt x="1756" y="159"/>
                  <a:pt x="1756" y="159"/>
                </a:cubicBezTo>
                <a:cubicBezTo>
                  <a:pt x="1757" y="157"/>
                  <a:pt x="1757" y="157"/>
                  <a:pt x="1757" y="157"/>
                </a:cubicBezTo>
                <a:cubicBezTo>
                  <a:pt x="1757" y="159"/>
                  <a:pt x="1757" y="159"/>
                  <a:pt x="1757" y="159"/>
                </a:cubicBezTo>
                <a:cubicBezTo>
                  <a:pt x="1759" y="160"/>
                  <a:pt x="1759" y="160"/>
                  <a:pt x="1759" y="160"/>
                </a:cubicBezTo>
                <a:cubicBezTo>
                  <a:pt x="1761" y="160"/>
                  <a:pt x="1761" y="160"/>
                  <a:pt x="1761" y="160"/>
                </a:cubicBezTo>
                <a:cubicBezTo>
                  <a:pt x="1763" y="161"/>
                  <a:pt x="1763" y="161"/>
                  <a:pt x="1763" y="161"/>
                </a:cubicBezTo>
                <a:cubicBezTo>
                  <a:pt x="1764" y="159"/>
                  <a:pt x="1764" y="159"/>
                  <a:pt x="1764" y="159"/>
                </a:cubicBezTo>
                <a:cubicBezTo>
                  <a:pt x="1764" y="158"/>
                  <a:pt x="1764" y="158"/>
                  <a:pt x="1764" y="158"/>
                </a:cubicBezTo>
                <a:cubicBezTo>
                  <a:pt x="1763" y="157"/>
                  <a:pt x="1763" y="157"/>
                  <a:pt x="1763" y="157"/>
                </a:cubicBezTo>
                <a:cubicBezTo>
                  <a:pt x="1763" y="157"/>
                  <a:pt x="1763" y="157"/>
                  <a:pt x="1763" y="157"/>
                </a:cubicBezTo>
                <a:cubicBezTo>
                  <a:pt x="1761" y="156"/>
                  <a:pt x="1761" y="156"/>
                  <a:pt x="1761" y="156"/>
                </a:cubicBezTo>
                <a:cubicBezTo>
                  <a:pt x="1760" y="157"/>
                  <a:pt x="1760" y="157"/>
                  <a:pt x="1760" y="157"/>
                </a:cubicBezTo>
                <a:cubicBezTo>
                  <a:pt x="1759" y="156"/>
                  <a:pt x="1759" y="156"/>
                  <a:pt x="1759" y="156"/>
                </a:cubicBezTo>
                <a:cubicBezTo>
                  <a:pt x="1758" y="154"/>
                  <a:pt x="1758" y="154"/>
                  <a:pt x="1758" y="154"/>
                </a:cubicBezTo>
                <a:cubicBezTo>
                  <a:pt x="1756" y="153"/>
                  <a:pt x="1756" y="153"/>
                  <a:pt x="1756" y="153"/>
                </a:cubicBezTo>
                <a:cubicBezTo>
                  <a:pt x="1754" y="153"/>
                  <a:pt x="1754" y="153"/>
                  <a:pt x="1754" y="153"/>
                </a:cubicBezTo>
                <a:cubicBezTo>
                  <a:pt x="1754" y="154"/>
                  <a:pt x="1754" y="154"/>
                  <a:pt x="1754" y="154"/>
                </a:cubicBezTo>
                <a:cubicBezTo>
                  <a:pt x="1755" y="155"/>
                  <a:pt x="1755" y="155"/>
                  <a:pt x="1755" y="155"/>
                </a:cubicBezTo>
                <a:cubicBezTo>
                  <a:pt x="1755" y="155"/>
                  <a:pt x="1755" y="155"/>
                  <a:pt x="1755" y="155"/>
                </a:cubicBezTo>
                <a:cubicBezTo>
                  <a:pt x="1755" y="156"/>
                  <a:pt x="1755" y="156"/>
                  <a:pt x="1755" y="156"/>
                </a:cubicBezTo>
                <a:cubicBezTo>
                  <a:pt x="1754" y="156"/>
                  <a:pt x="1754" y="156"/>
                  <a:pt x="1754" y="156"/>
                </a:cubicBezTo>
                <a:cubicBezTo>
                  <a:pt x="1753" y="156"/>
                  <a:pt x="1753" y="156"/>
                  <a:pt x="1753" y="156"/>
                </a:cubicBezTo>
                <a:cubicBezTo>
                  <a:pt x="1753" y="157"/>
                  <a:pt x="1753" y="157"/>
                  <a:pt x="1753" y="157"/>
                </a:cubicBezTo>
                <a:cubicBezTo>
                  <a:pt x="1754" y="158"/>
                  <a:pt x="1754" y="158"/>
                  <a:pt x="1754" y="158"/>
                </a:cubicBezTo>
                <a:cubicBezTo>
                  <a:pt x="1754" y="158"/>
                  <a:pt x="1754" y="158"/>
                  <a:pt x="1754" y="158"/>
                </a:cubicBezTo>
                <a:cubicBezTo>
                  <a:pt x="1752" y="158"/>
                  <a:pt x="1752" y="158"/>
                  <a:pt x="1752" y="158"/>
                </a:cubicBezTo>
                <a:cubicBezTo>
                  <a:pt x="1751" y="160"/>
                  <a:pt x="1751" y="160"/>
                  <a:pt x="1751" y="160"/>
                </a:cubicBezTo>
                <a:cubicBezTo>
                  <a:pt x="1751" y="162"/>
                  <a:pt x="1751" y="162"/>
                  <a:pt x="1751" y="162"/>
                </a:cubicBezTo>
                <a:cubicBezTo>
                  <a:pt x="1750" y="161"/>
                  <a:pt x="1750" y="161"/>
                  <a:pt x="1750" y="161"/>
                </a:cubicBezTo>
                <a:cubicBezTo>
                  <a:pt x="1750" y="159"/>
                  <a:pt x="1750" y="159"/>
                  <a:pt x="1750" y="159"/>
                </a:cubicBezTo>
                <a:cubicBezTo>
                  <a:pt x="1749" y="158"/>
                  <a:pt x="1749" y="158"/>
                  <a:pt x="1749" y="158"/>
                </a:cubicBezTo>
                <a:cubicBezTo>
                  <a:pt x="1747" y="158"/>
                  <a:pt x="1747" y="158"/>
                  <a:pt x="1747" y="158"/>
                </a:cubicBezTo>
                <a:cubicBezTo>
                  <a:pt x="1747" y="158"/>
                  <a:pt x="1747" y="158"/>
                  <a:pt x="1747" y="158"/>
                </a:cubicBezTo>
                <a:cubicBezTo>
                  <a:pt x="1747" y="158"/>
                  <a:pt x="1747" y="158"/>
                  <a:pt x="1747" y="158"/>
                </a:cubicBezTo>
                <a:cubicBezTo>
                  <a:pt x="1745" y="157"/>
                  <a:pt x="1745" y="157"/>
                  <a:pt x="1745" y="157"/>
                </a:cubicBezTo>
                <a:cubicBezTo>
                  <a:pt x="1744" y="157"/>
                  <a:pt x="1744" y="157"/>
                  <a:pt x="1744" y="157"/>
                </a:cubicBezTo>
                <a:cubicBezTo>
                  <a:pt x="1744" y="157"/>
                  <a:pt x="1744" y="157"/>
                  <a:pt x="1744" y="157"/>
                </a:cubicBezTo>
                <a:cubicBezTo>
                  <a:pt x="1744" y="158"/>
                  <a:pt x="1744" y="158"/>
                  <a:pt x="1744" y="158"/>
                </a:cubicBezTo>
                <a:cubicBezTo>
                  <a:pt x="1743" y="158"/>
                  <a:pt x="1743" y="158"/>
                  <a:pt x="1743" y="158"/>
                </a:cubicBezTo>
                <a:cubicBezTo>
                  <a:pt x="1742" y="156"/>
                  <a:pt x="1742" y="156"/>
                  <a:pt x="1742" y="156"/>
                </a:cubicBezTo>
                <a:cubicBezTo>
                  <a:pt x="1741" y="156"/>
                  <a:pt x="1741" y="156"/>
                  <a:pt x="1741" y="156"/>
                </a:cubicBezTo>
                <a:cubicBezTo>
                  <a:pt x="1741" y="157"/>
                  <a:pt x="1741" y="157"/>
                  <a:pt x="1741" y="157"/>
                </a:cubicBezTo>
                <a:cubicBezTo>
                  <a:pt x="1741" y="160"/>
                  <a:pt x="1741" y="160"/>
                  <a:pt x="1741" y="160"/>
                </a:cubicBezTo>
                <a:cubicBezTo>
                  <a:pt x="1740" y="159"/>
                  <a:pt x="1740" y="159"/>
                  <a:pt x="1740" y="159"/>
                </a:cubicBezTo>
                <a:cubicBezTo>
                  <a:pt x="1740" y="158"/>
                  <a:pt x="1740" y="158"/>
                  <a:pt x="1740" y="158"/>
                </a:cubicBezTo>
                <a:cubicBezTo>
                  <a:pt x="1738" y="159"/>
                  <a:pt x="1738" y="159"/>
                  <a:pt x="1738" y="159"/>
                </a:cubicBezTo>
                <a:cubicBezTo>
                  <a:pt x="1738" y="160"/>
                  <a:pt x="1738" y="160"/>
                  <a:pt x="1738" y="160"/>
                </a:cubicBezTo>
                <a:cubicBezTo>
                  <a:pt x="1737" y="158"/>
                  <a:pt x="1737" y="158"/>
                  <a:pt x="1737" y="158"/>
                </a:cubicBezTo>
                <a:cubicBezTo>
                  <a:pt x="1737" y="156"/>
                  <a:pt x="1737" y="156"/>
                  <a:pt x="1737" y="156"/>
                </a:cubicBezTo>
                <a:cubicBezTo>
                  <a:pt x="1736" y="156"/>
                  <a:pt x="1736" y="156"/>
                  <a:pt x="1736" y="156"/>
                </a:cubicBezTo>
                <a:cubicBezTo>
                  <a:pt x="1735" y="154"/>
                  <a:pt x="1735" y="154"/>
                  <a:pt x="1735" y="154"/>
                </a:cubicBezTo>
                <a:cubicBezTo>
                  <a:pt x="1734" y="153"/>
                  <a:pt x="1734" y="153"/>
                  <a:pt x="1734" y="153"/>
                </a:cubicBezTo>
                <a:cubicBezTo>
                  <a:pt x="1733" y="153"/>
                  <a:pt x="1733" y="153"/>
                  <a:pt x="1733" y="153"/>
                </a:cubicBezTo>
                <a:cubicBezTo>
                  <a:pt x="1731" y="153"/>
                  <a:pt x="1731" y="153"/>
                  <a:pt x="1731" y="153"/>
                </a:cubicBezTo>
                <a:cubicBezTo>
                  <a:pt x="1729" y="153"/>
                  <a:pt x="1729" y="153"/>
                  <a:pt x="1729" y="153"/>
                </a:cubicBezTo>
                <a:cubicBezTo>
                  <a:pt x="1728" y="151"/>
                  <a:pt x="1728" y="151"/>
                  <a:pt x="1728" y="151"/>
                </a:cubicBezTo>
                <a:cubicBezTo>
                  <a:pt x="1728" y="151"/>
                  <a:pt x="1728" y="151"/>
                  <a:pt x="1728" y="151"/>
                </a:cubicBezTo>
                <a:cubicBezTo>
                  <a:pt x="1731" y="151"/>
                  <a:pt x="1731" y="151"/>
                  <a:pt x="1731" y="151"/>
                </a:cubicBezTo>
                <a:cubicBezTo>
                  <a:pt x="1733" y="151"/>
                  <a:pt x="1733" y="151"/>
                  <a:pt x="1733" y="151"/>
                </a:cubicBezTo>
                <a:cubicBezTo>
                  <a:pt x="1736" y="152"/>
                  <a:pt x="1736" y="152"/>
                  <a:pt x="1736" y="152"/>
                </a:cubicBezTo>
                <a:cubicBezTo>
                  <a:pt x="1739" y="152"/>
                  <a:pt x="1739" y="152"/>
                  <a:pt x="1739" y="152"/>
                </a:cubicBezTo>
                <a:cubicBezTo>
                  <a:pt x="1742" y="151"/>
                  <a:pt x="1742" y="151"/>
                  <a:pt x="1742" y="151"/>
                </a:cubicBezTo>
                <a:cubicBezTo>
                  <a:pt x="1744" y="148"/>
                  <a:pt x="1744" y="148"/>
                  <a:pt x="1744" y="148"/>
                </a:cubicBezTo>
                <a:cubicBezTo>
                  <a:pt x="1748" y="147"/>
                  <a:pt x="1748" y="147"/>
                  <a:pt x="1748" y="147"/>
                </a:cubicBezTo>
                <a:cubicBezTo>
                  <a:pt x="1749" y="145"/>
                  <a:pt x="1749" y="145"/>
                  <a:pt x="1749" y="145"/>
                </a:cubicBezTo>
                <a:cubicBezTo>
                  <a:pt x="1749" y="145"/>
                  <a:pt x="1749" y="145"/>
                  <a:pt x="1749" y="145"/>
                </a:cubicBezTo>
                <a:cubicBezTo>
                  <a:pt x="1748" y="144"/>
                  <a:pt x="1748" y="144"/>
                  <a:pt x="1748" y="144"/>
                </a:cubicBezTo>
                <a:cubicBezTo>
                  <a:pt x="1748" y="143"/>
                  <a:pt x="1748" y="143"/>
                  <a:pt x="1748" y="143"/>
                </a:cubicBezTo>
                <a:cubicBezTo>
                  <a:pt x="1746" y="143"/>
                  <a:pt x="1746" y="143"/>
                  <a:pt x="1746" y="143"/>
                </a:cubicBezTo>
                <a:cubicBezTo>
                  <a:pt x="1745" y="143"/>
                  <a:pt x="1745" y="143"/>
                  <a:pt x="1745" y="143"/>
                </a:cubicBezTo>
                <a:cubicBezTo>
                  <a:pt x="1742" y="141"/>
                  <a:pt x="1742" y="141"/>
                  <a:pt x="1742" y="141"/>
                </a:cubicBezTo>
                <a:cubicBezTo>
                  <a:pt x="1741" y="141"/>
                  <a:pt x="1741" y="141"/>
                  <a:pt x="1741" y="141"/>
                </a:cubicBezTo>
                <a:cubicBezTo>
                  <a:pt x="1739" y="143"/>
                  <a:pt x="1739" y="143"/>
                  <a:pt x="1739" y="143"/>
                </a:cubicBezTo>
                <a:cubicBezTo>
                  <a:pt x="1738" y="143"/>
                  <a:pt x="1738" y="143"/>
                  <a:pt x="1738" y="143"/>
                </a:cubicBezTo>
                <a:cubicBezTo>
                  <a:pt x="1738" y="142"/>
                  <a:pt x="1738" y="142"/>
                  <a:pt x="1738" y="142"/>
                </a:cubicBezTo>
                <a:cubicBezTo>
                  <a:pt x="1740" y="141"/>
                  <a:pt x="1740" y="141"/>
                  <a:pt x="1740" y="141"/>
                </a:cubicBezTo>
                <a:cubicBezTo>
                  <a:pt x="1740" y="140"/>
                  <a:pt x="1740" y="140"/>
                  <a:pt x="1740" y="140"/>
                </a:cubicBezTo>
                <a:cubicBezTo>
                  <a:pt x="1738" y="139"/>
                  <a:pt x="1738" y="139"/>
                  <a:pt x="1738" y="139"/>
                </a:cubicBezTo>
                <a:cubicBezTo>
                  <a:pt x="1738" y="139"/>
                  <a:pt x="1738" y="139"/>
                  <a:pt x="1738" y="139"/>
                </a:cubicBezTo>
                <a:cubicBezTo>
                  <a:pt x="1736" y="139"/>
                  <a:pt x="1736" y="139"/>
                  <a:pt x="1736" y="139"/>
                </a:cubicBezTo>
                <a:cubicBezTo>
                  <a:pt x="1735" y="141"/>
                  <a:pt x="1735" y="141"/>
                  <a:pt x="1735" y="141"/>
                </a:cubicBezTo>
                <a:cubicBezTo>
                  <a:pt x="1734" y="141"/>
                  <a:pt x="1734" y="141"/>
                  <a:pt x="1734" y="141"/>
                </a:cubicBezTo>
                <a:cubicBezTo>
                  <a:pt x="1734" y="139"/>
                  <a:pt x="1734" y="139"/>
                  <a:pt x="1734" y="139"/>
                </a:cubicBezTo>
                <a:cubicBezTo>
                  <a:pt x="1733" y="139"/>
                  <a:pt x="1733" y="139"/>
                  <a:pt x="1733" y="139"/>
                </a:cubicBezTo>
                <a:cubicBezTo>
                  <a:pt x="1733" y="141"/>
                  <a:pt x="1733" y="141"/>
                  <a:pt x="1733" y="141"/>
                </a:cubicBezTo>
                <a:cubicBezTo>
                  <a:pt x="1732" y="141"/>
                  <a:pt x="1732" y="141"/>
                  <a:pt x="1732" y="141"/>
                </a:cubicBezTo>
                <a:cubicBezTo>
                  <a:pt x="1731" y="140"/>
                  <a:pt x="1731" y="140"/>
                  <a:pt x="1731" y="140"/>
                </a:cubicBezTo>
                <a:cubicBezTo>
                  <a:pt x="1733" y="139"/>
                  <a:pt x="1733" y="139"/>
                  <a:pt x="1733" y="139"/>
                </a:cubicBezTo>
                <a:cubicBezTo>
                  <a:pt x="1733" y="137"/>
                  <a:pt x="1733" y="137"/>
                  <a:pt x="1733" y="137"/>
                </a:cubicBezTo>
                <a:cubicBezTo>
                  <a:pt x="1731" y="136"/>
                  <a:pt x="1731" y="136"/>
                  <a:pt x="1731" y="136"/>
                </a:cubicBezTo>
                <a:cubicBezTo>
                  <a:pt x="1729" y="136"/>
                  <a:pt x="1729" y="136"/>
                  <a:pt x="1729" y="136"/>
                </a:cubicBezTo>
                <a:cubicBezTo>
                  <a:pt x="1728" y="137"/>
                  <a:pt x="1728" y="137"/>
                  <a:pt x="1728" y="137"/>
                </a:cubicBezTo>
                <a:cubicBezTo>
                  <a:pt x="1727" y="140"/>
                  <a:pt x="1727" y="140"/>
                  <a:pt x="1727" y="140"/>
                </a:cubicBezTo>
                <a:cubicBezTo>
                  <a:pt x="1726" y="140"/>
                  <a:pt x="1726" y="140"/>
                  <a:pt x="1726" y="140"/>
                </a:cubicBezTo>
                <a:cubicBezTo>
                  <a:pt x="1726" y="141"/>
                  <a:pt x="1726" y="141"/>
                  <a:pt x="1726" y="141"/>
                </a:cubicBezTo>
                <a:cubicBezTo>
                  <a:pt x="1727" y="144"/>
                  <a:pt x="1727" y="144"/>
                  <a:pt x="1727" y="144"/>
                </a:cubicBezTo>
                <a:cubicBezTo>
                  <a:pt x="1727" y="145"/>
                  <a:pt x="1727" y="145"/>
                  <a:pt x="1727" y="145"/>
                </a:cubicBezTo>
                <a:cubicBezTo>
                  <a:pt x="1726" y="146"/>
                  <a:pt x="1726" y="146"/>
                  <a:pt x="1726" y="146"/>
                </a:cubicBezTo>
                <a:cubicBezTo>
                  <a:pt x="1725" y="145"/>
                  <a:pt x="1725" y="145"/>
                  <a:pt x="1725" y="145"/>
                </a:cubicBezTo>
                <a:cubicBezTo>
                  <a:pt x="1724" y="144"/>
                  <a:pt x="1724" y="144"/>
                  <a:pt x="1724" y="144"/>
                </a:cubicBezTo>
                <a:cubicBezTo>
                  <a:pt x="1723" y="145"/>
                  <a:pt x="1723" y="145"/>
                  <a:pt x="1723" y="145"/>
                </a:cubicBezTo>
                <a:cubicBezTo>
                  <a:pt x="1722" y="145"/>
                  <a:pt x="1722" y="145"/>
                  <a:pt x="1722" y="145"/>
                </a:cubicBezTo>
                <a:cubicBezTo>
                  <a:pt x="1719" y="146"/>
                  <a:pt x="1719" y="146"/>
                  <a:pt x="1719" y="146"/>
                </a:cubicBezTo>
                <a:cubicBezTo>
                  <a:pt x="1721" y="143"/>
                  <a:pt x="1721" y="143"/>
                  <a:pt x="1721" y="143"/>
                </a:cubicBezTo>
                <a:cubicBezTo>
                  <a:pt x="1723" y="143"/>
                  <a:pt x="1723" y="143"/>
                  <a:pt x="1723" y="143"/>
                </a:cubicBezTo>
                <a:cubicBezTo>
                  <a:pt x="1724" y="141"/>
                  <a:pt x="1724" y="141"/>
                  <a:pt x="1724" y="141"/>
                </a:cubicBezTo>
                <a:cubicBezTo>
                  <a:pt x="1723" y="140"/>
                  <a:pt x="1723" y="140"/>
                  <a:pt x="1723" y="140"/>
                </a:cubicBezTo>
                <a:cubicBezTo>
                  <a:pt x="1723" y="140"/>
                  <a:pt x="1723" y="140"/>
                  <a:pt x="1723" y="140"/>
                </a:cubicBezTo>
                <a:cubicBezTo>
                  <a:pt x="1721" y="142"/>
                  <a:pt x="1721" y="142"/>
                  <a:pt x="1721" y="142"/>
                </a:cubicBezTo>
                <a:cubicBezTo>
                  <a:pt x="1720" y="141"/>
                  <a:pt x="1720" y="141"/>
                  <a:pt x="1720" y="141"/>
                </a:cubicBezTo>
                <a:cubicBezTo>
                  <a:pt x="1720" y="140"/>
                  <a:pt x="1720" y="140"/>
                  <a:pt x="1720" y="140"/>
                </a:cubicBezTo>
                <a:cubicBezTo>
                  <a:pt x="1721" y="139"/>
                  <a:pt x="1721" y="139"/>
                  <a:pt x="1721" y="139"/>
                </a:cubicBezTo>
                <a:cubicBezTo>
                  <a:pt x="1721" y="138"/>
                  <a:pt x="1721" y="138"/>
                  <a:pt x="1721" y="138"/>
                </a:cubicBezTo>
                <a:cubicBezTo>
                  <a:pt x="1719" y="138"/>
                  <a:pt x="1719" y="138"/>
                  <a:pt x="1719" y="138"/>
                </a:cubicBezTo>
                <a:cubicBezTo>
                  <a:pt x="1719" y="137"/>
                  <a:pt x="1719" y="137"/>
                  <a:pt x="1719" y="137"/>
                </a:cubicBezTo>
                <a:cubicBezTo>
                  <a:pt x="1721" y="137"/>
                  <a:pt x="1721" y="137"/>
                  <a:pt x="1721" y="137"/>
                </a:cubicBezTo>
                <a:cubicBezTo>
                  <a:pt x="1721" y="137"/>
                  <a:pt x="1721" y="137"/>
                  <a:pt x="1721" y="137"/>
                </a:cubicBezTo>
                <a:cubicBezTo>
                  <a:pt x="1723" y="137"/>
                  <a:pt x="1723" y="137"/>
                  <a:pt x="1723" y="137"/>
                </a:cubicBezTo>
                <a:cubicBezTo>
                  <a:pt x="1725" y="134"/>
                  <a:pt x="1725" y="134"/>
                  <a:pt x="1725" y="134"/>
                </a:cubicBezTo>
                <a:cubicBezTo>
                  <a:pt x="1724" y="133"/>
                  <a:pt x="1724" y="133"/>
                  <a:pt x="1724" y="133"/>
                </a:cubicBezTo>
                <a:cubicBezTo>
                  <a:pt x="1722" y="133"/>
                  <a:pt x="1722" y="133"/>
                  <a:pt x="1722" y="133"/>
                </a:cubicBezTo>
                <a:cubicBezTo>
                  <a:pt x="1721" y="133"/>
                  <a:pt x="1721" y="133"/>
                  <a:pt x="1721" y="133"/>
                </a:cubicBezTo>
                <a:cubicBezTo>
                  <a:pt x="1722" y="131"/>
                  <a:pt x="1722" y="131"/>
                  <a:pt x="1722" y="131"/>
                </a:cubicBezTo>
                <a:cubicBezTo>
                  <a:pt x="1721" y="130"/>
                  <a:pt x="1721" y="130"/>
                  <a:pt x="1721" y="130"/>
                </a:cubicBezTo>
                <a:cubicBezTo>
                  <a:pt x="1720" y="131"/>
                  <a:pt x="1720" y="131"/>
                  <a:pt x="1720" y="131"/>
                </a:cubicBezTo>
                <a:cubicBezTo>
                  <a:pt x="1719" y="131"/>
                  <a:pt x="1719" y="131"/>
                  <a:pt x="1719" y="131"/>
                </a:cubicBezTo>
                <a:cubicBezTo>
                  <a:pt x="1718" y="130"/>
                  <a:pt x="1718" y="130"/>
                  <a:pt x="1718" y="130"/>
                </a:cubicBezTo>
                <a:cubicBezTo>
                  <a:pt x="1716" y="131"/>
                  <a:pt x="1716" y="131"/>
                  <a:pt x="1716" y="131"/>
                </a:cubicBezTo>
                <a:cubicBezTo>
                  <a:pt x="1716" y="132"/>
                  <a:pt x="1716" y="132"/>
                  <a:pt x="1716" y="132"/>
                </a:cubicBezTo>
                <a:cubicBezTo>
                  <a:pt x="1717" y="134"/>
                  <a:pt x="1717" y="134"/>
                  <a:pt x="1717" y="134"/>
                </a:cubicBezTo>
                <a:cubicBezTo>
                  <a:pt x="1717" y="135"/>
                  <a:pt x="1717" y="135"/>
                  <a:pt x="1717" y="135"/>
                </a:cubicBezTo>
                <a:cubicBezTo>
                  <a:pt x="1716" y="135"/>
                  <a:pt x="1716" y="135"/>
                  <a:pt x="1716" y="135"/>
                </a:cubicBezTo>
                <a:cubicBezTo>
                  <a:pt x="1714" y="133"/>
                  <a:pt x="1714" y="133"/>
                  <a:pt x="1714" y="133"/>
                </a:cubicBezTo>
                <a:cubicBezTo>
                  <a:pt x="1713" y="134"/>
                  <a:pt x="1713" y="134"/>
                  <a:pt x="1713" y="134"/>
                </a:cubicBezTo>
                <a:cubicBezTo>
                  <a:pt x="1713" y="136"/>
                  <a:pt x="1713" y="136"/>
                  <a:pt x="1713" y="136"/>
                </a:cubicBezTo>
                <a:cubicBezTo>
                  <a:pt x="1713" y="136"/>
                  <a:pt x="1713" y="136"/>
                  <a:pt x="1713" y="136"/>
                </a:cubicBezTo>
                <a:cubicBezTo>
                  <a:pt x="1715" y="136"/>
                  <a:pt x="1715" y="136"/>
                  <a:pt x="1715" y="136"/>
                </a:cubicBezTo>
                <a:cubicBezTo>
                  <a:pt x="1716" y="137"/>
                  <a:pt x="1716" y="137"/>
                  <a:pt x="1716" y="137"/>
                </a:cubicBezTo>
                <a:cubicBezTo>
                  <a:pt x="1715" y="138"/>
                  <a:pt x="1715" y="138"/>
                  <a:pt x="1715" y="138"/>
                </a:cubicBezTo>
                <a:cubicBezTo>
                  <a:pt x="1714" y="138"/>
                  <a:pt x="1714" y="138"/>
                  <a:pt x="1714" y="138"/>
                </a:cubicBezTo>
                <a:cubicBezTo>
                  <a:pt x="1714" y="140"/>
                  <a:pt x="1714" y="140"/>
                  <a:pt x="1714" y="140"/>
                </a:cubicBezTo>
                <a:cubicBezTo>
                  <a:pt x="1713" y="141"/>
                  <a:pt x="1713" y="141"/>
                  <a:pt x="1713" y="141"/>
                </a:cubicBezTo>
                <a:cubicBezTo>
                  <a:pt x="1713" y="142"/>
                  <a:pt x="1713" y="142"/>
                  <a:pt x="1713" y="142"/>
                </a:cubicBezTo>
                <a:cubicBezTo>
                  <a:pt x="1713" y="142"/>
                  <a:pt x="1713" y="142"/>
                  <a:pt x="1713" y="142"/>
                </a:cubicBezTo>
                <a:cubicBezTo>
                  <a:pt x="1712" y="143"/>
                  <a:pt x="1712" y="143"/>
                  <a:pt x="1712" y="143"/>
                </a:cubicBezTo>
                <a:cubicBezTo>
                  <a:pt x="1713" y="145"/>
                  <a:pt x="1713" y="145"/>
                  <a:pt x="1713" y="145"/>
                </a:cubicBezTo>
                <a:cubicBezTo>
                  <a:pt x="1712" y="146"/>
                  <a:pt x="1712" y="146"/>
                  <a:pt x="1712" y="146"/>
                </a:cubicBezTo>
                <a:cubicBezTo>
                  <a:pt x="1711" y="145"/>
                  <a:pt x="1711" y="145"/>
                  <a:pt x="1711" y="145"/>
                </a:cubicBezTo>
                <a:cubicBezTo>
                  <a:pt x="1710" y="146"/>
                  <a:pt x="1710" y="146"/>
                  <a:pt x="1710" y="146"/>
                </a:cubicBezTo>
                <a:cubicBezTo>
                  <a:pt x="1710" y="147"/>
                  <a:pt x="1710" y="147"/>
                  <a:pt x="1710" y="147"/>
                </a:cubicBezTo>
                <a:cubicBezTo>
                  <a:pt x="1708" y="147"/>
                  <a:pt x="1708" y="147"/>
                  <a:pt x="1708" y="147"/>
                </a:cubicBezTo>
                <a:cubicBezTo>
                  <a:pt x="1708" y="146"/>
                  <a:pt x="1708" y="146"/>
                  <a:pt x="1708" y="146"/>
                </a:cubicBezTo>
                <a:cubicBezTo>
                  <a:pt x="1710" y="142"/>
                  <a:pt x="1710" y="142"/>
                  <a:pt x="1710" y="142"/>
                </a:cubicBezTo>
                <a:cubicBezTo>
                  <a:pt x="1708" y="141"/>
                  <a:pt x="1708" y="141"/>
                  <a:pt x="1708" y="141"/>
                </a:cubicBezTo>
                <a:cubicBezTo>
                  <a:pt x="1708" y="141"/>
                  <a:pt x="1708" y="141"/>
                  <a:pt x="1708" y="141"/>
                </a:cubicBezTo>
                <a:cubicBezTo>
                  <a:pt x="1709" y="139"/>
                  <a:pt x="1709" y="139"/>
                  <a:pt x="1709" y="139"/>
                </a:cubicBezTo>
                <a:cubicBezTo>
                  <a:pt x="1709" y="136"/>
                  <a:pt x="1709" y="136"/>
                  <a:pt x="1709" y="136"/>
                </a:cubicBezTo>
                <a:cubicBezTo>
                  <a:pt x="1709" y="135"/>
                  <a:pt x="1709" y="135"/>
                  <a:pt x="1709" y="135"/>
                </a:cubicBezTo>
                <a:cubicBezTo>
                  <a:pt x="1708" y="135"/>
                  <a:pt x="1708" y="135"/>
                  <a:pt x="1708" y="135"/>
                </a:cubicBezTo>
                <a:cubicBezTo>
                  <a:pt x="1705" y="140"/>
                  <a:pt x="1705" y="140"/>
                  <a:pt x="1705" y="140"/>
                </a:cubicBezTo>
                <a:cubicBezTo>
                  <a:pt x="1705" y="142"/>
                  <a:pt x="1705" y="142"/>
                  <a:pt x="1705" y="142"/>
                </a:cubicBezTo>
                <a:cubicBezTo>
                  <a:pt x="1703" y="145"/>
                  <a:pt x="1703" y="145"/>
                  <a:pt x="1703" y="145"/>
                </a:cubicBezTo>
                <a:cubicBezTo>
                  <a:pt x="1702" y="148"/>
                  <a:pt x="1702" y="148"/>
                  <a:pt x="1702" y="148"/>
                </a:cubicBezTo>
                <a:cubicBezTo>
                  <a:pt x="1703" y="149"/>
                  <a:pt x="1703" y="149"/>
                  <a:pt x="1703" y="149"/>
                </a:cubicBezTo>
                <a:cubicBezTo>
                  <a:pt x="1702" y="151"/>
                  <a:pt x="1702" y="151"/>
                  <a:pt x="1702" y="151"/>
                </a:cubicBezTo>
                <a:cubicBezTo>
                  <a:pt x="1700" y="154"/>
                  <a:pt x="1700" y="154"/>
                  <a:pt x="1700" y="154"/>
                </a:cubicBezTo>
                <a:cubicBezTo>
                  <a:pt x="1698" y="154"/>
                  <a:pt x="1698" y="154"/>
                  <a:pt x="1698" y="154"/>
                </a:cubicBezTo>
                <a:cubicBezTo>
                  <a:pt x="1698" y="153"/>
                  <a:pt x="1698" y="153"/>
                  <a:pt x="1698" y="153"/>
                </a:cubicBezTo>
                <a:cubicBezTo>
                  <a:pt x="1698" y="151"/>
                  <a:pt x="1698" y="151"/>
                  <a:pt x="1698" y="151"/>
                </a:cubicBezTo>
                <a:cubicBezTo>
                  <a:pt x="1700" y="149"/>
                  <a:pt x="1700" y="149"/>
                  <a:pt x="1700" y="149"/>
                </a:cubicBezTo>
                <a:cubicBezTo>
                  <a:pt x="1699" y="147"/>
                  <a:pt x="1699" y="147"/>
                  <a:pt x="1699" y="147"/>
                </a:cubicBezTo>
                <a:cubicBezTo>
                  <a:pt x="1700" y="146"/>
                  <a:pt x="1700" y="146"/>
                  <a:pt x="1700" y="146"/>
                </a:cubicBezTo>
                <a:cubicBezTo>
                  <a:pt x="1699" y="144"/>
                  <a:pt x="1699" y="144"/>
                  <a:pt x="1699" y="144"/>
                </a:cubicBezTo>
                <a:cubicBezTo>
                  <a:pt x="1702" y="141"/>
                  <a:pt x="1702" y="141"/>
                  <a:pt x="1702" y="141"/>
                </a:cubicBezTo>
                <a:cubicBezTo>
                  <a:pt x="1703" y="139"/>
                  <a:pt x="1703" y="139"/>
                  <a:pt x="1703" y="139"/>
                </a:cubicBezTo>
                <a:cubicBezTo>
                  <a:pt x="1703" y="138"/>
                  <a:pt x="1703" y="138"/>
                  <a:pt x="1703" y="138"/>
                </a:cubicBezTo>
                <a:cubicBezTo>
                  <a:pt x="1703" y="137"/>
                  <a:pt x="1703" y="137"/>
                  <a:pt x="1703" y="137"/>
                </a:cubicBezTo>
                <a:cubicBezTo>
                  <a:pt x="1701" y="137"/>
                  <a:pt x="1701" y="137"/>
                  <a:pt x="1701" y="137"/>
                </a:cubicBezTo>
                <a:cubicBezTo>
                  <a:pt x="1700" y="135"/>
                  <a:pt x="1700" y="135"/>
                  <a:pt x="1700" y="135"/>
                </a:cubicBezTo>
                <a:cubicBezTo>
                  <a:pt x="1699" y="136"/>
                  <a:pt x="1699" y="136"/>
                  <a:pt x="1699" y="136"/>
                </a:cubicBezTo>
                <a:cubicBezTo>
                  <a:pt x="1699" y="138"/>
                  <a:pt x="1699" y="138"/>
                  <a:pt x="1699" y="138"/>
                </a:cubicBezTo>
                <a:cubicBezTo>
                  <a:pt x="1698" y="139"/>
                  <a:pt x="1698" y="139"/>
                  <a:pt x="1698" y="139"/>
                </a:cubicBezTo>
                <a:cubicBezTo>
                  <a:pt x="1698" y="137"/>
                  <a:pt x="1698" y="137"/>
                  <a:pt x="1698" y="137"/>
                </a:cubicBezTo>
                <a:cubicBezTo>
                  <a:pt x="1697" y="136"/>
                  <a:pt x="1697" y="136"/>
                  <a:pt x="1697" y="136"/>
                </a:cubicBezTo>
                <a:cubicBezTo>
                  <a:pt x="1695" y="135"/>
                  <a:pt x="1695" y="135"/>
                  <a:pt x="1695" y="135"/>
                </a:cubicBezTo>
                <a:cubicBezTo>
                  <a:pt x="1694" y="136"/>
                  <a:pt x="1694" y="136"/>
                  <a:pt x="1694" y="136"/>
                </a:cubicBezTo>
                <a:cubicBezTo>
                  <a:pt x="1694" y="139"/>
                  <a:pt x="1694" y="139"/>
                  <a:pt x="1694" y="139"/>
                </a:cubicBezTo>
                <a:cubicBezTo>
                  <a:pt x="1693" y="140"/>
                  <a:pt x="1693" y="140"/>
                  <a:pt x="1693" y="140"/>
                </a:cubicBezTo>
                <a:cubicBezTo>
                  <a:pt x="1693" y="139"/>
                  <a:pt x="1693" y="139"/>
                  <a:pt x="1693" y="139"/>
                </a:cubicBezTo>
                <a:cubicBezTo>
                  <a:pt x="1691" y="138"/>
                  <a:pt x="1691" y="138"/>
                  <a:pt x="1691" y="138"/>
                </a:cubicBezTo>
                <a:cubicBezTo>
                  <a:pt x="1691" y="139"/>
                  <a:pt x="1691" y="139"/>
                  <a:pt x="1691" y="139"/>
                </a:cubicBezTo>
                <a:cubicBezTo>
                  <a:pt x="1691" y="140"/>
                  <a:pt x="1691" y="140"/>
                  <a:pt x="1691" y="140"/>
                </a:cubicBezTo>
                <a:cubicBezTo>
                  <a:pt x="1693" y="141"/>
                  <a:pt x="1693" y="141"/>
                  <a:pt x="1693" y="141"/>
                </a:cubicBezTo>
                <a:cubicBezTo>
                  <a:pt x="1694" y="143"/>
                  <a:pt x="1694" y="143"/>
                  <a:pt x="1694" y="143"/>
                </a:cubicBezTo>
                <a:cubicBezTo>
                  <a:pt x="1693" y="143"/>
                  <a:pt x="1693" y="143"/>
                  <a:pt x="1693" y="143"/>
                </a:cubicBezTo>
                <a:cubicBezTo>
                  <a:pt x="1692" y="142"/>
                  <a:pt x="1692" y="142"/>
                  <a:pt x="1692" y="142"/>
                </a:cubicBezTo>
                <a:cubicBezTo>
                  <a:pt x="1691" y="144"/>
                  <a:pt x="1691" y="144"/>
                  <a:pt x="1691" y="144"/>
                </a:cubicBezTo>
                <a:cubicBezTo>
                  <a:pt x="1691" y="145"/>
                  <a:pt x="1691" y="145"/>
                  <a:pt x="1691" y="145"/>
                </a:cubicBezTo>
                <a:cubicBezTo>
                  <a:pt x="1691" y="145"/>
                  <a:pt x="1691" y="145"/>
                  <a:pt x="1691" y="145"/>
                </a:cubicBezTo>
                <a:cubicBezTo>
                  <a:pt x="1691" y="146"/>
                  <a:pt x="1691" y="146"/>
                  <a:pt x="1691" y="146"/>
                </a:cubicBezTo>
                <a:cubicBezTo>
                  <a:pt x="1689" y="145"/>
                  <a:pt x="1689" y="145"/>
                  <a:pt x="1689" y="145"/>
                </a:cubicBezTo>
                <a:cubicBezTo>
                  <a:pt x="1688" y="145"/>
                  <a:pt x="1688" y="145"/>
                  <a:pt x="1688" y="145"/>
                </a:cubicBezTo>
                <a:cubicBezTo>
                  <a:pt x="1687" y="147"/>
                  <a:pt x="1687" y="147"/>
                  <a:pt x="1687" y="147"/>
                </a:cubicBezTo>
                <a:cubicBezTo>
                  <a:pt x="1686" y="148"/>
                  <a:pt x="1686" y="148"/>
                  <a:pt x="1686" y="148"/>
                </a:cubicBezTo>
                <a:cubicBezTo>
                  <a:pt x="1686" y="148"/>
                  <a:pt x="1686" y="148"/>
                  <a:pt x="1686" y="148"/>
                </a:cubicBezTo>
                <a:cubicBezTo>
                  <a:pt x="1686" y="149"/>
                  <a:pt x="1686" y="149"/>
                  <a:pt x="1686" y="149"/>
                </a:cubicBezTo>
                <a:cubicBezTo>
                  <a:pt x="1685" y="150"/>
                  <a:pt x="1685" y="150"/>
                  <a:pt x="1685" y="150"/>
                </a:cubicBezTo>
                <a:cubicBezTo>
                  <a:pt x="1684" y="152"/>
                  <a:pt x="1684" y="152"/>
                  <a:pt x="1684" y="152"/>
                </a:cubicBezTo>
                <a:cubicBezTo>
                  <a:pt x="1686" y="153"/>
                  <a:pt x="1686" y="153"/>
                  <a:pt x="1686" y="153"/>
                </a:cubicBezTo>
                <a:cubicBezTo>
                  <a:pt x="1685" y="154"/>
                  <a:pt x="1685" y="154"/>
                  <a:pt x="1685" y="154"/>
                </a:cubicBezTo>
                <a:cubicBezTo>
                  <a:pt x="1686" y="155"/>
                  <a:pt x="1686" y="155"/>
                  <a:pt x="1686" y="155"/>
                </a:cubicBezTo>
                <a:cubicBezTo>
                  <a:pt x="1687" y="156"/>
                  <a:pt x="1687" y="156"/>
                  <a:pt x="1687" y="156"/>
                </a:cubicBezTo>
                <a:cubicBezTo>
                  <a:pt x="1686" y="157"/>
                  <a:pt x="1686" y="157"/>
                  <a:pt x="1686" y="157"/>
                </a:cubicBezTo>
                <a:cubicBezTo>
                  <a:pt x="1683" y="156"/>
                  <a:pt x="1683" y="156"/>
                  <a:pt x="1683" y="156"/>
                </a:cubicBezTo>
                <a:cubicBezTo>
                  <a:pt x="1683" y="154"/>
                  <a:pt x="1683" y="154"/>
                  <a:pt x="1683" y="154"/>
                </a:cubicBezTo>
                <a:cubicBezTo>
                  <a:pt x="1682" y="154"/>
                  <a:pt x="1682" y="154"/>
                  <a:pt x="1682" y="154"/>
                </a:cubicBezTo>
                <a:cubicBezTo>
                  <a:pt x="1683" y="152"/>
                  <a:pt x="1683" y="152"/>
                  <a:pt x="1683" y="152"/>
                </a:cubicBezTo>
                <a:cubicBezTo>
                  <a:pt x="1681" y="151"/>
                  <a:pt x="1681" y="151"/>
                  <a:pt x="1681" y="151"/>
                </a:cubicBezTo>
                <a:cubicBezTo>
                  <a:pt x="1679" y="152"/>
                  <a:pt x="1679" y="152"/>
                  <a:pt x="1679" y="152"/>
                </a:cubicBezTo>
                <a:cubicBezTo>
                  <a:pt x="1677" y="151"/>
                  <a:pt x="1677" y="151"/>
                  <a:pt x="1677" y="151"/>
                </a:cubicBezTo>
                <a:cubicBezTo>
                  <a:pt x="1674" y="149"/>
                  <a:pt x="1674" y="149"/>
                  <a:pt x="1674" y="149"/>
                </a:cubicBezTo>
                <a:cubicBezTo>
                  <a:pt x="1673" y="149"/>
                  <a:pt x="1673" y="149"/>
                  <a:pt x="1673" y="149"/>
                </a:cubicBezTo>
                <a:cubicBezTo>
                  <a:pt x="1672" y="150"/>
                  <a:pt x="1672" y="150"/>
                  <a:pt x="1672" y="150"/>
                </a:cubicBezTo>
                <a:cubicBezTo>
                  <a:pt x="1671" y="149"/>
                  <a:pt x="1671" y="149"/>
                  <a:pt x="1671" y="149"/>
                </a:cubicBezTo>
                <a:cubicBezTo>
                  <a:pt x="1670" y="150"/>
                  <a:pt x="1670" y="150"/>
                  <a:pt x="1670" y="150"/>
                </a:cubicBezTo>
                <a:cubicBezTo>
                  <a:pt x="1668" y="151"/>
                  <a:pt x="1668" y="151"/>
                  <a:pt x="1668" y="151"/>
                </a:cubicBezTo>
                <a:cubicBezTo>
                  <a:pt x="1668" y="152"/>
                  <a:pt x="1668" y="152"/>
                  <a:pt x="1668" y="152"/>
                </a:cubicBezTo>
                <a:cubicBezTo>
                  <a:pt x="1670" y="154"/>
                  <a:pt x="1670" y="154"/>
                  <a:pt x="1670" y="154"/>
                </a:cubicBezTo>
                <a:cubicBezTo>
                  <a:pt x="1672" y="154"/>
                  <a:pt x="1672" y="154"/>
                  <a:pt x="1672" y="154"/>
                </a:cubicBezTo>
                <a:cubicBezTo>
                  <a:pt x="1673" y="155"/>
                  <a:pt x="1673" y="155"/>
                  <a:pt x="1673" y="155"/>
                </a:cubicBezTo>
                <a:cubicBezTo>
                  <a:pt x="1675" y="155"/>
                  <a:pt x="1675" y="155"/>
                  <a:pt x="1675" y="155"/>
                </a:cubicBezTo>
                <a:cubicBezTo>
                  <a:pt x="1674" y="157"/>
                  <a:pt x="1674" y="157"/>
                  <a:pt x="1674" y="157"/>
                </a:cubicBezTo>
                <a:cubicBezTo>
                  <a:pt x="1674" y="159"/>
                  <a:pt x="1674" y="159"/>
                  <a:pt x="1674" y="159"/>
                </a:cubicBezTo>
                <a:cubicBezTo>
                  <a:pt x="1676" y="161"/>
                  <a:pt x="1676" y="161"/>
                  <a:pt x="1676" y="161"/>
                </a:cubicBezTo>
                <a:cubicBezTo>
                  <a:pt x="1675" y="162"/>
                  <a:pt x="1675" y="162"/>
                  <a:pt x="1675" y="162"/>
                </a:cubicBezTo>
                <a:cubicBezTo>
                  <a:pt x="1674" y="161"/>
                  <a:pt x="1674" y="161"/>
                  <a:pt x="1674" y="161"/>
                </a:cubicBezTo>
                <a:cubicBezTo>
                  <a:pt x="1673" y="159"/>
                  <a:pt x="1673" y="159"/>
                  <a:pt x="1673" y="159"/>
                </a:cubicBezTo>
                <a:cubicBezTo>
                  <a:pt x="1671" y="158"/>
                  <a:pt x="1671" y="158"/>
                  <a:pt x="1671" y="158"/>
                </a:cubicBezTo>
                <a:cubicBezTo>
                  <a:pt x="1670" y="157"/>
                  <a:pt x="1670" y="157"/>
                  <a:pt x="1670" y="157"/>
                </a:cubicBezTo>
                <a:cubicBezTo>
                  <a:pt x="1669" y="159"/>
                  <a:pt x="1669" y="159"/>
                  <a:pt x="1669" y="159"/>
                </a:cubicBezTo>
                <a:cubicBezTo>
                  <a:pt x="1668" y="160"/>
                  <a:pt x="1668" y="160"/>
                  <a:pt x="1668" y="160"/>
                </a:cubicBezTo>
                <a:cubicBezTo>
                  <a:pt x="1668" y="158"/>
                  <a:pt x="1668" y="158"/>
                  <a:pt x="1668" y="158"/>
                </a:cubicBezTo>
                <a:cubicBezTo>
                  <a:pt x="1666" y="159"/>
                  <a:pt x="1666" y="159"/>
                  <a:pt x="1666" y="159"/>
                </a:cubicBezTo>
                <a:cubicBezTo>
                  <a:pt x="1666" y="160"/>
                  <a:pt x="1666" y="160"/>
                  <a:pt x="1666" y="160"/>
                </a:cubicBezTo>
                <a:cubicBezTo>
                  <a:pt x="1664" y="162"/>
                  <a:pt x="1664" y="162"/>
                  <a:pt x="1664" y="162"/>
                </a:cubicBezTo>
                <a:cubicBezTo>
                  <a:pt x="1664" y="163"/>
                  <a:pt x="1664" y="163"/>
                  <a:pt x="1664" y="163"/>
                </a:cubicBezTo>
                <a:cubicBezTo>
                  <a:pt x="1666" y="164"/>
                  <a:pt x="1666" y="164"/>
                  <a:pt x="1666" y="164"/>
                </a:cubicBezTo>
                <a:cubicBezTo>
                  <a:pt x="1667" y="166"/>
                  <a:pt x="1667" y="166"/>
                  <a:pt x="1667" y="166"/>
                </a:cubicBezTo>
                <a:cubicBezTo>
                  <a:pt x="1666" y="166"/>
                  <a:pt x="1666" y="166"/>
                  <a:pt x="1666" y="166"/>
                </a:cubicBezTo>
                <a:cubicBezTo>
                  <a:pt x="1665" y="165"/>
                  <a:pt x="1665" y="165"/>
                  <a:pt x="1665" y="165"/>
                </a:cubicBezTo>
                <a:cubicBezTo>
                  <a:pt x="1663" y="167"/>
                  <a:pt x="1663" y="167"/>
                  <a:pt x="1663" y="167"/>
                </a:cubicBezTo>
                <a:cubicBezTo>
                  <a:pt x="1663" y="168"/>
                  <a:pt x="1663" y="168"/>
                  <a:pt x="1663" y="168"/>
                </a:cubicBezTo>
                <a:cubicBezTo>
                  <a:pt x="1661" y="170"/>
                  <a:pt x="1661" y="170"/>
                  <a:pt x="1661" y="170"/>
                </a:cubicBezTo>
                <a:cubicBezTo>
                  <a:pt x="1661" y="169"/>
                  <a:pt x="1661" y="169"/>
                  <a:pt x="1661" y="169"/>
                </a:cubicBezTo>
                <a:cubicBezTo>
                  <a:pt x="1662" y="168"/>
                  <a:pt x="1662" y="168"/>
                  <a:pt x="1662" y="168"/>
                </a:cubicBezTo>
                <a:cubicBezTo>
                  <a:pt x="1662" y="167"/>
                  <a:pt x="1662" y="167"/>
                  <a:pt x="1662" y="167"/>
                </a:cubicBezTo>
                <a:cubicBezTo>
                  <a:pt x="1663" y="164"/>
                  <a:pt x="1663" y="164"/>
                  <a:pt x="1663" y="164"/>
                </a:cubicBezTo>
                <a:cubicBezTo>
                  <a:pt x="1662" y="158"/>
                  <a:pt x="1662" y="158"/>
                  <a:pt x="1662" y="158"/>
                </a:cubicBezTo>
                <a:cubicBezTo>
                  <a:pt x="1661" y="159"/>
                  <a:pt x="1661" y="159"/>
                  <a:pt x="1661" y="159"/>
                </a:cubicBezTo>
                <a:cubicBezTo>
                  <a:pt x="1658" y="163"/>
                  <a:pt x="1658" y="163"/>
                  <a:pt x="1658" y="163"/>
                </a:cubicBezTo>
                <a:cubicBezTo>
                  <a:pt x="1658" y="165"/>
                  <a:pt x="1658" y="165"/>
                  <a:pt x="1658" y="165"/>
                </a:cubicBezTo>
                <a:cubicBezTo>
                  <a:pt x="1659" y="166"/>
                  <a:pt x="1659" y="166"/>
                  <a:pt x="1659" y="166"/>
                </a:cubicBezTo>
                <a:cubicBezTo>
                  <a:pt x="1657" y="168"/>
                  <a:pt x="1657" y="168"/>
                  <a:pt x="1657" y="168"/>
                </a:cubicBezTo>
                <a:cubicBezTo>
                  <a:pt x="1657" y="166"/>
                  <a:pt x="1657" y="166"/>
                  <a:pt x="1657" y="166"/>
                </a:cubicBezTo>
                <a:cubicBezTo>
                  <a:pt x="1658" y="164"/>
                  <a:pt x="1658" y="164"/>
                  <a:pt x="1658" y="164"/>
                </a:cubicBezTo>
                <a:cubicBezTo>
                  <a:pt x="1657" y="161"/>
                  <a:pt x="1657" y="161"/>
                  <a:pt x="1657" y="161"/>
                </a:cubicBezTo>
                <a:cubicBezTo>
                  <a:pt x="1656" y="161"/>
                  <a:pt x="1656" y="161"/>
                  <a:pt x="1656" y="161"/>
                </a:cubicBezTo>
                <a:cubicBezTo>
                  <a:pt x="1654" y="162"/>
                  <a:pt x="1654" y="162"/>
                  <a:pt x="1654" y="162"/>
                </a:cubicBezTo>
                <a:cubicBezTo>
                  <a:pt x="1653" y="165"/>
                  <a:pt x="1653" y="165"/>
                  <a:pt x="1653" y="165"/>
                </a:cubicBezTo>
                <a:cubicBezTo>
                  <a:pt x="1654" y="167"/>
                  <a:pt x="1654" y="167"/>
                  <a:pt x="1654" y="167"/>
                </a:cubicBezTo>
                <a:cubicBezTo>
                  <a:pt x="1654" y="169"/>
                  <a:pt x="1654" y="169"/>
                  <a:pt x="1654" y="169"/>
                </a:cubicBezTo>
                <a:cubicBezTo>
                  <a:pt x="1656" y="171"/>
                  <a:pt x="1656" y="171"/>
                  <a:pt x="1656" y="171"/>
                </a:cubicBezTo>
                <a:cubicBezTo>
                  <a:pt x="1657" y="172"/>
                  <a:pt x="1657" y="172"/>
                  <a:pt x="1657" y="172"/>
                </a:cubicBezTo>
                <a:cubicBezTo>
                  <a:pt x="1656" y="174"/>
                  <a:pt x="1656" y="174"/>
                  <a:pt x="1656" y="174"/>
                </a:cubicBezTo>
                <a:cubicBezTo>
                  <a:pt x="1655" y="171"/>
                  <a:pt x="1655" y="171"/>
                  <a:pt x="1655" y="171"/>
                </a:cubicBezTo>
                <a:cubicBezTo>
                  <a:pt x="1653" y="171"/>
                  <a:pt x="1653" y="171"/>
                  <a:pt x="1653" y="171"/>
                </a:cubicBezTo>
                <a:cubicBezTo>
                  <a:pt x="1652" y="167"/>
                  <a:pt x="1652" y="167"/>
                  <a:pt x="1652" y="167"/>
                </a:cubicBezTo>
                <a:cubicBezTo>
                  <a:pt x="1651" y="167"/>
                  <a:pt x="1651" y="167"/>
                  <a:pt x="1651" y="167"/>
                </a:cubicBezTo>
                <a:cubicBezTo>
                  <a:pt x="1649" y="167"/>
                  <a:pt x="1649" y="167"/>
                  <a:pt x="1649" y="167"/>
                </a:cubicBezTo>
                <a:cubicBezTo>
                  <a:pt x="1648" y="169"/>
                  <a:pt x="1648" y="169"/>
                  <a:pt x="1648" y="169"/>
                </a:cubicBezTo>
                <a:cubicBezTo>
                  <a:pt x="1651" y="171"/>
                  <a:pt x="1651" y="171"/>
                  <a:pt x="1651" y="171"/>
                </a:cubicBezTo>
                <a:cubicBezTo>
                  <a:pt x="1652" y="171"/>
                  <a:pt x="1652" y="171"/>
                  <a:pt x="1652" y="171"/>
                </a:cubicBezTo>
                <a:cubicBezTo>
                  <a:pt x="1653" y="172"/>
                  <a:pt x="1653" y="172"/>
                  <a:pt x="1653" y="172"/>
                </a:cubicBezTo>
                <a:cubicBezTo>
                  <a:pt x="1651" y="171"/>
                  <a:pt x="1651" y="171"/>
                  <a:pt x="1651" y="171"/>
                </a:cubicBezTo>
                <a:cubicBezTo>
                  <a:pt x="1649" y="172"/>
                  <a:pt x="1649" y="172"/>
                  <a:pt x="1649" y="172"/>
                </a:cubicBezTo>
                <a:cubicBezTo>
                  <a:pt x="1650" y="174"/>
                  <a:pt x="1650" y="174"/>
                  <a:pt x="1650" y="174"/>
                </a:cubicBezTo>
                <a:cubicBezTo>
                  <a:pt x="1648" y="173"/>
                  <a:pt x="1648" y="173"/>
                  <a:pt x="1648" y="173"/>
                </a:cubicBezTo>
                <a:cubicBezTo>
                  <a:pt x="1648" y="170"/>
                  <a:pt x="1648" y="170"/>
                  <a:pt x="1648" y="170"/>
                </a:cubicBezTo>
                <a:cubicBezTo>
                  <a:pt x="1647" y="170"/>
                  <a:pt x="1647" y="170"/>
                  <a:pt x="1647" y="170"/>
                </a:cubicBezTo>
                <a:cubicBezTo>
                  <a:pt x="1647" y="168"/>
                  <a:pt x="1647" y="168"/>
                  <a:pt x="1647" y="168"/>
                </a:cubicBezTo>
                <a:cubicBezTo>
                  <a:pt x="1646" y="169"/>
                  <a:pt x="1646" y="169"/>
                  <a:pt x="1646" y="169"/>
                </a:cubicBezTo>
                <a:cubicBezTo>
                  <a:pt x="1645" y="172"/>
                  <a:pt x="1645" y="172"/>
                  <a:pt x="1645" y="172"/>
                </a:cubicBezTo>
                <a:cubicBezTo>
                  <a:pt x="1646" y="173"/>
                  <a:pt x="1646" y="173"/>
                  <a:pt x="1646" y="173"/>
                </a:cubicBezTo>
                <a:cubicBezTo>
                  <a:pt x="1646" y="175"/>
                  <a:pt x="1646" y="175"/>
                  <a:pt x="1646" y="175"/>
                </a:cubicBezTo>
                <a:cubicBezTo>
                  <a:pt x="1644" y="174"/>
                  <a:pt x="1644" y="174"/>
                  <a:pt x="1644" y="174"/>
                </a:cubicBezTo>
                <a:cubicBezTo>
                  <a:pt x="1643" y="175"/>
                  <a:pt x="1643" y="175"/>
                  <a:pt x="1643" y="175"/>
                </a:cubicBezTo>
                <a:cubicBezTo>
                  <a:pt x="1641" y="177"/>
                  <a:pt x="1641" y="177"/>
                  <a:pt x="1641" y="177"/>
                </a:cubicBezTo>
                <a:cubicBezTo>
                  <a:pt x="1641" y="177"/>
                  <a:pt x="1641" y="177"/>
                  <a:pt x="1641" y="177"/>
                </a:cubicBezTo>
                <a:cubicBezTo>
                  <a:pt x="1643" y="177"/>
                  <a:pt x="1643" y="177"/>
                  <a:pt x="1643" y="177"/>
                </a:cubicBezTo>
                <a:cubicBezTo>
                  <a:pt x="1644" y="178"/>
                  <a:pt x="1644" y="178"/>
                  <a:pt x="1644" y="178"/>
                </a:cubicBezTo>
                <a:cubicBezTo>
                  <a:pt x="1642" y="179"/>
                  <a:pt x="1642" y="179"/>
                  <a:pt x="1642" y="179"/>
                </a:cubicBezTo>
                <a:cubicBezTo>
                  <a:pt x="1641" y="179"/>
                  <a:pt x="1641" y="179"/>
                  <a:pt x="1641" y="179"/>
                </a:cubicBezTo>
                <a:cubicBezTo>
                  <a:pt x="1642" y="180"/>
                  <a:pt x="1642" y="180"/>
                  <a:pt x="1642" y="180"/>
                </a:cubicBezTo>
                <a:cubicBezTo>
                  <a:pt x="1642" y="181"/>
                  <a:pt x="1642" y="181"/>
                  <a:pt x="1642" y="181"/>
                </a:cubicBezTo>
                <a:cubicBezTo>
                  <a:pt x="1640" y="181"/>
                  <a:pt x="1640" y="181"/>
                  <a:pt x="1640" y="181"/>
                </a:cubicBezTo>
                <a:cubicBezTo>
                  <a:pt x="1640" y="182"/>
                  <a:pt x="1640" y="182"/>
                  <a:pt x="1640" y="182"/>
                </a:cubicBezTo>
                <a:cubicBezTo>
                  <a:pt x="1641" y="183"/>
                  <a:pt x="1641" y="183"/>
                  <a:pt x="1641" y="183"/>
                </a:cubicBezTo>
                <a:cubicBezTo>
                  <a:pt x="1639" y="183"/>
                  <a:pt x="1639" y="183"/>
                  <a:pt x="1639" y="183"/>
                </a:cubicBezTo>
                <a:cubicBezTo>
                  <a:pt x="1639" y="182"/>
                  <a:pt x="1639" y="182"/>
                  <a:pt x="1639" y="182"/>
                </a:cubicBezTo>
                <a:cubicBezTo>
                  <a:pt x="1637" y="182"/>
                  <a:pt x="1637" y="182"/>
                  <a:pt x="1637" y="182"/>
                </a:cubicBezTo>
                <a:cubicBezTo>
                  <a:pt x="1636" y="184"/>
                  <a:pt x="1636" y="184"/>
                  <a:pt x="1636" y="184"/>
                </a:cubicBezTo>
                <a:cubicBezTo>
                  <a:pt x="1636" y="185"/>
                  <a:pt x="1636" y="185"/>
                  <a:pt x="1636" y="185"/>
                </a:cubicBezTo>
                <a:cubicBezTo>
                  <a:pt x="1636" y="186"/>
                  <a:pt x="1636" y="186"/>
                  <a:pt x="1636" y="186"/>
                </a:cubicBezTo>
                <a:cubicBezTo>
                  <a:pt x="1634" y="186"/>
                  <a:pt x="1634" y="186"/>
                  <a:pt x="1634" y="186"/>
                </a:cubicBezTo>
                <a:cubicBezTo>
                  <a:pt x="1633" y="188"/>
                  <a:pt x="1633" y="188"/>
                  <a:pt x="1633" y="188"/>
                </a:cubicBezTo>
                <a:cubicBezTo>
                  <a:pt x="1634" y="188"/>
                  <a:pt x="1634" y="188"/>
                  <a:pt x="1634" y="188"/>
                </a:cubicBezTo>
                <a:cubicBezTo>
                  <a:pt x="1639" y="187"/>
                  <a:pt x="1639" y="187"/>
                  <a:pt x="1639" y="187"/>
                </a:cubicBezTo>
                <a:cubicBezTo>
                  <a:pt x="1640" y="187"/>
                  <a:pt x="1640" y="187"/>
                  <a:pt x="1640" y="187"/>
                </a:cubicBezTo>
                <a:cubicBezTo>
                  <a:pt x="1642" y="187"/>
                  <a:pt x="1642" y="187"/>
                  <a:pt x="1642" y="187"/>
                </a:cubicBezTo>
                <a:cubicBezTo>
                  <a:pt x="1643" y="186"/>
                  <a:pt x="1643" y="186"/>
                  <a:pt x="1643" y="186"/>
                </a:cubicBezTo>
                <a:cubicBezTo>
                  <a:pt x="1643" y="188"/>
                  <a:pt x="1643" y="188"/>
                  <a:pt x="1643" y="188"/>
                </a:cubicBezTo>
                <a:cubicBezTo>
                  <a:pt x="1642" y="189"/>
                  <a:pt x="1642" y="189"/>
                  <a:pt x="1642" y="189"/>
                </a:cubicBezTo>
                <a:cubicBezTo>
                  <a:pt x="1641" y="192"/>
                  <a:pt x="1641" y="192"/>
                  <a:pt x="1641" y="192"/>
                </a:cubicBezTo>
                <a:cubicBezTo>
                  <a:pt x="1641" y="193"/>
                  <a:pt x="1641" y="193"/>
                  <a:pt x="1641" y="193"/>
                </a:cubicBezTo>
                <a:cubicBezTo>
                  <a:pt x="1640" y="192"/>
                  <a:pt x="1640" y="192"/>
                  <a:pt x="1640" y="192"/>
                </a:cubicBezTo>
                <a:cubicBezTo>
                  <a:pt x="1640" y="190"/>
                  <a:pt x="1640" y="190"/>
                  <a:pt x="1640" y="190"/>
                </a:cubicBezTo>
                <a:cubicBezTo>
                  <a:pt x="1638" y="191"/>
                  <a:pt x="1638" y="191"/>
                  <a:pt x="1638" y="191"/>
                </a:cubicBezTo>
                <a:cubicBezTo>
                  <a:pt x="1637" y="190"/>
                  <a:pt x="1637" y="190"/>
                  <a:pt x="1637" y="190"/>
                </a:cubicBezTo>
                <a:cubicBezTo>
                  <a:pt x="1635" y="190"/>
                  <a:pt x="1635" y="190"/>
                  <a:pt x="1635" y="190"/>
                </a:cubicBezTo>
                <a:cubicBezTo>
                  <a:pt x="1636" y="190"/>
                  <a:pt x="1636" y="190"/>
                  <a:pt x="1636" y="190"/>
                </a:cubicBezTo>
                <a:cubicBezTo>
                  <a:pt x="1635" y="192"/>
                  <a:pt x="1635" y="192"/>
                  <a:pt x="1635" y="192"/>
                </a:cubicBezTo>
                <a:cubicBezTo>
                  <a:pt x="1634" y="191"/>
                  <a:pt x="1634" y="191"/>
                  <a:pt x="1634" y="191"/>
                </a:cubicBezTo>
                <a:cubicBezTo>
                  <a:pt x="1633" y="191"/>
                  <a:pt x="1633" y="191"/>
                  <a:pt x="1633" y="191"/>
                </a:cubicBezTo>
                <a:cubicBezTo>
                  <a:pt x="1634" y="192"/>
                  <a:pt x="1634" y="192"/>
                  <a:pt x="1634" y="192"/>
                </a:cubicBezTo>
                <a:cubicBezTo>
                  <a:pt x="1635" y="194"/>
                  <a:pt x="1635" y="194"/>
                  <a:pt x="1635" y="194"/>
                </a:cubicBezTo>
                <a:cubicBezTo>
                  <a:pt x="1634" y="194"/>
                  <a:pt x="1634" y="194"/>
                  <a:pt x="1634" y="194"/>
                </a:cubicBezTo>
                <a:cubicBezTo>
                  <a:pt x="1633" y="195"/>
                  <a:pt x="1633" y="195"/>
                  <a:pt x="1633" y="195"/>
                </a:cubicBezTo>
                <a:cubicBezTo>
                  <a:pt x="1634" y="196"/>
                  <a:pt x="1634" y="196"/>
                  <a:pt x="1634" y="196"/>
                </a:cubicBezTo>
                <a:cubicBezTo>
                  <a:pt x="1633" y="197"/>
                  <a:pt x="1633" y="197"/>
                  <a:pt x="1633" y="197"/>
                </a:cubicBezTo>
                <a:cubicBezTo>
                  <a:pt x="1632" y="196"/>
                  <a:pt x="1632" y="196"/>
                  <a:pt x="1632" y="196"/>
                </a:cubicBezTo>
                <a:cubicBezTo>
                  <a:pt x="1632" y="194"/>
                  <a:pt x="1632" y="194"/>
                  <a:pt x="1632" y="194"/>
                </a:cubicBezTo>
                <a:cubicBezTo>
                  <a:pt x="1631" y="192"/>
                  <a:pt x="1631" y="192"/>
                  <a:pt x="1631" y="192"/>
                </a:cubicBezTo>
                <a:cubicBezTo>
                  <a:pt x="1630" y="194"/>
                  <a:pt x="1630" y="194"/>
                  <a:pt x="1630" y="194"/>
                </a:cubicBezTo>
                <a:cubicBezTo>
                  <a:pt x="1628" y="194"/>
                  <a:pt x="1628" y="194"/>
                  <a:pt x="1628" y="194"/>
                </a:cubicBezTo>
                <a:cubicBezTo>
                  <a:pt x="1628" y="193"/>
                  <a:pt x="1628" y="193"/>
                  <a:pt x="1628" y="193"/>
                </a:cubicBezTo>
                <a:cubicBezTo>
                  <a:pt x="1628" y="192"/>
                  <a:pt x="1628" y="192"/>
                  <a:pt x="1628" y="192"/>
                </a:cubicBezTo>
                <a:cubicBezTo>
                  <a:pt x="1627" y="192"/>
                  <a:pt x="1627" y="192"/>
                  <a:pt x="1627" y="192"/>
                </a:cubicBezTo>
                <a:cubicBezTo>
                  <a:pt x="1625" y="194"/>
                  <a:pt x="1625" y="194"/>
                  <a:pt x="1625" y="194"/>
                </a:cubicBezTo>
                <a:cubicBezTo>
                  <a:pt x="1627" y="195"/>
                  <a:pt x="1627" y="195"/>
                  <a:pt x="1627" y="195"/>
                </a:cubicBezTo>
                <a:cubicBezTo>
                  <a:pt x="1629" y="195"/>
                  <a:pt x="1629" y="195"/>
                  <a:pt x="1629" y="195"/>
                </a:cubicBezTo>
                <a:cubicBezTo>
                  <a:pt x="1631" y="196"/>
                  <a:pt x="1631" y="196"/>
                  <a:pt x="1631" y="196"/>
                </a:cubicBezTo>
                <a:cubicBezTo>
                  <a:pt x="1630" y="198"/>
                  <a:pt x="1630" y="198"/>
                  <a:pt x="1630" y="198"/>
                </a:cubicBezTo>
                <a:cubicBezTo>
                  <a:pt x="1626" y="198"/>
                  <a:pt x="1626" y="198"/>
                  <a:pt x="1626" y="198"/>
                </a:cubicBezTo>
                <a:cubicBezTo>
                  <a:pt x="1625" y="197"/>
                  <a:pt x="1625" y="197"/>
                  <a:pt x="1625" y="197"/>
                </a:cubicBezTo>
                <a:cubicBezTo>
                  <a:pt x="1624" y="198"/>
                  <a:pt x="1624" y="198"/>
                  <a:pt x="1624" y="198"/>
                </a:cubicBezTo>
                <a:cubicBezTo>
                  <a:pt x="1623" y="199"/>
                  <a:pt x="1623" y="199"/>
                  <a:pt x="1623" y="199"/>
                </a:cubicBezTo>
                <a:cubicBezTo>
                  <a:pt x="1624" y="201"/>
                  <a:pt x="1624" y="201"/>
                  <a:pt x="1624" y="201"/>
                </a:cubicBezTo>
                <a:cubicBezTo>
                  <a:pt x="1623" y="202"/>
                  <a:pt x="1623" y="202"/>
                  <a:pt x="1623" y="202"/>
                </a:cubicBezTo>
                <a:cubicBezTo>
                  <a:pt x="1624" y="202"/>
                  <a:pt x="1624" y="202"/>
                  <a:pt x="1624" y="202"/>
                </a:cubicBezTo>
                <a:cubicBezTo>
                  <a:pt x="1626" y="200"/>
                  <a:pt x="1626" y="200"/>
                  <a:pt x="1626" y="200"/>
                </a:cubicBezTo>
                <a:cubicBezTo>
                  <a:pt x="1628" y="200"/>
                  <a:pt x="1628" y="200"/>
                  <a:pt x="1628" y="200"/>
                </a:cubicBezTo>
                <a:cubicBezTo>
                  <a:pt x="1629" y="201"/>
                  <a:pt x="1629" y="201"/>
                  <a:pt x="1629" y="201"/>
                </a:cubicBezTo>
                <a:cubicBezTo>
                  <a:pt x="1626" y="201"/>
                  <a:pt x="1626" y="201"/>
                  <a:pt x="1626" y="201"/>
                </a:cubicBezTo>
                <a:cubicBezTo>
                  <a:pt x="1626" y="203"/>
                  <a:pt x="1626" y="203"/>
                  <a:pt x="1626" y="203"/>
                </a:cubicBezTo>
                <a:cubicBezTo>
                  <a:pt x="1627" y="205"/>
                  <a:pt x="1627" y="205"/>
                  <a:pt x="1627" y="205"/>
                </a:cubicBezTo>
                <a:cubicBezTo>
                  <a:pt x="1629" y="206"/>
                  <a:pt x="1629" y="206"/>
                  <a:pt x="1629" y="206"/>
                </a:cubicBezTo>
                <a:cubicBezTo>
                  <a:pt x="1629" y="208"/>
                  <a:pt x="1629" y="208"/>
                  <a:pt x="1629" y="208"/>
                </a:cubicBezTo>
                <a:cubicBezTo>
                  <a:pt x="1627" y="207"/>
                  <a:pt x="1627" y="207"/>
                  <a:pt x="1627" y="207"/>
                </a:cubicBezTo>
                <a:cubicBezTo>
                  <a:pt x="1626" y="207"/>
                  <a:pt x="1626" y="207"/>
                  <a:pt x="1626" y="207"/>
                </a:cubicBezTo>
                <a:cubicBezTo>
                  <a:pt x="1625" y="205"/>
                  <a:pt x="1625" y="205"/>
                  <a:pt x="1625" y="205"/>
                </a:cubicBezTo>
                <a:cubicBezTo>
                  <a:pt x="1624" y="205"/>
                  <a:pt x="1624" y="205"/>
                  <a:pt x="1624" y="205"/>
                </a:cubicBezTo>
                <a:cubicBezTo>
                  <a:pt x="1622" y="206"/>
                  <a:pt x="1622" y="206"/>
                  <a:pt x="1622" y="206"/>
                </a:cubicBezTo>
                <a:cubicBezTo>
                  <a:pt x="1624" y="207"/>
                  <a:pt x="1624" y="207"/>
                  <a:pt x="1624" y="207"/>
                </a:cubicBezTo>
                <a:cubicBezTo>
                  <a:pt x="1622" y="207"/>
                  <a:pt x="1622" y="207"/>
                  <a:pt x="1622" y="207"/>
                </a:cubicBezTo>
                <a:cubicBezTo>
                  <a:pt x="1620" y="209"/>
                  <a:pt x="1620" y="209"/>
                  <a:pt x="1620" y="209"/>
                </a:cubicBezTo>
                <a:cubicBezTo>
                  <a:pt x="1620" y="210"/>
                  <a:pt x="1620" y="210"/>
                  <a:pt x="1620" y="210"/>
                </a:cubicBezTo>
                <a:cubicBezTo>
                  <a:pt x="1622" y="211"/>
                  <a:pt x="1622" y="211"/>
                  <a:pt x="1622" y="211"/>
                </a:cubicBezTo>
                <a:cubicBezTo>
                  <a:pt x="1624" y="210"/>
                  <a:pt x="1624" y="210"/>
                  <a:pt x="1624" y="210"/>
                </a:cubicBezTo>
                <a:cubicBezTo>
                  <a:pt x="1625" y="211"/>
                  <a:pt x="1625" y="211"/>
                  <a:pt x="1625" y="211"/>
                </a:cubicBezTo>
                <a:cubicBezTo>
                  <a:pt x="1627" y="210"/>
                  <a:pt x="1627" y="210"/>
                  <a:pt x="1627" y="210"/>
                </a:cubicBezTo>
                <a:cubicBezTo>
                  <a:pt x="1627" y="212"/>
                  <a:pt x="1627" y="212"/>
                  <a:pt x="1627" y="212"/>
                </a:cubicBezTo>
                <a:cubicBezTo>
                  <a:pt x="1628" y="213"/>
                  <a:pt x="1628" y="213"/>
                  <a:pt x="1628" y="213"/>
                </a:cubicBezTo>
                <a:cubicBezTo>
                  <a:pt x="1628" y="214"/>
                  <a:pt x="1628" y="214"/>
                  <a:pt x="1628" y="214"/>
                </a:cubicBezTo>
                <a:cubicBezTo>
                  <a:pt x="1626" y="212"/>
                  <a:pt x="1626" y="212"/>
                  <a:pt x="1626" y="212"/>
                </a:cubicBezTo>
                <a:cubicBezTo>
                  <a:pt x="1624" y="212"/>
                  <a:pt x="1624" y="212"/>
                  <a:pt x="1624" y="212"/>
                </a:cubicBezTo>
                <a:cubicBezTo>
                  <a:pt x="1623" y="213"/>
                  <a:pt x="1623" y="213"/>
                  <a:pt x="1623" y="213"/>
                </a:cubicBezTo>
                <a:cubicBezTo>
                  <a:pt x="1620" y="213"/>
                  <a:pt x="1620" y="213"/>
                  <a:pt x="1620" y="213"/>
                </a:cubicBezTo>
                <a:cubicBezTo>
                  <a:pt x="1620" y="215"/>
                  <a:pt x="1620" y="215"/>
                  <a:pt x="1620" y="215"/>
                </a:cubicBezTo>
                <a:cubicBezTo>
                  <a:pt x="1618" y="215"/>
                  <a:pt x="1618" y="215"/>
                  <a:pt x="1618" y="215"/>
                </a:cubicBezTo>
                <a:cubicBezTo>
                  <a:pt x="1617" y="215"/>
                  <a:pt x="1617" y="215"/>
                  <a:pt x="1617" y="215"/>
                </a:cubicBezTo>
                <a:cubicBezTo>
                  <a:pt x="1615" y="216"/>
                  <a:pt x="1615" y="216"/>
                  <a:pt x="1615" y="216"/>
                </a:cubicBezTo>
                <a:cubicBezTo>
                  <a:pt x="1614" y="216"/>
                  <a:pt x="1614" y="216"/>
                  <a:pt x="1614" y="216"/>
                </a:cubicBezTo>
                <a:cubicBezTo>
                  <a:pt x="1613" y="217"/>
                  <a:pt x="1613" y="217"/>
                  <a:pt x="1613" y="217"/>
                </a:cubicBezTo>
                <a:cubicBezTo>
                  <a:pt x="1615" y="218"/>
                  <a:pt x="1615" y="218"/>
                  <a:pt x="1615" y="218"/>
                </a:cubicBezTo>
                <a:cubicBezTo>
                  <a:pt x="1616" y="219"/>
                  <a:pt x="1616" y="219"/>
                  <a:pt x="1616" y="219"/>
                </a:cubicBezTo>
                <a:cubicBezTo>
                  <a:pt x="1615" y="220"/>
                  <a:pt x="1615" y="220"/>
                  <a:pt x="1615" y="220"/>
                </a:cubicBezTo>
                <a:cubicBezTo>
                  <a:pt x="1614" y="219"/>
                  <a:pt x="1614" y="219"/>
                  <a:pt x="1614" y="219"/>
                </a:cubicBezTo>
                <a:cubicBezTo>
                  <a:pt x="1613" y="220"/>
                  <a:pt x="1613" y="220"/>
                  <a:pt x="1613" y="220"/>
                </a:cubicBezTo>
                <a:cubicBezTo>
                  <a:pt x="1615" y="221"/>
                  <a:pt x="1615" y="221"/>
                  <a:pt x="1615" y="221"/>
                </a:cubicBezTo>
                <a:cubicBezTo>
                  <a:pt x="1614" y="222"/>
                  <a:pt x="1614" y="222"/>
                  <a:pt x="1614" y="222"/>
                </a:cubicBezTo>
                <a:cubicBezTo>
                  <a:pt x="1612" y="221"/>
                  <a:pt x="1612" y="221"/>
                  <a:pt x="1612" y="221"/>
                </a:cubicBezTo>
                <a:cubicBezTo>
                  <a:pt x="1612" y="221"/>
                  <a:pt x="1612" y="221"/>
                  <a:pt x="1612" y="221"/>
                </a:cubicBezTo>
                <a:cubicBezTo>
                  <a:pt x="1612" y="222"/>
                  <a:pt x="1612" y="222"/>
                  <a:pt x="1612" y="222"/>
                </a:cubicBezTo>
                <a:cubicBezTo>
                  <a:pt x="1613" y="223"/>
                  <a:pt x="1613" y="223"/>
                  <a:pt x="1613" y="223"/>
                </a:cubicBezTo>
                <a:cubicBezTo>
                  <a:pt x="1612" y="223"/>
                  <a:pt x="1612" y="223"/>
                  <a:pt x="1612" y="223"/>
                </a:cubicBezTo>
                <a:cubicBezTo>
                  <a:pt x="1612" y="224"/>
                  <a:pt x="1612" y="224"/>
                  <a:pt x="1612" y="224"/>
                </a:cubicBezTo>
                <a:cubicBezTo>
                  <a:pt x="1613" y="224"/>
                  <a:pt x="1613" y="224"/>
                  <a:pt x="1613" y="224"/>
                </a:cubicBezTo>
                <a:cubicBezTo>
                  <a:pt x="1612" y="225"/>
                  <a:pt x="1612" y="225"/>
                  <a:pt x="1612" y="225"/>
                </a:cubicBezTo>
                <a:cubicBezTo>
                  <a:pt x="1611" y="225"/>
                  <a:pt x="1611" y="225"/>
                  <a:pt x="1611" y="225"/>
                </a:cubicBezTo>
                <a:cubicBezTo>
                  <a:pt x="1610" y="225"/>
                  <a:pt x="1610" y="225"/>
                  <a:pt x="1610" y="225"/>
                </a:cubicBezTo>
                <a:cubicBezTo>
                  <a:pt x="1610" y="226"/>
                  <a:pt x="1610" y="226"/>
                  <a:pt x="1610" y="226"/>
                </a:cubicBezTo>
                <a:cubicBezTo>
                  <a:pt x="1610" y="227"/>
                  <a:pt x="1610" y="227"/>
                  <a:pt x="1610" y="227"/>
                </a:cubicBezTo>
                <a:cubicBezTo>
                  <a:pt x="1611" y="227"/>
                  <a:pt x="1611" y="227"/>
                  <a:pt x="1611" y="227"/>
                </a:cubicBezTo>
                <a:cubicBezTo>
                  <a:pt x="1613" y="228"/>
                  <a:pt x="1613" y="228"/>
                  <a:pt x="1613" y="228"/>
                </a:cubicBezTo>
                <a:cubicBezTo>
                  <a:pt x="1614" y="229"/>
                  <a:pt x="1614" y="229"/>
                  <a:pt x="1614" y="229"/>
                </a:cubicBezTo>
                <a:cubicBezTo>
                  <a:pt x="1615" y="230"/>
                  <a:pt x="1615" y="230"/>
                  <a:pt x="1615" y="230"/>
                </a:cubicBezTo>
                <a:cubicBezTo>
                  <a:pt x="1616" y="229"/>
                  <a:pt x="1616" y="229"/>
                  <a:pt x="1616" y="229"/>
                </a:cubicBezTo>
                <a:cubicBezTo>
                  <a:pt x="1615" y="230"/>
                  <a:pt x="1615" y="230"/>
                  <a:pt x="1615" y="230"/>
                </a:cubicBezTo>
                <a:cubicBezTo>
                  <a:pt x="1615" y="231"/>
                  <a:pt x="1615" y="231"/>
                  <a:pt x="1615" y="231"/>
                </a:cubicBezTo>
                <a:cubicBezTo>
                  <a:pt x="1613" y="231"/>
                  <a:pt x="1613" y="231"/>
                  <a:pt x="1613" y="231"/>
                </a:cubicBezTo>
                <a:cubicBezTo>
                  <a:pt x="1613" y="230"/>
                  <a:pt x="1613" y="230"/>
                  <a:pt x="1613" y="230"/>
                </a:cubicBezTo>
                <a:cubicBezTo>
                  <a:pt x="1610" y="230"/>
                  <a:pt x="1610" y="230"/>
                  <a:pt x="1610" y="230"/>
                </a:cubicBezTo>
                <a:cubicBezTo>
                  <a:pt x="1608" y="232"/>
                  <a:pt x="1608" y="232"/>
                  <a:pt x="1608" y="232"/>
                </a:cubicBezTo>
                <a:cubicBezTo>
                  <a:pt x="1609" y="233"/>
                  <a:pt x="1609" y="233"/>
                  <a:pt x="1609" y="233"/>
                </a:cubicBezTo>
                <a:cubicBezTo>
                  <a:pt x="1611" y="233"/>
                  <a:pt x="1611" y="233"/>
                  <a:pt x="1611" y="233"/>
                </a:cubicBezTo>
                <a:cubicBezTo>
                  <a:pt x="1611" y="234"/>
                  <a:pt x="1611" y="234"/>
                  <a:pt x="1611" y="234"/>
                </a:cubicBezTo>
                <a:cubicBezTo>
                  <a:pt x="1612" y="235"/>
                  <a:pt x="1612" y="235"/>
                  <a:pt x="1612" y="235"/>
                </a:cubicBezTo>
                <a:cubicBezTo>
                  <a:pt x="1612" y="237"/>
                  <a:pt x="1612" y="237"/>
                  <a:pt x="1612" y="237"/>
                </a:cubicBezTo>
                <a:cubicBezTo>
                  <a:pt x="1611" y="235"/>
                  <a:pt x="1611" y="235"/>
                  <a:pt x="1611" y="235"/>
                </a:cubicBezTo>
                <a:cubicBezTo>
                  <a:pt x="1610" y="235"/>
                  <a:pt x="1610" y="235"/>
                  <a:pt x="1610" y="235"/>
                </a:cubicBezTo>
                <a:cubicBezTo>
                  <a:pt x="1609" y="237"/>
                  <a:pt x="1609" y="237"/>
                  <a:pt x="1609" y="237"/>
                </a:cubicBezTo>
                <a:cubicBezTo>
                  <a:pt x="1609" y="238"/>
                  <a:pt x="1609" y="238"/>
                  <a:pt x="1609" y="238"/>
                </a:cubicBezTo>
                <a:cubicBezTo>
                  <a:pt x="1608" y="238"/>
                  <a:pt x="1608" y="238"/>
                  <a:pt x="1608" y="238"/>
                </a:cubicBezTo>
                <a:cubicBezTo>
                  <a:pt x="1609" y="239"/>
                  <a:pt x="1609" y="239"/>
                  <a:pt x="1609" y="239"/>
                </a:cubicBezTo>
                <a:cubicBezTo>
                  <a:pt x="1609" y="241"/>
                  <a:pt x="1609" y="241"/>
                  <a:pt x="1609" y="241"/>
                </a:cubicBezTo>
                <a:cubicBezTo>
                  <a:pt x="1609" y="241"/>
                  <a:pt x="1609" y="241"/>
                  <a:pt x="1609" y="241"/>
                </a:cubicBezTo>
                <a:cubicBezTo>
                  <a:pt x="1608" y="240"/>
                  <a:pt x="1608" y="240"/>
                  <a:pt x="1608" y="240"/>
                </a:cubicBezTo>
                <a:cubicBezTo>
                  <a:pt x="1607" y="240"/>
                  <a:pt x="1607" y="240"/>
                  <a:pt x="1607" y="240"/>
                </a:cubicBezTo>
                <a:cubicBezTo>
                  <a:pt x="1607" y="242"/>
                  <a:pt x="1607" y="242"/>
                  <a:pt x="1607" y="242"/>
                </a:cubicBezTo>
                <a:cubicBezTo>
                  <a:pt x="1609" y="242"/>
                  <a:pt x="1609" y="242"/>
                  <a:pt x="1609" y="242"/>
                </a:cubicBezTo>
                <a:cubicBezTo>
                  <a:pt x="1609" y="243"/>
                  <a:pt x="1609" y="243"/>
                  <a:pt x="1609" y="243"/>
                </a:cubicBezTo>
                <a:cubicBezTo>
                  <a:pt x="1609" y="244"/>
                  <a:pt x="1609" y="244"/>
                  <a:pt x="1609" y="244"/>
                </a:cubicBezTo>
                <a:cubicBezTo>
                  <a:pt x="1607" y="243"/>
                  <a:pt x="1607" y="243"/>
                  <a:pt x="1607" y="243"/>
                </a:cubicBezTo>
                <a:cubicBezTo>
                  <a:pt x="1606" y="243"/>
                  <a:pt x="1606" y="243"/>
                  <a:pt x="1606" y="243"/>
                </a:cubicBezTo>
                <a:cubicBezTo>
                  <a:pt x="1606" y="245"/>
                  <a:pt x="1606" y="245"/>
                  <a:pt x="1606" y="245"/>
                </a:cubicBezTo>
                <a:cubicBezTo>
                  <a:pt x="1606" y="245"/>
                  <a:pt x="1606" y="245"/>
                  <a:pt x="1606" y="245"/>
                </a:cubicBezTo>
                <a:cubicBezTo>
                  <a:pt x="1606" y="247"/>
                  <a:pt x="1606" y="247"/>
                  <a:pt x="1606" y="247"/>
                </a:cubicBezTo>
                <a:cubicBezTo>
                  <a:pt x="1607" y="248"/>
                  <a:pt x="1607" y="248"/>
                  <a:pt x="1607" y="248"/>
                </a:cubicBezTo>
                <a:cubicBezTo>
                  <a:pt x="1608" y="248"/>
                  <a:pt x="1608" y="248"/>
                  <a:pt x="1608" y="248"/>
                </a:cubicBezTo>
                <a:cubicBezTo>
                  <a:pt x="1609" y="247"/>
                  <a:pt x="1609" y="247"/>
                  <a:pt x="1609" y="247"/>
                </a:cubicBezTo>
                <a:cubicBezTo>
                  <a:pt x="1610" y="247"/>
                  <a:pt x="1610" y="247"/>
                  <a:pt x="1610" y="247"/>
                </a:cubicBezTo>
                <a:cubicBezTo>
                  <a:pt x="1609" y="249"/>
                  <a:pt x="1609" y="249"/>
                  <a:pt x="1609" y="249"/>
                </a:cubicBezTo>
                <a:cubicBezTo>
                  <a:pt x="1608" y="249"/>
                  <a:pt x="1608" y="249"/>
                  <a:pt x="1608" y="249"/>
                </a:cubicBezTo>
                <a:cubicBezTo>
                  <a:pt x="1606" y="251"/>
                  <a:pt x="1606" y="251"/>
                  <a:pt x="1606" y="251"/>
                </a:cubicBezTo>
                <a:cubicBezTo>
                  <a:pt x="1605" y="251"/>
                  <a:pt x="1605" y="251"/>
                  <a:pt x="1605" y="251"/>
                </a:cubicBezTo>
                <a:cubicBezTo>
                  <a:pt x="1603" y="252"/>
                  <a:pt x="1603" y="252"/>
                  <a:pt x="1603" y="252"/>
                </a:cubicBezTo>
                <a:cubicBezTo>
                  <a:pt x="1603" y="253"/>
                  <a:pt x="1603" y="253"/>
                  <a:pt x="1603" y="253"/>
                </a:cubicBezTo>
                <a:cubicBezTo>
                  <a:pt x="1602" y="253"/>
                  <a:pt x="1602" y="253"/>
                  <a:pt x="1602" y="253"/>
                </a:cubicBezTo>
                <a:cubicBezTo>
                  <a:pt x="1600" y="254"/>
                  <a:pt x="1600" y="254"/>
                  <a:pt x="1600" y="254"/>
                </a:cubicBezTo>
                <a:cubicBezTo>
                  <a:pt x="1602" y="255"/>
                  <a:pt x="1602" y="255"/>
                  <a:pt x="1602" y="255"/>
                </a:cubicBezTo>
                <a:cubicBezTo>
                  <a:pt x="1601" y="256"/>
                  <a:pt x="1601" y="256"/>
                  <a:pt x="1601" y="256"/>
                </a:cubicBezTo>
                <a:cubicBezTo>
                  <a:pt x="1599" y="256"/>
                  <a:pt x="1599" y="256"/>
                  <a:pt x="1599" y="256"/>
                </a:cubicBezTo>
                <a:cubicBezTo>
                  <a:pt x="1598" y="258"/>
                  <a:pt x="1598" y="258"/>
                  <a:pt x="1598" y="258"/>
                </a:cubicBezTo>
                <a:cubicBezTo>
                  <a:pt x="1598" y="259"/>
                  <a:pt x="1598" y="259"/>
                  <a:pt x="1598" y="259"/>
                </a:cubicBezTo>
                <a:cubicBezTo>
                  <a:pt x="1600" y="259"/>
                  <a:pt x="1600" y="259"/>
                  <a:pt x="1600" y="259"/>
                </a:cubicBezTo>
                <a:cubicBezTo>
                  <a:pt x="1598" y="260"/>
                  <a:pt x="1598" y="260"/>
                  <a:pt x="1598" y="260"/>
                </a:cubicBezTo>
                <a:cubicBezTo>
                  <a:pt x="1597" y="262"/>
                  <a:pt x="1597" y="262"/>
                  <a:pt x="1597" y="262"/>
                </a:cubicBezTo>
                <a:cubicBezTo>
                  <a:pt x="1596" y="262"/>
                  <a:pt x="1596" y="262"/>
                  <a:pt x="1596" y="262"/>
                </a:cubicBezTo>
                <a:cubicBezTo>
                  <a:pt x="1596" y="260"/>
                  <a:pt x="1596" y="260"/>
                  <a:pt x="1596" y="260"/>
                </a:cubicBezTo>
                <a:cubicBezTo>
                  <a:pt x="1595" y="260"/>
                  <a:pt x="1595" y="260"/>
                  <a:pt x="1595" y="260"/>
                </a:cubicBezTo>
                <a:cubicBezTo>
                  <a:pt x="1594" y="260"/>
                  <a:pt x="1594" y="260"/>
                  <a:pt x="1594" y="260"/>
                </a:cubicBezTo>
                <a:cubicBezTo>
                  <a:pt x="1593" y="260"/>
                  <a:pt x="1593" y="260"/>
                  <a:pt x="1593" y="260"/>
                </a:cubicBezTo>
                <a:cubicBezTo>
                  <a:pt x="1593" y="262"/>
                  <a:pt x="1593" y="262"/>
                  <a:pt x="1593" y="262"/>
                </a:cubicBezTo>
                <a:cubicBezTo>
                  <a:pt x="1592" y="262"/>
                  <a:pt x="1592" y="262"/>
                  <a:pt x="1592" y="262"/>
                </a:cubicBezTo>
                <a:cubicBezTo>
                  <a:pt x="1592" y="264"/>
                  <a:pt x="1592" y="264"/>
                  <a:pt x="1592" y="264"/>
                </a:cubicBezTo>
                <a:cubicBezTo>
                  <a:pt x="1593" y="265"/>
                  <a:pt x="1593" y="265"/>
                  <a:pt x="1593" y="265"/>
                </a:cubicBezTo>
                <a:cubicBezTo>
                  <a:pt x="1590" y="265"/>
                  <a:pt x="1590" y="265"/>
                  <a:pt x="1590" y="265"/>
                </a:cubicBezTo>
                <a:cubicBezTo>
                  <a:pt x="1589" y="265"/>
                  <a:pt x="1589" y="265"/>
                  <a:pt x="1589" y="265"/>
                </a:cubicBezTo>
                <a:cubicBezTo>
                  <a:pt x="1589" y="267"/>
                  <a:pt x="1589" y="267"/>
                  <a:pt x="1589" y="267"/>
                </a:cubicBezTo>
                <a:cubicBezTo>
                  <a:pt x="1588" y="268"/>
                  <a:pt x="1588" y="268"/>
                  <a:pt x="1588" y="268"/>
                </a:cubicBezTo>
                <a:cubicBezTo>
                  <a:pt x="1588" y="269"/>
                  <a:pt x="1588" y="269"/>
                  <a:pt x="1588" y="269"/>
                </a:cubicBezTo>
                <a:cubicBezTo>
                  <a:pt x="1588" y="271"/>
                  <a:pt x="1588" y="271"/>
                  <a:pt x="1588" y="271"/>
                </a:cubicBezTo>
                <a:cubicBezTo>
                  <a:pt x="1586" y="272"/>
                  <a:pt x="1586" y="272"/>
                  <a:pt x="1586" y="272"/>
                </a:cubicBezTo>
                <a:cubicBezTo>
                  <a:pt x="1584" y="274"/>
                  <a:pt x="1584" y="274"/>
                  <a:pt x="1584" y="274"/>
                </a:cubicBezTo>
                <a:cubicBezTo>
                  <a:pt x="1585" y="275"/>
                  <a:pt x="1585" y="275"/>
                  <a:pt x="1585" y="275"/>
                </a:cubicBezTo>
                <a:cubicBezTo>
                  <a:pt x="1587" y="273"/>
                  <a:pt x="1587" y="273"/>
                  <a:pt x="1587" y="273"/>
                </a:cubicBezTo>
                <a:cubicBezTo>
                  <a:pt x="1588" y="273"/>
                  <a:pt x="1588" y="273"/>
                  <a:pt x="1588" y="273"/>
                </a:cubicBezTo>
                <a:cubicBezTo>
                  <a:pt x="1588" y="275"/>
                  <a:pt x="1588" y="275"/>
                  <a:pt x="1588" y="275"/>
                </a:cubicBezTo>
                <a:cubicBezTo>
                  <a:pt x="1587" y="275"/>
                  <a:pt x="1587" y="275"/>
                  <a:pt x="1587" y="275"/>
                </a:cubicBezTo>
                <a:cubicBezTo>
                  <a:pt x="1586" y="277"/>
                  <a:pt x="1586" y="277"/>
                  <a:pt x="1586" y="277"/>
                </a:cubicBezTo>
                <a:cubicBezTo>
                  <a:pt x="1588" y="279"/>
                  <a:pt x="1588" y="279"/>
                  <a:pt x="1588" y="279"/>
                </a:cubicBezTo>
                <a:cubicBezTo>
                  <a:pt x="1590" y="277"/>
                  <a:pt x="1590" y="277"/>
                  <a:pt x="1590" y="277"/>
                </a:cubicBezTo>
                <a:cubicBezTo>
                  <a:pt x="1592" y="277"/>
                  <a:pt x="1592" y="277"/>
                  <a:pt x="1592" y="277"/>
                </a:cubicBezTo>
                <a:cubicBezTo>
                  <a:pt x="1595" y="274"/>
                  <a:pt x="1595" y="274"/>
                  <a:pt x="1595" y="274"/>
                </a:cubicBezTo>
                <a:cubicBezTo>
                  <a:pt x="1595" y="273"/>
                  <a:pt x="1595" y="273"/>
                  <a:pt x="1595" y="273"/>
                </a:cubicBezTo>
                <a:cubicBezTo>
                  <a:pt x="1594" y="273"/>
                  <a:pt x="1594" y="273"/>
                  <a:pt x="1594" y="273"/>
                </a:cubicBezTo>
                <a:cubicBezTo>
                  <a:pt x="1595" y="271"/>
                  <a:pt x="1595" y="271"/>
                  <a:pt x="1595" y="271"/>
                </a:cubicBezTo>
                <a:cubicBezTo>
                  <a:pt x="1595" y="269"/>
                  <a:pt x="1595" y="269"/>
                  <a:pt x="1595" y="269"/>
                </a:cubicBezTo>
                <a:cubicBezTo>
                  <a:pt x="1596" y="269"/>
                  <a:pt x="1596" y="269"/>
                  <a:pt x="1596" y="269"/>
                </a:cubicBezTo>
                <a:cubicBezTo>
                  <a:pt x="1597" y="268"/>
                  <a:pt x="1597" y="268"/>
                  <a:pt x="1597" y="268"/>
                </a:cubicBezTo>
                <a:cubicBezTo>
                  <a:pt x="1599" y="268"/>
                  <a:pt x="1599" y="268"/>
                  <a:pt x="1599" y="268"/>
                </a:cubicBezTo>
                <a:cubicBezTo>
                  <a:pt x="1600" y="268"/>
                  <a:pt x="1600" y="268"/>
                  <a:pt x="1600" y="268"/>
                </a:cubicBezTo>
                <a:cubicBezTo>
                  <a:pt x="1597" y="270"/>
                  <a:pt x="1597" y="270"/>
                  <a:pt x="1597" y="270"/>
                </a:cubicBezTo>
                <a:cubicBezTo>
                  <a:pt x="1597" y="272"/>
                  <a:pt x="1597" y="272"/>
                  <a:pt x="1597" y="272"/>
                </a:cubicBezTo>
                <a:cubicBezTo>
                  <a:pt x="1600" y="272"/>
                  <a:pt x="1600" y="272"/>
                  <a:pt x="1600" y="272"/>
                </a:cubicBezTo>
                <a:cubicBezTo>
                  <a:pt x="1599" y="274"/>
                  <a:pt x="1599" y="274"/>
                  <a:pt x="1599" y="274"/>
                </a:cubicBezTo>
                <a:cubicBezTo>
                  <a:pt x="1597" y="274"/>
                  <a:pt x="1597" y="274"/>
                  <a:pt x="1597" y="274"/>
                </a:cubicBezTo>
                <a:cubicBezTo>
                  <a:pt x="1594" y="277"/>
                  <a:pt x="1594" y="277"/>
                  <a:pt x="1594" y="277"/>
                </a:cubicBezTo>
                <a:cubicBezTo>
                  <a:pt x="1596" y="278"/>
                  <a:pt x="1596" y="278"/>
                  <a:pt x="1596" y="278"/>
                </a:cubicBezTo>
                <a:cubicBezTo>
                  <a:pt x="1595" y="279"/>
                  <a:pt x="1595" y="279"/>
                  <a:pt x="1595" y="279"/>
                </a:cubicBezTo>
                <a:cubicBezTo>
                  <a:pt x="1595" y="281"/>
                  <a:pt x="1595" y="281"/>
                  <a:pt x="1595" y="281"/>
                </a:cubicBezTo>
                <a:cubicBezTo>
                  <a:pt x="1593" y="281"/>
                  <a:pt x="1593" y="281"/>
                  <a:pt x="1593" y="281"/>
                </a:cubicBezTo>
                <a:cubicBezTo>
                  <a:pt x="1592" y="279"/>
                  <a:pt x="1592" y="279"/>
                  <a:pt x="1592" y="279"/>
                </a:cubicBezTo>
                <a:cubicBezTo>
                  <a:pt x="1590" y="279"/>
                  <a:pt x="1590" y="279"/>
                  <a:pt x="1590" y="279"/>
                </a:cubicBezTo>
                <a:cubicBezTo>
                  <a:pt x="1589" y="280"/>
                  <a:pt x="1589" y="280"/>
                  <a:pt x="1589" y="280"/>
                </a:cubicBezTo>
                <a:cubicBezTo>
                  <a:pt x="1589" y="282"/>
                  <a:pt x="1589" y="282"/>
                  <a:pt x="1589" y="282"/>
                </a:cubicBezTo>
                <a:cubicBezTo>
                  <a:pt x="1587" y="283"/>
                  <a:pt x="1587" y="283"/>
                  <a:pt x="1587" y="283"/>
                </a:cubicBezTo>
                <a:cubicBezTo>
                  <a:pt x="1585" y="284"/>
                  <a:pt x="1585" y="284"/>
                  <a:pt x="1585" y="284"/>
                </a:cubicBezTo>
                <a:cubicBezTo>
                  <a:pt x="1587" y="282"/>
                  <a:pt x="1587" y="282"/>
                  <a:pt x="1587" y="282"/>
                </a:cubicBezTo>
                <a:cubicBezTo>
                  <a:pt x="1587" y="282"/>
                  <a:pt x="1587" y="282"/>
                  <a:pt x="1587" y="282"/>
                </a:cubicBezTo>
                <a:cubicBezTo>
                  <a:pt x="1586" y="280"/>
                  <a:pt x="1586" y="280"/>
                  <a:pt x="1586" y="280"/>
                </a:cubicBezTo>
                <a:cubicBezTo>
                  <a:pt x="1586" y="278"/>
                  <a:pt x="1586" y="278"/>
                  <a:pt x="1586" y="278"/>
                </a:cubicBezTo>
                <a:cubicBezTo>
                  <a:pt x="1585" y="276"/>
                  <a:pt x="1585" y="276"/>
                  <a:pt x="1585" y="276"/>
                </a:cubicBezTo>
                <a:cubicBezTo>
                  <a:pt x="1583" y="276"/>
                  <a:pt x="1583" y="276"/>
                  <a:pt x="1583" y="276"/>
                </a:cubicBezTo>
                <a:cubicBezTo>
                  <a:pt x="1583" y="278"/>
                  <a:pt x="1583" y="278"/>
                  <a:pt x="1583" y="278"/>
                </a:cubicBezTo>
                <a:cubicBezTo>
                  <a:pt x="1581" y="278"/>
                  <a:pt x="1581" y="278"/>
                  <a:pt x="1581" y="278"/>
                </a:cubicBezTo>
                <a:cubicBezTo>
                  <a:pt x="1581" y="279"/>
                  <a:pt x="1581" y="279"/>
                  <a:pt x="1581" y="279"/>
                </a:cubicBezTo>
                <a:cubicBezTo>
                  <a:pt x="1583" y="279"/>
                  <a:pt x="1583" y="279"/>
                  <a:pt x="1583" y="279"/>
                </a:cubicBezTo>
                <a:cubicBezTo>
                  <a:pt x="1581" y="281"/>
                  <a:pt x="1581" y="281"/>
                  <a:pt x="1581" y="281"/>
                </a:cubicBezTo>
                <a:cubicBezTo>
                  <a:pt x="1579" y="280"/>
                  <a:pt x="1579" y="280"/>
                  <a:pt x="1579" y="280"/>
                </a:cubicBezTo>
                <a:cubicBezTo>
                  <a:pt x="1578" y="281"/>
                  <a:pt x="1578" y="281"/>
                  <a:pt x="1578" y="281"/>
                </a:cubicBezTo>
                <a:cubicBezTo>
                  <a:pt x="1576" y="282"/>
                  <a:pt x="1576" y="282"/>
                  <a:pt x="1576" y="282"/>
                </a:cubicBezTo>
                <a:cubicBezTo>
                  <a:pt x="1577" y="283"/>
                  <a:pt x="1577" y="283"/>
                  <a:pt x="1577" y="283"/>
                </a:cubicBezTo>
                <a:cubicBezTo>
                  <a:pt x="1578" y="282"/>
                  <a:pt x="1578" y="282"/>
                  <a:pt x="1578" y="282"/>
                </a:cubicBezTo>
                <a:cubicBezTo>
                  <a:pt x="1578" y="283"/>
                  <a:pt x="1578" y="283"/>
                  <a:pt x="1578" y="283"/>
                </a:cubicBezTo>
                <a:cubicBezTo>
                  <a:pt x="1576" y="284"/>
                  <a:pt x="1576" y="284"/>
                  <a:pt x="1576" y="284"/>
                </a:cubicBezTo>
                <a:cubicBezTo>
                  <a:pt x="1575" y="285"/>
                  <a:pt x="1575" y="285"/>
                  <a:pt x="1575" y="285"/>
                </a:cubicBezTo>
                <a:cubicBezTo>
                  <a:pt x="1574" y="284"/>
                  <a:pt x="1574" y="284"/>
                  <a:pt x="1574" y="284"/>
                </a:cubicBezTo>
                <a:cubicBezTo>
                  <a:pt x="1573" y="284"/>
                  <a:pt x="1573" y="284"/>
                  <a:pt x="1573" y="284"/>
                </a:cubicBezTo>
                <a:cubicBezTo>
                  <a:pt x="1573" y="285"/>
                  <a:pt x="1573" y="285"/>
                  <a:pt x="1573" y="285"/>
                </a:cubicBezTo>
                <a:cubicBezTo>
                  <a:pt x="1575" y="286"/>
                  <a:pt x="1575" y="286"/>
                  <a:pt x="1575" y="286"/>
                </a:cubicBezTo>
                <a:cubicBezTo>
                  <a:pt x="1578" y="286"/>
                  <a:pt x="1578" y="286"/>
                  <a:pt x="1578" y="286"/>
                </a:cubicBezTo>
                <a:cubicBezTo>
                  <a:pt x="1577" y="288"/>
                  <a:pt x="1577" y="288"/>
                  <a:pt x="1577" y="288"/>
                </a:cubicBezTo>
                <a:cubicBezTo>
                  <a:pt x="1578" y="288"/>
                  <a:pt x="1578" y="288"/>
                  <a:pt x="1578" y="288"/>
                </a:cubicBezTo>
                <a:cubicBezTo>
                  <a:pt x="1578" y="290"/>
                  <a:pt x="1578" y="290"/>
                  <a:pt x="1578" y="290"/>
                </a:cubicBezTo>
                <a:cubicBezTo>
                  <a:pt x="1576" y="289"/>
                  <a:pt x="1576" y="289"/>
                  <a:pt x="1576" y="289"/>
                </a:cubicBezTo>
                <a:cubicBezTo>
                  <a:pt x="1575" y="287"/>
                  <a:pt x="1575" y="287"/>
                  <a:pt x="1575" y="287"/>
                </a:cubicBezTo>
                <a:cubicBezTo>
                  <a:pt x="1574" y="287"/>
                  <a:pt x="1574" y="287"/>
                  <a:pt x="1574" y="287"/>
                </a:cubicBezTo>
                <a:cubicBezTo>
                  <a:pt x="1572" y="286"/>
                  <a:pt x="1572" y="286"/>
                  <a:pt x="1572" y="286"/>
                </a:cubicBezTo>
                <a:cubicBezTo>
                  <a:pt x="1572" y="285"/>
                  <a:pt x="1572" y="285"/>
                  <a:pt x="1572" y="285"/>
                </a:cubicBezTo>
                <a:cubicBezTo>
                  <a:pt x="1571" y="285"/>
                  <a:pt x="1571" y="285"/>
                  <a:pt x="1571" y="285"/>
                </a:cubicBezTo>
                <a:cubicBezTo>
                  <a:pt x="1571" y="286"/>
                  <a:pt x="1571" y="286"/>
                  <a:pt x="1571" y="286"/>
                </a:cubicBezTo>
                <a:cubicBezTo>
                  <a:pt x="1572" y="289"/>
                  <a:pt x="1572" y="289"/>
                  <a:pt x="1572" y="289"/>
                </a:cubicBezTo>
                <a:cubicBezTo>
                  <a:pt x="1574" y="290"/>
                  <a:pt x="1574" y="290"/>
                  <a:pt x="1574" y="290"/>
                </a:cubicBezTo>
                <a:cubicBezTo>
                  <a:pt x="1576" y="290"/>
                  <a:pt x="1576" y="290"/>
                  <a:pt x="1576" y="290"/>
                </a:cubicBezTo>
                <a:cubicBezTo>
                  <a:pt x="1577" y="291"/>
                  <a:pt x="1577" y="291"/>
                  <a:pt x="1577" y="291"/>
                </a:cubicBezTo>
                <a:cubicBezTo>
                  <a:pt x="1575" y="291"/>
                  <a:pt x="1575" y="291"/>
                  <a:pt x="1575" y="291"/>
                </a:cubicBezTo>
                <a:cubicBezTo>
                  <a:pt x="1572" y="290"/>
                  <a:pt x="1572" y="290"/>
                  <a:pt x="1572" y="290"/>
                </a:cubicBezTo>
                <a:cubicBezTo>
                  <a:pt x="1570" y="287"/>
                  <a:pt x="1570" y="287"/>
                  <a:pt x="1570" y="287"/>
                </a:cubicBezTo>
                <a:cubicBezTo>
                  <a:pt x="1568" y="288"/>
                  <a:pt x="1568" y="288"/>
                  <a:pt x="1568" y="288"/>
                </a:cubicBezTo>
                <a:cubicBezTo>
                  <a:pt x="1567" y="287"/>
                  <a:pt x="1567" y="287"/>
                  <a:pt x="1567" y="287"/>
                </a:cubicBezTo>
                <a:cubicBezTo>
                  <a:pt x="1565" y="287"/>
                  <a:pt x="1565" y="287"/>
                  <a:pt x="1565" y="287"/>
                </a:cubicBezTo>
                <a:cubicBezTo>
                  <a:pt x="1564" y="286"/>
                  <a:pt x="1564" y="286"/>
                  <a:pt x="1564" y="286"/>
                </a:cubicBezTo>
                <a:cubicBezTo>
                  <a:pt x="1563" y="287"/>
                  <a:pt x="1563" y="287"/>
                  <a:pt x="1563" y="287"/>
                </a:cubicBezTo>
                <a:cubicBezTo>
                  <a:pt x="1563" y="288"/>
                  <a:pt x="1563" y="288"/>
                  <a:pt x="1563" y="288"/>
                </a:cubicBezTo>
                <a:cubicBezTo>
                  <a:pt x="1562" y="289"/>
                  <a:pt x="1562" y="289"/>
                  <a:pt x="1562" y="289"/>
                </a:cubicBezTo>
                <a:cubicBezTo>
                  <a:pt x="1564" y="291"/>
                  <a:pt x="1564" y="291"/>
                  <a:pt x="1564" y="291"/>
                </a:cubicBezTo>
                <a:cubicBezTo>
                  <a:pt x="1567" y="290"/>
                  <a:pt x="1567" y="290"/>
                  <a:pt x="1567" y="290"/>
                </a:cubicBezTo>
                <a:cubicBezTo>
                  <a:pt x="1568" y="291"/>
                  <a:pt x="1568" y="291"/>
                  <a:pt x="1568" y="291"/>
                </a:cubicBezTo>
                <a:cubicBezTo>
                  <a:pt x="1566" y="292"/>
                  <a:pt x="1566" y="292"/>
                  <a:pt x="1566" y="292"/>
                </a:cubicBezTo>
                <a:cubicBezTo>
                  <a:pt x="1567" y="292"/>
                  <a:pt x="1567" y="292"/>
                  <a:pt x="1567" y="292"/>
                </a:cubicBezTo>
                <a:cubicBezTo>
                  <a:pt x="1569" y="291"/>
                  <a:pt x="1569" y="291"/>
                  <a:pt x="1569" y="291"/>
                </a:cubicBezTo>
                <a:cubicBezTo>
                  <a:pt x="1571" y="291"/>
                  <a:pt x="1571" y="291"/>
                  <a:pt x="1571" y="291"/>
                </a:cubicBezTo>
                <a:cubicBezTo>
                  <a:pt x="1570" y="292"/>
                  <a:pt x="1570" y="292"/>
                  <a:pt x="1570" y="292"/>
                </a:cubicBezTo>
                <a:cubicBezTo>
                  <a:pt x="1567" y="293"/>
                  <a:pt x="1567" y="293"/>
                  <a:pt x="1567" y="293"/>
                </a:cubicBezTo>
                <a:cubicBezTo>
                  <a:pt x="1566" y="295"/>
                  <a:pt x="1566" y="295"/>
                  <a:pt x="1566" y="295"/>
                </a:cubicBezTo>
                <a:cubicBezTo>
                  <a:pt x="1564" y="294"/>
                  <a:pt x="1564" y="294"/>
                  <a:pt x="1564" y="294"/>
                </a:cubicBezTo>
                <a:cubicBezTo>
                  <a:pt x="1562" y="292"/>
                  <a:pt x="1562" y="292"/>
                  <a:pt x="1562" y="292"/>
                </a:cubicBezTo>
                <a:cubicBezTo>
                  <a:pt x="1561" y="292"/>
                  <a:pt x="1561" y="292"/>
                  <a:pt x="1561" y="292"/>
                </a:cubicBezTo>
                <a:cubicBezTo>
                  <a:pt x="1560" y="293"/>
                  <a:pt x="1560" y="293"/>
                  <a:pt x="1560" y="293"/>
                </a:cubicBezTo>
                <a:cubicBezTo>
                  <a:pt x="1559" y="292"/>
                  <a:pt x="1559" y="292"/>
                  <a:pt x="1559" y="292"/>
                </a:cubicBezTo>
                <a:cubicBezTo>
                  <a:pt x="1558" y="293"/>
                  <a:pt x="1558" y="293"/>
                  <a:pt x="1558" y="293"/>
                </a:cubicBezTo>
                <a:cubicBezTo>
                  <a:pt x="1557" y="292"/>
                  <a:pt x="1557" y="292"/>
                  <a:pt x="1557" y="292"/>
                </a:cubicBezTo>
                <a:cubicBezTo>
                  <a:pt x="1555" y="293"/>
                  <a:pt x="1555" y="293"/>
                  <a:pt x="1555" y="293"/>
                </a:cubicBezTo>
                <a:cubicBezTo>
                  <a:pt x="1556" y="294"/>
                  <a:pt x="1556" y="294"/>
                  <a:pt x="1556" y="294"/>
                </a:cubicBezTo>
                <a:cubicBezTo>
                  <a:pt x="1559" y="294"/>
                  <a:pt x="1559" y="294"/>
                  <a:pt x="1559" y="294"/>
                </a:cubicBezTo>
                <a:cubicBezTo>
                  <a:pt x="1561" y="295"/>
                  <a:pt x="1561" y="295"/>
                  <a:pt x="1561" y="295"/>
                </a:cubicBezTo>
                <a:cubicBezTo>
                  <a:pt x="1563" y="297"/>
                  <a:pt x="1563" y="297"/>
                  <a:pt x="1563" y="297"/>
                </a:cubicBezTo>
                <a:cubicBezTo>
                  <a:pt x="1563" y="298"/>
                  <a:pt x="1563" y="298"/>
                  <a:pt x="1563" y="298"/>
                </a:cubicBezTo>
                <a:cubicBezTo>
                  <a:pt x="1564" y="300"/>
                  <a:pt x="1564" y="300"/>
                  <a:pt x="1564" y="300"/>
                </a:cubicBezTo>
                <a:cubicBezTo>
                  <a:pt x="1562" y="300"/>
                  <a:pt x="1562" y="300"/>
                  <a:pt x="1562" y="300"/>
                </a:cubicBezTo>
                <a:cubicBezTo>
                  <a:pt x="1561" y="300"/>
                  <a:pt x="1561" y="300"/>
                  <a:pt x="1561" y="300"/>
                </a:cubicBezTo>
                <a:cubicBezTo>
                  <a:pt x="1561" y="297"/>
                  <a:pt x="1561" y="297"/>
                  <a:pt x="1561" y="297"/>
                </a:cubicBezTo>
                <a:cubicBezTo>
                  <a:pt x="1560" y="296"/>
                  <a:pt x="1560" y="296"/>
                  <a:pt x="1560" y="296"/>
                </a:cubicBezTo>
                <a:cubicBezTo>
                  <a:pt x="1558" y="297"/>
                  <a:pt x="1558" y="297"/>
                  <a:pt x="1558" y="297"/>
                </a:cubicBezTo>
                <a:cubicBezTo>
                  <a:pt x="1559" y="298"/>
                  <a:pt x="1559" y="298"/>
                  <a:pt x="1559" y="298"/>
                </a:cubicBezTo>
                <a:cubicBezTo>
                  <a:pt x="1558" y="299"/>
                  <a:pt x="1558" y="299"/>
                  <a:pt x="1558" y="299"/>
                </a:cubicBezTo>
                <a:cubicBezTo>
                  <a:pt x="1556" y="298"/>
                  <a:pt x="1556" y="298"/>
                  <a:pt x="1556" y="298"/>
                </a:cubicBezTo>
                <a:cubicBezTo>
                  <a:pt x="1554" y="300"/>
                  <a:pt x="1554" y="300"/>
                  <a:pt x="1554" y="300"/>
                </a:cubicBezTo>
                <a:cubicBezTo>
                  <a:pt x="1556" y="301"/>
                  <a:pt x="1556" y="301"/>
                  <a:pt x="1556" y="301"/>
                </a:cubicBezTo>
                <a:cubicBezTo>
                  <a:pt x="1554" y="301"/>
                  <a:pt x="1554" y="301"/>
                  <a:pt x="1554" y="301"/>
                </a:cubicBezTo>
                <a:cubicBezTo>
                  <a:pt x="1553" y="302"/>
                  <a:pt x="1553" y="302"/>
                  <a:pt x="1553" y="302"/>
                </a:cubicBezTo>
                <a:cubicBezTo>
                  <a:pt x="1553" y="300"/>
                  <a:pt x="1553" y="300"/>
                  <a:pt x="1553" y="300"/>
                </a:cubicBezTo>
                <a:cubicBezTo>
                  <a:pt x="1550" y="300"/>
                  <a:pt x="1550" y="300"/>
                  <a:pt x="1550" y="300"/>
                </a:cubicBezTo>
                <a:cubicBezTo>
                  <a:pt x="1551" y="301"/>
                  <a:pt x="1551" y="301"/>
                  <a:pt x="1551" y="301"/>
                </a:cubicBezTo>
                <a:cubicBezTo>
                  <a:pt x="1550" y="302"/>
                  <a:pt x="1550" y="302"/>
                  <a:pt x="1550" y="302"/>
                </a:cubicBezTo>
                <a:cubicBezTo>
                  <a:pt x="1549" y="300"/>
                  <a:pt x="1549" y="300"/>
                  <a:pt x="1549" y="300"/>
                </a:cubicBezTo>
                <a:cubicBezTo>
                  <a:pt x="1547" y="299"/>
                  <a:pt x="1547" y="299"/>
                  <a:pt x="1547" y="299"/>
                </a:cubicBezTo>
                <a:cubicBezTo>
                  <a:pt x="1547" y="299"/>
                  <a:pt x="1547" y="299"/>
                  <a:pt x="1547" y="299"/>
                </a:cubicBezTo>
                <a:cubicBezTo>
                  <a:pt x="1547" y="300"/>
                  <a:pt x="1547" y="300"/>
                  <a:pt x="1547" y="300"/>
                </a:cubicBezTo>
                <a:cubicBezTo>
                  <a:pt x="1549" y="302"/>
                  <a:pt x="1549" y="302"/>
                  <a:pt x="1549" y="302"/>
                </a:cubicBezTo>
                <a:cubicBezTo>
                  <a:pt x="1548" y="303"/>
                  <a:pt x="1548" y="303"/>
                  <a:pt x="1548" y="303"/>
                </a:cubicBezTo>
                <a:cubicBezTo>
                  <a:pt x="1549" y="304"/>
                  <a:pt x="1549" y="304"/>
                  <a:pt x="1549" y="304"/>
                </a:cubicBezTo>
                <a:cubicBezTo>
                  <a:pt x="1551" y="303"/>
                  <a:pt x="1551" y="303"/>
                  <a:pt x="1551" y="303"/>
                </a:cubicBezTo>
                <a:cubicBezTo>
                  <a:pt x="1554" y="304"/>
                  <a:pt x="1554" y="304"/>
                  <a:pt x="1554" y="304"/>
                </a:cubicBezTo>
                <a:cubicBezTo>
                  <a:pt x="1556" y="305"/>
                  <a:pt x="1556" y="305"/>
                  <a:pt x="1556" y="305"/>
                </a:cubicBezTo>
                <a:cubicBezTo>
                  <a:pt x="1559" y="305"/>
                  <a:pt x="1559" y="305"/>
                  <a:pt x="1559" y="305"/>
                </a:cubicBezTo>
                <a:cubicBezTo>
                  <a:pt x="1560" y="305"/>
                  <a:pt x="1560" y="305"/>
                  <a:pt x="1560" y="305"/>
                </a:cubicBezTo>
                <a:cubicBezTo>
                  <a:pt x="1561" y="305"/>
                  <a:pt x="1561" y="305"/>
                  <a:pt x="1561" y="305"/>
                </a:cubicBezTo>
                <a:cubicBezTo>
                  <a:pt x="1559" y="306"/>
                  <a:pt x="1559" y="306"/>
                  <a:pt x="1559" y="306"/>
                </a:cubicBezTo>
                <a:cubicBezTo>
                  <a:pt x="1557" y="306"/>
                  <a:pt x="1557" y="306"/>
                  <a:pt x="1557" y="306"/>
                </a:cubicBezTo>
                <a:cubicBezTo>
                  <a:pt x="1556" y="307"/>
                  <a:pt x="1556" y="307"/>
                  <a:pt x="1556" y="307"/>
                </a:cubicBezTo>
                <a:cubicBezTo>
                  <a:pt x="1552" y="305"/>
                  <a:pt x="1552" y="305"/>
                  <a:pt x="1552" y="305"/>
                </a:cubicBezTo>
                <a:cubicBezTo>
                  <a:pt x="1550" y="306"/>
                  <a:pt x="1550" y="306"/>
                  <a:pt x="1550" y="306"/>
                </a:cubicBezTo>
                <a:cubicBezTo>
                  <a:pt x="1550" y="305"/>
                  <a:pt x="1550" y="305"/>
                  <a:pt x="1550" y="305"/>
                </a:cubicBezTo>
                <a:cubicBezTo>
                  <a:pt x="1548" y="306"/>
                  <a:pt x="1548" y="306"/>
                  <a:pt x="1548" y="306"/>
                </a:cubicBezTo>
                <a:cubicBezTo>
                  <a:pt x="1546" y="307"/>
                  <a:pt x="1546" y="307"/>
                  <a:pt x="1546" y="307"/>
                </a:cubicBezTo>
                <a:cubicBezTo>
                  <a:pt x="1546" y="308"/>
                  <a:pt x="1546" y="308"/>
                  <a:pt x="1546" y="308"/>
                </a:cubicBezTo>
                <a:cubicBezTo>
                  <a:pt x="1549" y="309"/>
                  <a:pt x="1549" y="309"/>
                  <a:pt x="1549" y="309"/>
                </a:cubicBezTo>
                <a:cubicBezTo>
                  <a:pt x="1548" y="310"/>
                  <a:pt x="1548" y="310"/>
                  <a:pt x="1548" y="310"/>
                </a:cubicBezTo>
                <a:cubicBezTo>
                  <a:pt x="1549" y="311"/>
                  <a:pt x="1549" y="311"/>
                  <a:pt x="1549" y="311"/>
                </a:cubicBezTo>
                <a:cubicBezTo>
                  <a:pt x="1550" y="310"/>
                  <a:pt x="1550" y="310"/>
                  <a:pt x="1550" y="310"/>
                </a:cubicBezTo>
                <a:cubicBezTo>
                  <a:pt x="1553" y="310"/>
                  <a:pt x="1553" y="310"/>
                  <a:pt x="1553" y="310"/>
                </a:cubicBezTo>
                <a:cubicBezTo>
                  <a:pt x="1551" y="311"/>
                  <a:pt x="1551" y="311"/>
                  <a:pt x="1551" y="311"/>
                </a:cubicBezTo>
                <a:cubicBezTo>
                  <a:pt x="1548" y="311"/>
                  <a:pt x="1548" y="311"/>
                  <a:pt x="1548" y="311"/>
                </a:cubicBezTo>
                <a:cubicBezTo>
                  <a:pt x="1548" y="312"/>
                  <a:pt x="1548" y="312"/>
                  <a:pt x="1548" y="312"/>
                </a:cubicBezTo>
                <a:cubicBezTo>
                  <a:pt x="1547" y="312"/>
                  <a:pt x="1547" y="312"/>
                  <a:pt x="1547" y="312"/>
                </a:cubicBezTo>
                <a:cubicBezTo>
                  <a:pt x="1547" y="312"/>
                  <a:pt x="1547" y="312"/>
                  <a:pt x="1547" y="312"/>
                </a:cubicBezTo>
                <a:cubicBezTo>
                  <a:pt x="1548" y="313"/>
                  <a:pt x="1548" y="313"/>
                  <a:pt x="1548" y="313"/>
                </a:cubicBezTo>
                <a:cubicBezTo>
                  <a:pt x="1549" y="313"/>
                  <a:pt x="1549" y="313"/>
                  <a:pt x="1549" y="313"/>
                </a:cubicBezTo>
                <a:cubicBezTo>
                  <a:pt x="1547" y="314"/>
                  <a:pt x="1547" y="314"/>
                  <a:pt x="1547" y="314"/>
                </a:cubicBezTo>
                <a:cubicBezTo>
                  <a:pt x="1547" y="314"/>
                  <a:pt x="1547" y="314"/>
                  <a:pt x="1547" y="314"/>
                </a:cubicBezTo>
                <a:cubicBezTo>
                  <a:pt x="1547" y="315"/>
                  <a:pt x="1547" y="315"/>
                  <a:pt x="1547" y="315"/>
                </a:cubicBezTo>
                <a:cubicBezTo>
                  <a:pt x="1548" y="316"/>
                  <a:pt x="1548" y="316"/>
                  <a:pt x="1548" y="316"/>
                </a:cubicBezTo>
                <a:cubicBezTo>
                  <a:pt x="1548" y="317"/>
                  <a:pt x="1548" y="317"/>
                  <a:pt x="1548" y="317"/>
                </a:cubicBezTo>
                <a:cubicBezTo>
                  <a:pt x="1551" y="317"/>
                  <a:pt x="1551" y="317"/>
                  <a:pt x="1551" y="317"/>
                </a:cubicBezTo>
                <a:cubicBezTo>
                  <a:pt x="1552" y="316"/>
                  <a:pt x="1552" y="316"/>
                  <a:pt x="1552" y="316"/>
                </a:cubicBezTo>
                <a:cubicBezTo>
                  <a:pt x="1555" y="315"/>
                  <a:pt x="1555" y="315"/>
                  <a:pt x="1555" y="315"/>
                </a:cubicBezTo>
                <a:cubicBezTo>
                  <a:pt x="1557" y="316"/>
                  <a:pt x="1557" y="316"/>
                  <a:pt x="1557" y="316"/>
                </a:cubicBezTo>
                <a:cubicBezTo>
                  <a:pt x="1558" y="316"/>
                  <a:pt x="1558" y="316"/>
                  <a:pt x="1558" y="316"/>
                </a:cubicBezTo>
                <a:cubicBezTo>
                  <a:pt x="1559" y="315"/>
                  <a:pt x="1559" y="315"/>
                  <a:pt x="1559" y="315"/>
                </a:cubicBezTo>
                <a:cubicBezTo>
                  <a:pt x="1559" y="314"/>
                  <a:pt x="1559" y="314"/>
                  <a:pt x="1559" y="314"/>
                </a:cubicBezTo>
                <a:cubicBezTo>
                  <a:pt x="1561" y="314"/>
                  <a:pt x="1561" y="314"/>
                  <a:pt x="1561" y="314"/>
                </a:cubicBezTo>
                <a:cubicBezTo>
                  <a:pt x="1561" y="315"/>
                  <a:pt x="1561" y="315"/>
                  <a:pt x="1561" y="315"/>
                </a:cubicBezTo>
                <a:cubicBezTo>
                  <a:pt x="1563" y="315"/>
                  <a:pt x="1563" y="315"/>
                  <a:pt x="1563" y="315"/>
                </a:cubicBezTo>
                <a:cubicBezTo>
                  <a:pt x="1565" y="313"/>
                  <a:pt x="1565" y="313"/>
                  <a:pt x="1565" y="313"/>
                </a:cubicBezTo>
                <a:cubicBezTo>
                  <a:pt x="1566" y="314"/>
                  <a:pt x="1566" y="314"/>
                  <a:pt x="1566" y="314"/>
                </a:cubicBezTo>
                <a:cubicBezTo>
                  <a:pt x="1565" y="314"/>
                  <a:pt x="1565" y="314"/>
                  <a:pt x="1565" y="314"/>
                </a:cubicBezTo>
                <a:cubicBezTo>
                  <a:pt x="1564" y="315"/>
                  <a:pt x="1564" y="315"/>
                  <a:pt x="1564" y="315"/>
                </a:cubicBezTo>
                <a:cubicBezTo>
                  <a:pt x="1566" y="316"/>
                  <a:pt x="1566" y="316"/>
                  <a:pt x="1566" y="316"/>
                </a:cubicBezTo>
                <a:cubicBezTo>
                  <a:pt x="1567" y="315"/>
                  <a:pt x="1567" y="315"/>
                  <a:pt x="1567" y="315"/>
                </a:cubicBezTo>
                <a:cubicBezTo>
                  <a:pt x="1567" y="314"/>
                  <a:pt x="1567" y="314"/>
                  <a:pt x="1567" y="314"/>
                </a:cubicBezTo>
                <a:cubicBezTo>
                  <a:pt x="1568" y="312"/>
                  <a:pt x="1568" y="312"/>
                  <a:pt x="1568" y="312"/>
                </a:cubicBezTo>
                <a:cubicBezTo>
                  <a:pt x="1568" y="313"/>
                  <a:pt x="1568" y="313"/>
                  <a:pt x="1568" y="313"/>
                </a:cubicBezTo>
                <a:cubicBezTo>
                  <a:pt x="1569" y="315"/>
                  <a:pt x="1569" y="315"/>
                  <a:pt x="1569" y="315"/>
                </a:cubicBezTo>
                <a:cubicBezTo>
                  <a:pt x="1568" y="317"/>
                  <a:pt x="1568" y="317"/>
                  <a:pt x="1568" y="317"/>
                </a:cubicBezTo>
                <a:cubicBezTo>
                  <a:pt x="1566" y="317"/>
                  <a:pt x="1566" y="317"/>
                  <a:pt x="1566" y="317"/>
                </a:cubicBezTo>
                <a:cubicBezTo>
                  <a:pt x="1564" y="318"/>
                  <a:pt x="1564" y="318"/>
                  <a:pt x="1564" y="318"/>
                </a:cubicBezTo>
                <a:cubicBezTo>
                  <a:pt x="1565" y="319"/>
                  <a:pt x="1565" y="319"/>
                  <a:pt x="1565" y="319"/>
                </a:cubicBezTo>
                <a:cubicBezTo>
                  <a:pt x="1564" y="320"/>
                  <a:pt x="1564" y="320"/>
                  <a:pt x="1564" y="320"/>
                </a:cubicBezTo>
                <a:cubicBezTo>
                  <a:pt x="1562" y="320"/>
                  <a:pt x="1562" y="320"/>
                  <a:pt x="1562" y="320"/>
                </a:cubicBezTo>
                <a:cubicBezTo>
                  <a:pt x="1562" y="319"/>
                  <a:pt x="1562" y="319"/>
                  <a:pt x="1562" y="319"/>
                </a:cubicBezTo>
                <a:cubicBezTo>
                  <a:pt x="1563" y="319"/>
                  <a:pt x="1563" y="319"/>
                  <a:pt x="1563" y="319"/>
                </a:cubicBezTo>
                <a:cubicBezTo>
                  <a:pt x="1563" y="317"/>
                  <a:pt x="1563" y="317"/>
                  <a:pt x="1563" y="317"/>
                </a:cubicBezTo>
                <a:cubicBezTo>
                  <a:pt x="1561" y="316"/>
                  <a:pt x="1561" y="316"/>
                  <a:pt x="1561" y="316"/>
                </a:cubicBezTo>
                <a:cubicBezTo>
                  <a:pt x="1559" y="318"/>
                  <a:pt x="1559" y="318"/>
                  <a:pt x="1559" y="318"/>
                </a:cubicBezTo>
                <a:cubicBezTo>
                  <a:pt x="1558" y="320"/>
                  <a:pt x="1558" y="320"/>
                  <a:pt x="1558" y="320"/>
                </a:cubicBezTo>
                <a:cubicBezTo>
                  <a:pt x="1557" y="318"/>
                  <a:pt x="1557" y="318"/>
                  <a:pt x="1557" y="318"/>
                </a:cubicBezTo>
                <a:cubicBezTo>
                  <a:pt x="1555" y="317"/>
                  <a:pt x="1555" y="317"/>
                  <a:pt x="1555" y="317"/>
                </a:cubicBezTo>
                <a:cubicBezTo>
                  <a:pt x="1553" y="318"/>
                  <a:pt x="1553" y="318"/>
                  <a:pt x="1553" y="318"/>
                </a:cubicBezTo>
                <a:cubicBezTo>
                  <a:pt x="1552" y="317"/>
                  <a:pt x="1552" y="317"/>
                  <a:pt x="1552" y="317"/>
                </a:cubicBezTo>
                <a:cubicBezTo>
                  <a:pt x="1549" y="319"/>
                  <a:pt x="1549" y="319"/>
                  <a:pt x="1549" y="319"/>
                </a:cubicBezTo>
                <a:cubicBezTo>
                  <a:pt x="1548" y="319"/>
                  <a:pt x="1548" y="319"/>
                  <a:pt x="1548" y="319"/>
                </a:cubicBezTo>
                <a:cubicBezTo>
                  <a:pt x="1547" y="318"/>
                  <a:pt x="1547" y="318"/>
                  <a:pt x="1547" y="318"/>
                </a:cubicBezTo>
                <a:cubicBezTo>
                  <a:pt x="1546" y="318"/>
                  <a:pt x="1546" y="318"/>
                  <a:pt x="1546" y="318"/>
                </a:cubicBezTo>
                <a:cubicBezTo>
                  <a:pt x="1547" y="320"/>
                  <a:pt x="1547" y="320"/>
                  <a:pt x="1547" y="320"/>
                </a:cubicBezTo>
                <a:cubicBezTo>
                  <a:pt x="1546" y="321"/>
                  <a:pt x="1546" y="321"/>
                  <a:pt x="1546" y="321"/>
                </a:cubicBezTo>
                <a:cubicBezTo>
                  <a:pt x="1547" y="321"/>
                  <a:pt x="1547" y="321"/>
                  <a:pt x="1547" y="321"/>
                </a:cubicBezTo>
                <a:cubicBezTo>
                  <a:pt x="1549" y="321"/>
                  <a:pt x="1549" y="321"/>
                  <a:pt x="1549" y="321"/>
                </a:cubicBezTo>
                <a:cubicBezTo>
                  <a:pt x="1550" y="320"/>
                  <a:pt x="1550" y="320"/>
                  <a:pt x="1550" y="320"/>
                </a:cubicBezTo>
                <a:cubicBezTo>
                  <a:pt x="1551" y="320"/>
                  <a:pt x="1551" y="320"/>
                  <a:pt x="1551" y="320"/>
                </a:cubicBezTo>
                <a:cubicBezTo>
                  <a:pt x="1549" y="322"/>
                  <a:pt x="1549" y="322"/>
                  <a:pt x="1549" y="322"/>
                </a:cubicBezTo>
                <a:cubicBezTo>
                  <a:pt x="1550" y="323"/>
                  <a:pt x="1550" y="323"/>
                  <a:pt x="1550" y="323"/>
                </a:cubicBezTo>
                <a:cubicBezTo>
                  <a:pt x="1549" y="324"/>
                  <a:pt x="1549" y="324"/>
                  <a:pt x="1549" y="324"/>
                </a:cubicBezTo>
                <a:cubicBezTo>
                  <a:pt x="1547" y="323"/>
                  <a:pt x="1547" y="323"/>
                  <a:pt x="1547" y="323"/>
                </a:cubicBezTo>
                <a:cubicBezTo>
                  <a:pt x="1548" y="325"/>
                  <a:pt x="1548" y="325"/>
                  <a:pt x="1548" y="325"/>
                </a:cubicBezTo>
                <a:cubicBezTo>
                  <a:pt x="1549" y="326"/>
                  <a:pt x="1549" y="326"/>
                  <a:pt x="1549" y="326"/>
                </a:cubicBezTo>
                <a:cubicBezTo>
                  <a:pt x="1552" y="323"/>
                  <a:pt x="1552" y="323"/>
                  <a:pt x="1552" y="323"/>
                </a:cubicBezTo>
                <a:cubicBezTo>
                  <a:pt x="1554" y="324"/>
                  <a:pt x="1554" y="324"/>
                  <a:pt x="1554" y="324"/>
                </a:cubicBezTo>
                <a:cubicBezTo>
                  <a:pt x="1553" y="325"/>
                  <a:pt x="1553" y="325"/>
                  <a:pt x="1553" y="325"/>
                </a:cubicBezTo>
                <a:cubicBezTo>
                  <a:pt x="1553" y="327"/>
                  <a:pt x="1553" y="327"/>
                  <a:pt x="1553" y="327"/>
                </a:cubicBezTo>
                <a:cubicBezTo>
                  <a:pt x="1551" y="328"/>
                  <a:pt x="1551" y="328"/>
                  <a:pt x="1551" y="328"/>
                </a:cubicBezTo>
                <a:cubicBezTo>
                  <a:pt x="1551" y="328"/>
                  <a:pt x="1551" y="328"/>
                  <a:pt x="1551" y="328"/>
                </a:cubicBezTo>
                <a:cubicBezTo>
                  <a:pt x="1553" y="329"/>
                  <a:pt x="1553" y="329"/>
                  <a:pt x="1553" y="329"/>
                </a:cubicBezTo>
                <a:cubicBezTo>
                  <a:pt x="1552" y="330"/>
                  <a:pt x="1552" y="330"/>
                  <a:pt x="1552" y="330"/>
                </a:cubicBezTo>
                <a:cubicBezTo>
                  <a:pt x="1553" y="332"/>
                  <a:pt x="1553" y="332"/>
                  <a:pt x="1553" y="332"/>
                </a:cubicBezTo>
                <a:cubicBezTo>
                  <a:pt x="1552" y="333"/>
                  <a:pt x="1552" y="333"/>
                  <a:pt x="1552" y="333"/>
                </a:cubicBezTo>
                <a:cubicBezTo>
                  <a:pt x="1553" y="334"/>
                  <a:pt x="1553" y="334"/>
                  <a:pt x="1553" y="334"/>
                </a:cubicBezTo>
                <a:cubicBezTo>
                  <a:pt x="1555" y="331"/>
                  <a:pt x="1555" y="331"/>
                  <a:pt x="1555" y="331"/>
                </a:cubicBezTo>
                <a:cubicBezTo>
                  <a:pt x="1556" y="330"/>
                  <a:pt x="1556" y="330"/>
                  <a:pt x="1556" y="330"/>
                </a:cubicBezTo>
                <a:cubicBezTo>
                  <a:pt x="1556" y="328"/>
                  <a:pt x="1556" y="328"/>
                  <a:pt x="1556" y="328"/>
                </a:cubicBezTo>
                <a:cubicBezTo>
                  <a:pt x="1560" y="327"/>
                  <a:pt x="1560" y="327"/>
                  <a:pt x="1560" y="327"/>
                </a:cubicBezTo>
                <a:cubicBezTo>
                  <a:pt x="1562" y="327"/>
                  <a:pt x="1562" y="327"/>
                  <a:pt x="1562" y="327"/>
                </a:cubicBezTo>
                <a:cubicBezTo>
                  <a:pt x="1563" y="327"/>
                  <a:pt x="1563" y="327"/>
                  <a:pt x="1563" y="327"/>
                </a:cubicBezTo>
                <a:cubicBezTo>
                  <a:pt x="1562" y="327"/>
                  <a:pt x="1562" y="327"/>
                  <a:pt x="1562" y="327"/>
                </a:cubicBezTo>
                <a:cubicBezTo>
                  <a:pt x="1560" y="329"/>
                  <a:pt x="1560" y="329"/>
                  <a:pt x="1560" y="329"/>
                </a:cubicBezTo>
                <a:cubicBezTo>
                  <a:pt x="1560" y="331"/>
                  <a:pt x="1560" y="331"/>
                  <a:pt x="1560" y="331"/>
                </a:cubicBezTo>
                <a:cubicBezTo>
                  <a:pt x="1561" y="333"/>
                  <a:pt x="1561" y="333"/>
                  <a:pt x="1561" y="333"/>
                </a:cubicBezTo>
                <a:cubicBezTo>
                  <a:pt x="1559" y="331"/>
                  <a:pt x="1559" y="331"/>
                  <a:pt x="1559" y="331"/>
                </a:cubicBezTo>
                <a:cubicBezTo>
                  <a:pt x="1559" y="329"/>
                  <a:pt x="1559" y="329"/>
                  <a:pt x="1559" y="329"/>
                </a:cubicBezTo>
                <a:cubicBezTo>
                  <a:pt x="1558" y="329"/>
                  <a:pt x="1558" y="329"/>
                  <a:pt x="1558" y="329"/>
                </a:cubicBezTo>
                <a:cubicBezTo>
                  <a:pt x="1557" y="331"/>
                  <a:pt x="1557" y="331"/>
                  <a:pt x="1557" y="331"/>
                </a:cubicBezTo>
                <a:cubicBezTo>
                  <a:pt x="1556" y="332"/>
                  <a:pt x="1556" y="332"/>
                  <a:pt x="1556" y="332"/>
                </a:cubicBezTo>
                <a:cubicBezTo>
                  <a:pt x="1558" y="333"/>
                  <a:pt x="1558" y="333"/>
                  <a:pt x="1558" y="333"/>
                </a:cubicBezTo>
                <a:cubicBezTo>
                  <a:pt x="1556" y="335"/>
                  <a:pt x="1556" y="335"/>
                  <a:pt x="1556" y="335"/>
                </a:cubicBezTo>
                <a:cubicBezTo>
                  <a:pt x="1555" y="335"/>
                  <a:pt x="1555" y="335"/>
                  <a:pt x="1555" y="335"/>
                </a:cubicBezTo>
                <a:cubicBezTo>
                  <a:pt x="1554" y="336"/>
                  <a:pt x="1554" y="336"/>
                  <a:pt x="1554" y="336"/>
                </a:cubicBezTo>
                <a:cubicBezTo>
                  <a:pt x="1555" y="337"/>
                  <a:pt x="1555" y="337"/>
                  <a:pt x="1555" y="337"/>
                </a:cubicBezTo>
                <a:cubicBezTo>
                  <a:pt x="1558" y="337"/>
                  <a:pt x="1558" y="337"/>
                  <a:pt x="1558" y="337"/>
                </a:cubicBezTo>
                <a:cubicBezTo>
                  <a:pt x="1558" y="338"/>
                  <a:pt x="1558" y="338"/>
                  <a:pt x="1558" y="338"/>
                </a:cubicBezTo>
                <a:cubicBezTo>
                  <a:pt x="1556" y="338"/>
                  <a:pt x="1556" y="338"/>
                  <a:pt x="1556" y="338"/>
                </a:cubicBezTo>
                <a:cubicBezTo>
                  <a:pt x="1556" y="339"/>
                  <a:pt x="1556" y="339"/>
                  <a:pt x="1556" y="339"/>
                </a:cubicBezTo>
                <a:cubicBezTo>
                  <a:pt x="1556" y="340"/>
                  <a:pt x="1556" y="340"/>
                  <a:pt x="1556" y="340"/>
                </a:cubicBezTo>
                <a:cubicBezTo>
                  <a:pt x="1553" y="339"/>
                  <a:pt x="1553" y="339"/>
                  <a:pt x="1553" y="339"/>
                </a:cubicBezTo>
                <a:cubicBezTo>
                  <a:pt x="1552" y="339"/>
                  <a:pt x="1552" y="339"/>
                  <a:pt x="1552" y="339"/>
                </a:cubicBezTo>
                <a:cubicBezTo>
                  <a:pt x="1552" y="341"/>
                  <a:pt x="1552" y="341"/>
                  <a:pt x="1552" y="341"/>
                </a:cubicBezTo>
                <a:cubicBezTo>
                  <a:pt x="1552" y="339"/>
                  <a:pt x="1552" y="339"/>
                  <a:pt x="1552" y="339"/>
                </a:cubicBezTo>
                <a:cubicBezTo>
                  <a:pt x="1550" y="340"/>
                  <a:pt x="1550" y="340"/>
                  <a:pt x="1550" y="340"/>
                </a:cubicBezTo>
                <a:cubicBezTo>
                  <a:pt x="1549" y="342"/>
                  <a:pt x="1549" y="342"/>
                  <a:pt x="1549" y="342"/>
                </a:cubicBezTo>
                <a:cubicBezTo>
                  <a:pt x="1549" y="344"/>
                  <a:pt x="1549" y="344"/>
                  <a:pt x="1549" y="344"/>
                </a:cubicBezTo>
                <a:cubicBezTo>
                  <a:pt x="1552" y="347"/>
                  <a:pt x="1552" y="347"/>
                  <a:pt x="1552" y="347"/>
                </a:cubicBezTo>
                <a:cubicBezTo>
                  <a:pt x="1552" y="345"/>
                  <a:pt x="1552" y="345"/>
                  <a:pt x="1552" y="345"/>
                </a:cubicBezTo>
                <a:cubicBezTo>
                  <a:pt x="1553" y="346"/>
                  <a:pt x="1553" y="346"/>
                  <a:pt x="1553" y="346"/>
                </a:cubicBezTo>
                <a:cubicBezTo>
                  <a:pt x="1555" y="345"/>
                  <a:pt x="1555" y="345"/>
                  <a:pt x="1555" y="345"/>
                </a:cubicBezTo>
                <a:cubicBezTo>
                  <a:pt x="1554" y="344"/>
                  <a:pt x="1554" y="344"/>
                  <a:pt x="1554" y="344"/>
                </a:cubicBezTo>
                <a:cubicBezTo>
                  <a:pt x="1555" y="343"/>
                  <a:pt x="1555" y="343"/>
                  <a:pt x="1555" y="343"/>
                </a:cubicBezTo>
                <a:cubicBezTo>
                  <a:pt x="1557" y="344"/>
                  <a:pt x="1557" y="344"/>
                  <a:pt x="1557" y="344"/>
                </a:cubicBezTo>
                <a:cubicBezTo>
                  <a:pt x="1556" y="345"/>
                  <a:pt x="1556" y="345"/>
                  <a:pt x="1556" y="345"/>
                </a:cubicBezTo>
                <a:cubicBezTo>
                  <a:pt x="1557" y="346"/>
                  <a:pt x="1557" y="346"/>
                  <a:pt x="1557" y="346"/>
                </a:cubicBezTo>
                <a:cubicBezTo>
                  <a:pt x="1557" y="348"/>
                  <a:pt x="1557" y="348"/>
                  <a:pt x="1557" y="348"/>
                </a:cubicBezTo>
                <a:cubicBezTo>
                  <a:pt x="1556" y="349"/>
                  <a:pt x="1556" y="349"/>
                  <a:pt x="1556" y="349"/>
                </a:cubicBezTo>
                <a:cubicBezTo>
                  <a:pt x="1557" y="351"/>
                  <a:pt x="1557" y="351"/>
                  <a:pt x="1557" y="351"/>
                </a:cubicBezTo>
                <a:cubicBezTo>
                  <a:pt x="1558" y="350"/>
                  <a:pt x="1558" y="350"/>
                  <a:pt x="1558" y="350"/>
                </a:cubicBezTo>
                <a:cubicBezTo>
                  <a:pt x="1560" y="350"/>
                  <a:pt x="1560" y="350"/>
                  <a:pt x="1560" y="350"/>
                </a:cubicBezTo>
                <a:cubicBezTo>
                  <a:pt x="1561" y="351"/>
                  <a:pt x="1561" y="351"/>
                  <a:pt x="1561" y="351"/>
                </a:cubicBezTo>
                <a:cubicBezTo>
                  <a:pt x="1559" y="351"/>
                  <a:pt x="1559" y="351"/>
                  <a:pt x="1559" y="351"/>
                </a:cubicBezTo>
                <a:cubicBezTo>
                  <a:pt x="1558" y="352"/>
                  <a:pt x="1558" y="352"/>
                  <a:pt x="1558" y="352"/>
                </a:cubicBezTo>
                <a:cubicBezTo>
                  <a:pt x="1559" y="354"/>
                  <a:pt x="1559" y="354"/>
                  <a:pt x="1559" y="354"/>
                </a:cubicBezTo>
                <a:cubicBezTo>
                  <a:pt x="1559" y="354"/>
                  <a:pt x="1559" y="354"/>
                  <a:pt x="1559" y="354"/>
                </a:cubicBezTo>
                <a:cubicBezTo>
                  <a:pt x="1555" y="352"/>
                  <a:pt x="1555" y="352"/>
                  <a:pt x="1555" y="352"/>
                </a:cubicBezTo>
                <a:cubicBezTo>
                  <a:pt x="1554" y="352"/>
                  <a:pt x="1554" y="352"/>
                  <a:pt x="1554" y="352"/>
                </a:cubicBezTo>
                <a:cubicBezTo>
                  <a:pt x="1553" y="351"/>
                  <a:pt x="1553" y="351"/>
                  <a:pt x="1553" y="351"/>
                </a:cubicBezTo>
                <a:cubicBezTo>
                  <a:pt x="1552" y="351"/>
                  <a:pt x="1552" y="351"/>
                  <a:pt x="1552" y="351"/>
                </a:cubicBezTo>
                <a:cubicBezTo>
                  <a:pt x="1552" y="353"/>
                  <a:pt x="1552" y="353"/>
                  <a:pt x="1552" y="353"/>
                </a:cubicBezTo>
                <a:cubicBezTo>
                  <a:pt x="1550" y="354"/>
                  <a:pt x="1550" y="354"/>
                  <a:pt x="1550" y="354"/>
                </a:cubicBezTo>
                <a:cubicBezTo>
                  <a:pt x="1553" y="358"/>
                  <a:pt x="1553" y="358"/>
                  <a:pt x="1553" y="358"/>
                </a:cubicBezTo>
                <a:cubicBezTo>
                  <a:pt x="1555" y="359"/>
                  <a:pt x="1555" y="359"/>
                  <a:pt x="1555" y="359"/>
                </a:cubicBezTo>
                <a:cubicBezTo>
                  <a:pt x="1558" y="361"/>
                  <a:pt x="1558" y="361"/>
                  <a:pt x="1558" y="361"/>
                </a:cubicBezTo>
                <a:cubicBezTo>
                  <a:pt x="1562" y="363"/>
                  <a:pt x="1562" y="363"/>
                  <a:pt x="1562" y="363"/>
                </a:cubicBezTo>
                <a:cubicBezTo>
                  <a:pt x="1562" y="364"/>
                  <a:pt x="1562" y="364"/>
                  <a:pt x="1562" y="364"/>
                </a:cubicBezTo>
                <a:cubicBezTo>
                  <a:pt x="1561" y="364"/>
                  <a:pt x="1561" y="364"/>
                  <a:pt x="1561" y="364"/>
                </a:cubicBezTo>
                <a:cubicBezTo>
                  <a:pt x="1563" y="366"/>
                  <a:pt x="1563" y="366"/>
                  <a:pt x="1563" y="366"/>
                </a:cubicBezTo>
                <a:cubicBezTo>
                  <a:pt x="1564" y="365"/>
                  <a:pt x="1564" y="365"/>
                  <a:pt x="1564" y="365"/>
                </a:cubicBezTo>
                <a:cubicBezTo>
                  <a:pt x="1563" y="363"/>
                  <a:pt x="1563" y="363"/>
                  <a:pt x="1563" y="363"/>
                </a:cubicBezTo>
                <a:cubicBezTo>
                  <a:pt x="1565" y="363"/>
                  <a:pt x="1565" y="363"/>
                  <a:pt x="1565" y="363"/>
                </a:cubicBezTo>
                <a:cubicBezTo>
                  <a:pt x="1566" y="364"/>
                  <a:pt x="1566" y="364"/>
                  <a:pt x="1566" y="364"/>
                </a:cubicBezTo>
                <a:cubicBezTo>
                  <a:pt x="1566" y="365"/>
                  <a:pt x="1566" y="365"/>
                  <a:pt x="1566" y="365"/>
                </a:cubicBezTo>
                <a:cubicBezTo>
                  <a:pt x="1568" y="367"/>
                  <a:pt x="1568" y="367"/>
                  <a:pt x="1568" y="367"/>
                </a:cubicBezTo>
                <a:cubicBezTo>
                  <a:pt x="1569" y="366"/>
                  <a:pt x="1569" y="366"/>
                  <a:pt x="1569" y="366"/>
                </a:cubicBezTo>
                <a:cubicBezTo>
                  <a:pt x="1569" y="366"/>
                  <a:pt x="1569" y="366"/>
                  <a:pt x="1569" y="366"/>
                </a:cubicBezTo>
                <a:cubicBezTo>
                  <a:pt x="1571" y="366"/>
                  <a:pt x="1571" y="366"/>
                  <a:pt x="1571" y="366"/>
                </a:cubicBezTo>
                <a:cubicBezTo>
                  <a:pt x="1573" y="364"/>
                  <a:pt x="1573" y="364"/>
                  <a:pt x="1573" y="364"/>
                </a:cubicBezTo>
                <a:cubicBezTo>
                  <a:pt x="1574" y="363"/>
                  <a:pt x="1574" y="363"/>
                  <a:pt x="1574" y="363"/>
                </a:cubicBezTo>
                <a:cubicBezTo>
                  <a:pt x="1575" y="362"/>
                  <a:pt x="1575" y="362"/>
                  <a:pt x="1575" y="362"/>
                </a:cubicBezTo>
                <a:cubicBezTo>
                  <a:pt x="1575" y="363"/>
                  <a:pt x="1575" y="363"/>
                  <a:pt x="1575" y="363"/>
                </a:cubicBezTo>
                <a:cubicBezTo>
                  <a:pt x="1576" y="364"/>
                  <a:pt x="1576" y="364"/>
                  <a:pt x="1576" y="364"/>
                </a:cubicBezTo>
                <a:cubicBezTo>
                  <a:pt x="1577" y="364"/>
                  <a:pt x="1577" y="364"/>
                  <a:pt x="1577" y="364"/>
                </a:cubicBezTo>
                <a:cubicBezTo>
                  <a:pt x="1581" y="361"/>
                  <a:pt x="1581" y="361"/>
                  <a:pt x="1581" y="361"/>
                </a:cubicBezTo>
                <a:cubicBezTo>
                  <a:pt x="1580" y="359"/>
                  <a:pt x="1580" y="359"/>
                  <a:pt x="1580" y="359"/>
                </a:cubicBezTo>
                <a:cubicBezTo>
                  <a:pt x="1579" y="357"/>
                  <a:pt x="1579" y="357"/>
                  <a:pt x="1579" y="357"/>
                </a:cubicBezTo>
                <a:cubicBezTo>
                  <a:pt x="1582" y="359"/>
                  <a:pt x="1582" y="359"/>
                  <a:pt x="1582" y="359"/>
                </a:cubicBezTo>
                <a:cubicBezTo>
                  <a:pt x="1584" y="357"/>
                  <a:pt x="1584" y="357"/>
                  <a:pt x="1584" y="357"/>
                </a:cubicBezTo>
                <a:cubicBezTo>
                  <a:pt x="1583" y="356"/>
                  <a:pt x="1583" y="356"/>
                  <a:pt x="1583" y="356"/>
                </a:cubicBezTo>
                <a:cubicBezTo>
                  <a:pt x="1584" y="355"/>
                  <a:pt x="1584" y="355"/>
                  <a:pt x="1584" y="355"/>
                </a:cubicBezTo>
                <a:cubicBezTo>
                  <a:pt x="1584" y="354"/>
                  <a:pt x="1584" y="354"/>
                  <a:pt x="1584" y="354"/>
                </a:cubicBezTo>
                <a:cubicBezTo>
                  <a:pt x="1586" y="353"/>
                  <a:pt x="1586" y="353"/>
                  <a:pt x="1586" y="353"/>
                </a:cubicBezTo>
                <a:cubicBezTo>
                  <a:pt x="1587" y="353"/>
                  <a:pt x="1587" y="353"/>
                  <a:pt x="1587" y="353"/>
                </a:cubicBezTo>
                <a:cubicBezTo>
                  <a:pt x="1588" y="351"/>
                  <a:pt x="1588" y="351"/>
                  <a:pt x="1588" y="351"/>
                </a:cubicBezTo>
                <a:cubicBezTo>
                  <a:pt x="1586" y="349"/>
                  <a:pt x="1586" y="349"/>
                  <a:pt x="1586" y="349"/>
                </a:cubicBezTo>
                <a:cubicBezTo>
                  <a:pt x="1587" y="348"/>
                  <a:pt x="1587" y="348"/>
                  <a:pt x="1587" y="348"/>
                </a:cubicBezTo>
                <a:cubicBezTo>
                  <a:pt x="1585" y="346"/>
                  <a:pt x="1585" y="346"/>
                  <a:pt x="1585" y="346"/>
                </a:cubicBezTo>
                <a:cubicBezTo>
                  <a:pt x="1584" y="345"/>
                  <a:pt x="1584" y="345"/>
                  <a:pt x="1584" y="345"/>
                </a:cubicBezTo>
                <a:cubicBezTo>
                  <a:pt x="1584" y="343"/>
                  <a:pt x="1584" y="343"/>
                  <a:pt x="1584" y="343"/>
                </a:cubicBezTo>
                <a:cubicBezTo>
                  <a:pt x="1585" y="344"/>
                  <a:pt x="1585" y="344"/>
                  <a:pt x="1585" y="344"/>
                </a:cubicBezTo>
                <a:cubicBezTo>
                  <a:pt x="1587" y="346"/>
                  <a:pt x="1587" y="346"/>
                  <a:pt x="1587" y="346"/>
                </a:cubicBezTo>
                <a:cubicBezTo>
                  <a:pt x="1587" y="349"/>
                  <a:pt x="1587" y="349"/>
                  <a:pt x="1587" y="349"/>
                </a:cubicBezTo>
                <a:cubicBezTo>
                  <a:pt x="1588" y="350"/>
                  <a:pt x="1588" y="350"/>
                  <a:pt x="1588" y="350"/>
                </a:cubicBezTo>
                <a:cubicBezTo>
                  <a:pt x="1589" y="350"/>
                  <a:pt x="1589" y="350"/>
                  <a:pt x="1589" y="350"/>
                </a:cubicBezTo>
                <a:cubicBezTo>
                  <a:pt x="1589" y="351"/>
                  <a:pt x="1589" y="351"/>
                  <a:pt x="1589" y="351"/>
                </a:cubicBezTo>
                <a:cubicBezTo>
                  <a:pt x="1590" y="352"/>
                  <a:pt x="1590" y="352"/>
                  <a:pt x="1590" y="352"/>
                </a:cubicBezTo>
                <a:cubicBezTo>
                  <a:pt x="1592" y="351"/>
                  <a:pt x="1592" y="351"/>
                  <a:pt x="1592" y="351"/>
                </a:cubicBezTo>
                <a:cubicBezTo>
                  <a:pt x="1591" y="350"/>
                  <a:pt x="1591" y="350"/>
                  <a:pt x="1591" y="350"/>
                </a:cubicBezTo>
                <a:cubicBezTo>
                  <a:pt x="1591" y="349"/>
                  <a:pt x="1591" y="349"/>
                  <a:pt x="1591" y="349"/>
                </a:cubicBezTo>
                <a:cubicBezTo>
                  <a:pt x="1591" y="348"/>
                  <a:pt x="1591" y="348"/>
                  <a:pt x="1591" y="348"/>
                </a:cubicBezTo>
                <a:cubicBezTo>
                  <a:pt x="1593" y="350"/>
                  <a:pt x="1593" y="350"/>
                  <a:pt x="1593" y="350"/>
                </a:cubicBezTo>
                <a:cubicBezTo>
                  <a:pt x="1593" y="350"/>
                  <a:pt x="1593" y="350"/>
                  <a:pt x="1593" y="350"/>
                </a:cubicBezTo>
                <a:cubicBezTo>
                  <a:pt x="1595" y="348"/>
                  <a:pt x="1595" y="348"/>
                  <a:pt x="1595" y="348"/>
                </a:cubicBezTo>
                <a:cubicBezTo>
                  <a:pt x="1596" y="346"/>
                  <a:pt x="1596" y="346"/>
                  <a:pt x="1596" y="346"/>
                </a:cubicBezTo>
                <a:cubicBezTo>
                  <a:pt x="1595" y="344"/>
                  <a:pt x="1595" y="344"/>
                  <a:pt x="1595" y="344"/>
                </a:cubicBezTo>
                <a:cubicBezTo>
                  <a:pt x="1594" y="343"/>
                  <a:pt x="1594" y="343"/>
                  <a:pt x="1594" y="343"/>
                </a:cubicBezTo>
                <a:cubicBezTo>
                  <a:pt x="1593" y="342"/>
                  <a:pt x="1593" y="342"/>
                  <a:pt x="1593" y="342"/>
                </a:cubicBezTo>
                <a:cubicBezTo>
                  <a:pt x="1594" y="342"/>
                  <a:pt x="1594" y="342"/>
                  <a:pt x="1594" y="342"/>
                </a:cubicBezTo>
                <a:cubicBezTo>
                  <a:pt x="1595" y="341"/>
                  <a:pt x="1595" y="341"/>
                  <a:pt x="1595" y="341"/>
                </a:cubicBezTo>
                <a:cubicBezTo>
                  <a:pt x="1595" y="341"/>
                  <a:pt x="1595" y="341"/>
                  <a:pt x="1595" y="341"/>
                </a:cubicBezTo>
                <a:cubicBezTo>
                  <a:pt x="1596" y="340"/>
                  <a:pt x="1596" y="340"/>
                  <a:pt x="1596" y="340"/>
                </a:cubicBezTo>
                <a:cubicBezTo>
                  <a:pt x="1595" y="338"/>
                  <a:pt x="1595" y="338"/>
                  <a:pt x="1595" y="338"/>
                </a:cubicBezTo>
                <a:cubicBezTo>
                  <a:pt x="1595" y="337"/>
                  <a:pt x="1595" y="337"/>
                  <a:pt x="1595" y="337"/>
                </a:cubicBezTo>
                <a:cubicBezTo>
                  <a:pt x="1597" y="335"/>
                  <a:pt x="1597" y="335"/>
                  <a:pt x="1597" y="335"/>
                </a:cubicBezTo>
                <a:cubicBezTo>
                  <a:pt x="1598" y="337"/>
                  <a:pt x="1598" y="337"/>
                  <a:pt x="1598" y="337"/>
                </a:cubicBezTo>
                <a:cubicBezTo>
                  <a:pt x="1597" y="339"/>
                  <a:pt x="1597" y="339"/>
                  <a:pt x="1597" y="339"/>
                </a:cubicBezTo>
                <a:cubicBezTo>
                  <a:pt x="1597" y="341"/>
                  <a:pt x="1597" y="341"/>
                  <a:pt x="1597" y="341"/>
                </a:cubicBezTo>
                <a:cubicBezTo>
                  <a:pt x="1597" y="343"/>
                  <a:pt x="1597" y="343"/>
                  <a:pt x="1597" y="343"/>
                </a:cubicBezTo>
                <a:cubicBezTo>
                  <a:pt x="1598" y="345"/>
                  <a:pt x="1598" y="345"/>
                  <a:pt x="1598" y="345"/>
                </a:cubicBezTo>
                <a:cubicBezTo>
                  <a:pt x="1599" y="346"/>
                  <a:pt x="1599" y="346"/>
                  <a:pt x="1599" y="346"/>
                </a:cubicBezTo>
                <a:cubicBezTo>
                  <a:pt x="1601" y="348"/>
                  <a:pt x="1601" y="348"/>
                  <a:pt x="1601" y="348"/>
                </a:cubicBezTo>
                <a:cubicBezTo>
                  <a:pt x="1603" y="348"/>
                  <a:pt x="1603" y="348"/>
                  <a:pt x="1603" y="348"/>
                </a:cubicBezTo>
                <a:cubicBezTo>
                  <a:pt x="1604" y="349"/>
                  <a:pt x="1604" y="349"/>
                  <a:pt x="1604" y="349"/>
                </a:cubicBezTo>
                <a:cubicBezTo>
                  <a:pt x="1603" y="349"/>
                  <a:pt x="1603" y="349"/>
                  <a:pt x="1603" y="349"/>
                </a:cubicBezTo>
                <a:cubicBezTo>
                  <a:pt x="1603" y="350"/>
                  <a:pt x="1603" y="350"/>
                  <a:pt x="1603" y="350"/>
                </a:cubicBezTo>
                <a:cubicBezTo>
                  <a:pt x="1602" y="351"/>
                  <a:pt x="1602" y="351"/>
                  <a:pt x="1602" y="351"/>
                </a:cubicBezTo>
                <a:cubicBezTo>
                  <a:pt x="1602" y="355"/>
                  <a:pt x="1602" y="355"/>
                  <a:pt x="1602" y="355"/>
                </a:cubicBezTo>
                <a:cubicBezTo>
                  <a:pt x="1603" y="356"/>
                  <a:pt x="1603" y="356"/>
                  <a:pt x="1603" y="356"/>
                </a:cubicBezTo>
                <a:cubicBezTo>
                  <a:pt x="1603" y="359"/>
                  <a:pt x="1603" y="359"/>
                  <a:pt x="1603" y="359"/>
                </a:cubicBezTo>
                <a:cubicBezTo>
                  <a:pt x="1605" y="360"/>
                  <a:pt x="1605" y="360"/>
                  <a:pt x="1605" y="360"/>
                </a:cubicBezTo>
                <a:cubicBezTo>
                  <a:pt x="1605" y="361"/>
                  <a:pt x="1605" y="361"/>
                  <a:pt x="1605" y="361"/>
                </a:cubicBezTo>
                <a:cubicBezTo>
                  <a:pt x="1605" y="363"/>
                  <a:pt x="1605" y="363"/>
                  <a:pt x="1605" y="363"/>
                </a:cubicBezTo>
                <a:cubicBezTo>
                  <a:pt x="1607" y="362"/>
                  <a:pt x="1607" y="362"/>
                  <a:pt x="1607" y="362"/>
                </a:cubicBezTo>
                <a:cubicBezTo>
                  <a:pt x="1606" y="361"/>
                  <a:pt x="1606" y="361"/>
                  <a:pt x="1606" y="361"/>
                </a:cubicBezTo>
                <a:cubicBezTo>
                  <a:pt x="1606" y="359"/>
                  <a:pt x="1606" y="359"/>
                  <a:pt x="1606" y="359"/>
                </a:cubicBezTo>
                <a:cubicBezTo>
                  <a:pt x="1607" y="359"/>
                  <a:pt x="1607" y="359"/>
                  <a:pt x="1607" y="359"/>
                </a:cubicBezTo>
                <a:cubicBezTo>
                  <a:pt x="1606" y="360"/>
                  <a:pt x="1606" y="360"/>
                  <a:pt x="1606" y="360"/>
                </a:cubicBezTo>
                <a:cubicBezTo>
                  <a:pt x="1608" y="361"/>
                  <a:pt x="1608" y="361"/>
                  <a:pt x="1608" y="361"/>
                </a:cubicBezTo>
                <a:cubicBezTo>
                  <a:pt x="1609" y="362"/>
                  <a:pt x="1609" y="362"/>
                  <a:pt x="1609" y="362"/>
                </a:cubicBezTo>
                <a:cubicBezTo>
                  <a:pt x="1607" y="364"/>
                  <a:pt x="1607" y="364"/>
                  <a:pt x="1607" y="364"/>
                </a:cubicBezTo>
                <a:cubicBezTo>
                  <a:pt x="1606" y="365"/>
                  <a:pt x="1606" y="365"/>
                  <a:pt x="1606" y="365"/>
                </a:cubicBezTo>
                <a:cubicBezTo>
                  <a:pt x="1607" y="367"/>
                  <a:pt x="1607" y="367"/>
                  <a:pt x="1607" y="367"/>
                </a:cubicBezTo>
                <a:cubicBezTo>
                  <a:pt x="1607" y="369"/>
                  <a:pt x="1607" y="369"/>
                  <a:pt x="1607" y="369"/>
                </a:cubicBezTo>
                <a:cubicBezTo>
                  <a:pt x="1606" y="370"/>
                  <a:pt x="1606" y="370"/>
                  <a:pt x="1606" y="370"/>
                </a:cubicBezTo>
                <a:cubicBezTo>
                  <a:pt x="1607" y="372"/>
                  <a:pt x="1607" y="372"/>
                  <a:pt x="1607" y="372"/>
                </a:cubicBezTo>
                <a:cubicBezTo>
                  <a:pt x="1608" y="372"/>
                  <a:pt x="1608" y="372"/>
                  <a:pt x="1608" y="372"/>
                </a:cubicBezTo>
                <a:cubicBezTo>
                  <a:pt x="1609" y="375"/>
                  <a:pt x="1609" y="375"/>
                  <a:pt x="1609" y="375"/>
                </a:cubicBezTo>
                <a:cubicBezTo>
                  <a:pt x="1610" y="376"/>
                  <a:pt x="1610" y="376"/>
                  <a:pt x="1610" y="376"/>
                </a:cubicBezTo>
                <a:cubicBezTo>
                  <a:pt x="1612" y="379"/>
                  <a:pt x="1612" y="379"/>
                  <a:pt x="1612" y="379"/>
                </a:cubicBezTo>
                <a:cubicBezTo>
                  <a:pt x="1612" y="382"/>
                  <a:pt x="1612" y="382"/>
                  <a:pt x="1612" y="382"/>
                </a:cubicBezTo>
                <a:cubicBezTo>
                  <a:pt x="1614" y="383"/>
                  <a:pt x="1614" y="383"/>
                  <a:pt x="1614" y="383"/>
                </a:cubicBezTo>
                <a:cubicBezTo>
                  <a:pt x="1615" y="385"/>
                  <a:pt x="1615" y="385"/>
                  <a:pt x="1615" y="385"/>
                </a:cubicBezTo>
                <a:cubicBezTo>
                  <a:pt x="1617" y="387"/>
                  <a:pt x="1617" y="387"/>
                  <a:pt x="1617" y="387"/>
                </a:cubicBezTo>
                <a:cubicBezTo>
                  <a:pt x="1619" y="386"/>
                  <a:pt x="1619" y="386"/>
                  <a:pt x="1619" y="386"/>
                </a:cubicBezTo>
                <a:cubicBezTo>
                  <a:pt x="1620" y="388"/>
                  <a:pt x="1620" y="388"/>
                  <a:pt x="1620" y="388"/>
                </a:cubicBezTo>
                <a:cubicBezTo>
                  <a:pt x="1618" y="391"/>
                  <a:pt x="1618" y="391"/>
                  <a:pt x="1618" y="391"/>
                </a:cubicBezTo>
                <a:cubicBezTo>
                  <a:pt x="1616" y="391"/>
                  <a:pt x="1616" y="391"/>
                  <a:pt x="1616" y="391"/>
                </a:cubicBezTo>
                <a:cubicBezTo>
                  <a:pt x="1615" y="392"/>
                  <a:pt x="1615" y="392"/>
                  <a:pt x="1615" y="392"/>
                </a:cubicBezTo>
                <a:cubicBezTo>
                  <a:pt x="1617" y="393"/>
                  <a:pt x="1617" y="393"/>
                  <a:pt x="1617" y="393"/>
                </a:cubicBezTo>
                <a:cubicBezTo>
                  <a:pt x="1617" y="395"/>
                  <a:pt x="1617" y="395"/>
                  <a:pt x="1617" y="395"/>
                </a:cubicBezTo>
                <a:cubicBezTo>
                  <a:pt x="1619" y="396"/>
                  <a:pt x="1619" y="396"/>
                  <a:pt x="1619" y="396"/>
                </a:cubicBezTo>
                <a:cubicBezTo>
                  <a:pt x="1620" y="400"/>
                  <a:pt x="1620" y="400"/>
                  <a:pt x="1620" y="400"/>
                </a:cubicBezTo>
                <a:cubicBezTo>
                  <a:pt x="1619" y="402"/>
                  <a:pt x="1619" y="402"/>
                  <a:pt x="1619" y="402"/>
                </a:cubicBezTo>
                <a:cubicBezTo>
                  <a:pt x="1620" y="403"/>
                  <a:pt x="1620" y="403"/>
                  <a:pt x="1620" y="403"/>
                </a:cubicBezTo>
                <a:cubicBezTo>
                  <a:pt x="1622" y="403"/>
                  <a:pt x="1622" y="403"/>
                  <a:pt x="1622" y="403"/>
                </a:cubicBezTo>
                <a:cubicBezTo>
                  <a:pt x="1627" y="402"/>
                  <a:pt x="1627" y="402"/>
                  <a:pt x="1627" y="402"/>
                </a:cubicBezTo>
                <a:cubicBezTo>
                  <a:pt x="1630" y="403"/>
                  <a:pt x="1630" y="403"/>
                  <a:pt x="1630" y="403"/>
                </a:cubicBezTo>
                <a:cubicBezTo>
                  <a:pt x="1632" y="401"/>
                  <a:pt x="1632" y="401"/>
                  <a:pt x="1632" y="401"/>
                </a:cubicBezTo>
                <a:cubicBezTo>
                  <a:pt x="1631" y="399"/>
                  <a:pt x="1631" y="399"/>
                  <a:pt x="1631" y="399"/>
                </a:cubicBezTo>
                <a:cubicBezTo>
                  <a:pt x="1630" y="398"/>
                  <a:pt x="1630" y="398"/>
                  <a:pt x="1630" y="398"/>
                </a:cubicBezTo>
                <a:cubicBezTo>
                  <a:pt x="1632" y="395"/>
                  <a:pt x="1632" y="395"/>
                  <a:pt x="1632" y="395"/>
                </a:cubicBezTo>
                <a:cubicBezTo>
                  <a:pt x="1635" y="395"/>
                  <a:pt x="1635" y="395"/>
                  <a:pt x="1635" y="395"/>
                </a:cubicBezTo>
                <a:cubicBezTo>
                  <a:pt x="1635" y="391"/>
                  <a:pt x="1635" y="391"/>
                  <a:pt x="1635" y="391"/>
                </a:cubicBezTo>
                <a:cubicBezTo>
                  <a:pt x="1636" y="393"/>
                  <a:pt x="1636" y="393"/>
                  <a:pt x="1636" y="393"/>
                </a:cubicBezTo>
                <a:cubicBezTo>
                  <a:pt x="1640" y="393"/>
                  <a:pt x="1640" y="393"/>
                  <a:pt x="1640" y="393"/>
                </a:cubicBezTo>
                <a:cubicBezTo>
                  <a:pt x="1642" y="392"/>
                  <a:pt x="1642" y="392"/>
                  <a:pt x="1642" y="392"/>
                </a:cubicBezTo>
                <a:cubicBezTo>
                  <a:pt x="1644" y="393"/>
                  <a:pt x="1644" y="393"/>
                  <a:pt x="1644" y="393"/>
                </a:cubicBezTo>
                <a:cubicBezTo>
                  <a:pt x="1645" y="394"/>
                  <a:pt x="1645" y="394"/>
                  <a:pt x="1645" y="394"/>
                </a:cubicBezTo>
                <a:cubicBezTo>
                  <a:pt x="1647" y="392"/>
                  <a:pt x="1647" y="392"/>
                  <a:pt x="1647" y="392"/>
                </a:cubicBezTo>
                <a:cubicBezTo>
                  <a:pt x="1648" y="388"/>
                  <a:pt x="1648" y="388"/>
                  <a:pt x="1648" y="388"/>
                </a:cubicBezTo>
                <a:cubicBezTo>
                  <a:pt x="1649" y="386"/>
                  <a:pt x="1649" y="386"/>
                  <a:pt x="1649" y="386"/>
                </a:cubicBezTo>
                <a:cubicBezTo>
                  <a:pt x="1650" y="381"/>
                  <a:pt x="1650" y="381"/>
                  <a:pt x="1650" y="381"/>
                </a:cubicBezTo>
                <a:cubicBezTo>
                  <a:pt x="1651" y="379"/>
                  <a:pt x="1651" y="379"/>
                  <a:pt x="1651" y="379"/>
                </a:cubicBezTo>
                <a:cubicBezTo>
                  <a:pt x="1649" y="378"/>
                  <a:pt x="1649" y="378"/>
                  <a:pt x="1649" y="378"/>
                </a:cubicBezTo>
                <a:cubicBezTo>
                  <a:pt x="1649" y="376"/>
                  <a:pt x="1649" y="376"/>
                  <a:pt x="1649" y="376"/>
                </a:cubicBezTo>
                <a:cubicBezTo>
                  <a:pt x="1651" y="374"/>
                  <a:pt x="1651" y="374"/>
                  <a:pt x="1651" y="374"/>
                </a:cubicBezTo>
                <a:cubicBezTo>
                  <a:pt x="1649" y="372"/>
                  <a:pt x="1649" y="372"/>
                  <a:pt x="1649" y="372"/>
                </a:cubicBezTo>
                <a:cubicBezTo>
                  <a:pt x="1651" y="370"/>
                  <a:pt x="1651" y="370"/>
                  <a:pt x="1651" y="370"/>
                </a:cubicBezTo>
                <a:cubicBezTo>
                  <a:pt x="1649" y="369"/>
                  <a:pt x="1649" y="369"/>
                  <a:pt x="1649" y="369"/>
                </a:cubicBezTo>
                <a:cubicBezTo>
                  <a:pt x="1650" y="367"/>
                  <a:pt x="1650" y="367"/>
                  <a:pt x="1650" y="367"/>
                </a:cubicBezTo>
                <a:cubicBezTo>
                  <a:pt x="1648" y="365"/>
                  <a:pt x="1648" y="365"/>
                  <a:pt x="1648" y="365"/>
                </a:cubicBezTo>
                <a:cubicBezTo>
                  <a:pt x="1651" y="366"/>
                  <a:pt x="1651" y="366"/>
                  <a:pt x="1651" y="366"/>
                </a:cubicBezTo>
                <a:cubicBezTo>
                  <a:pt x="1653" y="366"/>
                  <a:pt x="1653" y="366"/>
                  <a:pt x="1653" y="366"/>
                </a:cubicBezTo>
                <a:cubicBezTo>
                  <a:pt x="1651" y="364"/>
                  <a:pt x="1651" y="364"/>
                  <a:pt x="1651" y="364"/>
                </a:cubicBezTo>
                <a:cubicBezTo>
                  <a:pt x="1652" y="361"/>
                  <a:pt x="1652" y="361"/>
                  <a:pt x="1652" y="361"/>
                </a:cubicBezTo>
                <a:cubicBezTo>
                  <a:pt x="1652" y="360"/>
                  <a:pt x="1652" y="360"/>
                  <a:pt x="1652" y="360"/>
                </a:cubicBezTo>
                <a:cubicBezTo>
                  <a:pt x="1649" y="359"/>
                  <a:pt x="1649" y="359"/>
                  <a:pt x="1649" y="359"/>
                </a:cubicBezTo>
                <a:cubicBezTo>
                  <a:pt x="1653" y="359"/>
                  <a:pt x="1653" y="359"/>
                  <a:pt x="1653" y="359"/>
                </a:cubicBezTo>
                <a:cubicBezTo>
                  <a:pt x="1651" y="357"/>
                  <a:pt x="1651" y="357"/>
                  <a:pt x="1651" y="357"/>
                </a:cubicBezTo>
                <a:cubicBezTo>
                  <a:pt x="1649" y="357"/>
                  <a:pt x="1649" y="357"/>
                  <a:pt x="1649" y="357"/>
                </a:cubicBezTo>
                <a:cubicBezTo>
                  <a:pt x="1650" y="355"/>
                  <a:pt x="1650" y="355"/>
                  <a:pt x="1650" y="355"/>
                </a:cubicBezTo>
                <a:cubicBezTo>
                  <a:pt x="1651" y="355"/>
                  <a:pt x="1651" y="355"/>
                  <a:pt x="1651" y="355"/>
                </a:cubicBezTo>
                <a:cubicBezTo>
                  <a:pt x="1651" y="356"/>
                  <a:pt x="1651" y="356"/>
                  <a:pt x="1651" y="356"/>
                </a:cubicBezTo>
                <a:cubicBezTo>
                  <a:pt x="1653" y="355"/>
                  <a:pt x="1653" y="355"/>
                  <a:pt x="1653" y="355"/>
                </a:cubicBezTo>
                <a:cubicBezTo>
                  <a:pt x="1653" y="353"/>
                  <a:pt x="1653" y="353"/>
                  <a:pt x="1653" y="353"/>
                </a:cubicBezTo>
                <a:cubicBezTo>
                  <a:pt x="1654" y="355"/>
                  <a:pt x="1654" y="355"/>
                  <a:pt x="1654" y="355"/>
                </a:cubicBezTo>
                <a:cubicBezTo>
                  <a:pt x="1654" y="353"/>
                  <a:pt x="1654" y="353"/>
                  <a:pt x="1654" y="353"/>
                </a:cubicBezTo>
                <a:cubicBezTo>
                  <a:pt x="1656" y="351"/>
                  <a:pt x="1656" y="351"/>
                  <a:pt x="1656" y="351"/>
                </a:cubicBezTo>
                <a:cubicBezTo>
                  <a:pt x="1657" y="351"/>
                  <a:pt x="1657" y="351"/>
                  <a:pt x="1657" y="351"/>
                </a:cubicBezTo>
                <a:cubicBezTo>
                  <a:pt x="1657" y="350"/>
                  <a:pt x="1657" y="350"/>
                  <a:pt x="1657" y="350"/>
                </a:cubicBezTo>
                <a:cubicBezTo>
                  <a:pt x="1658" y="348"/>
                  <a:pt x="1658" y="348"/>
                  <a:pt x="1658" y="348"/>
                </a:cubicBezTo>
                <a:cubicBezTo>
                  <a:pt x="1658" y="349"/>
                  <a:pt x="1658" y="349"/>
                  <a:pt x="1658" y="349"/>
                </a:cubicBezTo>
                <a:cubicBezTo>
                  <a:pt x="1658" y="351"/>
                  <a:pt x="1658" y="351"/>
                  <a:pt x="1658" y="351"/>
                </a:cubicBezTo>
                <a:cubicBezTo>
                  <a:pt x="1659" y="351"/>
                  <a:pt x="1659" y="351"/>
                  <a:pt x="1659" y="351"/>
                </a:cubicBezTo>
                <a:cubicBezTo>
                  <a:pt x="1661" y="349"/>
                  <a:pt x="1661" y="349"/>
                  <a:pt x="1661" y="349"/>
                </a:cubicBezTo>
                <a:cubicBezTo>
                  <a:pt x="1662" y="349"/>
                  <a:pt x="1662" y="349"/>
                  <a:pt x="1662" y="349"/>
                </a:cubicBezTo>
                <a:cubicBezTo>
                  <a:pt x="1664" y="347"/>
                  <a:pt x="1664" y="347"/>
                  <a:pt x="1664" y="347"/>
                </a:cubicBezTo>
                <a:cubicBezTo>
                  <a:pt x="1663" y="346"/>
                  <a:pt x="1663" y="346"/>
                  <a:pt x="1663" y="346"/>
                </a:cubicBezTo>
                <a:cubicBezTo>
                  <a:pt x="1662" y="345"/>
                  <a:pt x="1662" y="345"/>
                  <a:pt x="1662" y="345"/>
                </a:cubicBezTo>
                <a:cubicBezTo>
                  <a:pt x="1660" y="344"/>
                  <a:pt x="1660" y="344"/>
                  <a:pt x="1660" y="344"/>
                </a:cubicBezTo>
                <a:cubicBezTo>
                  <a:pt x="1658" y="345"/>
                  <a:pt x="1658" y="345"/>
                  <a:pt x="1658" y="345"/>
                </a:cubicBezTo>
                <a:cubicBezTo>
                  <a:pt x="1657" y="344"/>
                  <a:pt x="1657" y="344"/>
                  <a:pt x="1657" y="344"/>
                </a:cubicBezTo>
                <a:cubicBezTo>
                  <a:pt x="1655" y="345"/>
                  <a:pt x="1655" y="345"/>
                  <a:pt x="1655" y="345"/>
                </a:cubicBezTo>
                <a:cubicBezTo>
                  <a:pt x="1654" y="344"/>
                  <a:pt x="1654" y="344"/>
                  <a:pt x="1654" y="344"/>
                </a:cubicBezTo>
                <a:cubicBezTo>
                  <a:pt x="1652" y="343"/>
                  <a:pt x="1652" y="343"/>
                  <a:pt x="1652" y="343"/>
                </a:cubicBezTo>
                <a:cubicBezTo>
                  <a:pt x="1651" y="342"/>
                  <a:pt x="1651" y="342"/>
                  <a:pt x="1651" y="342"/>
                </a:cubicBezTo>
                <a:cubicBezTo>
                  <a:pt x="1648" y="342"/>
                  <a:pt x="1648" y="342"/>
                  <a:pt x="1648" y="342"/>
                </a:cubicBezTo>
                <a:cubicBezTo>
                  <a:pt x="1648" y="343"/>
                  <a:pt x="1648" y="343"/>
                  <a:pt x="1648" y="343"/>
                </a:cubicBezTo>
                <a:cubicBezTo>
                  <a:pt x="1647" y="343"/>
                  <a:pt x="1647" y="343"/>
                  <a:pt x="1647" y="343"/>
                </a:cubicBezTo>
                <a:cubicBezTo>
                  <a:pt x="1644" y="342"/>
                  <a:pt x="1644" y="342"/>
                  <a:pt x="1644" y="342"/>
                </a:cubicBezTo>
                <a:cubicBezTo>
                  <a:pt x="1644" y="342"/>
                  <a:pt x="1644" y="342"/>
                  <a:pt x="1644" y="342"/>
                </a:cubicBezTo>
                <a:cubicBezTo>
                  <a:pt x="1645" y="341"/>
                  <a:pt x="1645" y="341"/>
                  <a:pt x="1645" y="341"/>
                </a:cubicBezTo>
                <a:cubicBezTo>
                  <a:pt x="1647" y="342"/>
                  <a:pt x="1647" y="342"/>
                  <a:pt x="1647" y="342"/>
                </a:cubicBezTo>
                <a:cubicBezTo>
                  <a:pt x="1648" y="340"/>
                  <a:pt x="1648" y="340"/>
                  <a:pt x="1648" y="340"/>
                </a:cubicBezTo>
                <a:cubicBezTo>
                  <a:pt x="1649" y="341"/>
                  <a:pt x="1649" y="341"/>
                  <a:pt x="1649" y="341"/>
                </a:cubicBezTo>
                <a:cubicBezTo>
                  <a:pt x="1651" y="340"/>
                  <a:pt x="1651" y="340"/>
                  <a:pt x="1651" y="340"/>
                </a:cubicBezTo>
                <a:cubicBezTo>
                  <a:pt x="1651" y="339"/>
                  <a:pt x="1651" y="339"/>
                  <a:pt x="1651" y="339"/>
                </a:cubicBezTo>
                <a:cubicBezTo>
                  <a:pt x="1653" y="339"/>
                  <a:pt x="1653" y="339"/>
                  <a:pt x="1653" y="339"/>
                </a:cubicBezTo>
                <a:cubicBezTo>
                  <a:pt x="1654" y="340"/>
                  <a:pt x="1654" y="340"/>
                  <a:pt x="1654" y="340"/>
                </a:cubicBezTo>
                <a:cubicBezTo>
                  <a:pt x="1655" y="340"/>
                  <a:pt x="1655" y="340"/>
                  <a:pt x="1655" y="340"/>
                </a:cubicBezTo>
                <a:cubicBezTo>
                  <a:pt x="1655" y="339"/>
                  <a:pt x="1655" y="339"/>
                  <a:pt x="1655" y="339"/>
                </a:cubicBezTo>
                <a:cubicBezTo>
                  <a:pt x="1656" y="340"/>
                  <a:pt x="1656" y="340"/>
                  <a:pt x="1656" y="340"/>
                </a:cubicBezTo>
                <a:cubicBezTo>
                  <a:pt x="1659" y="341"/>
                  <a:pt x="1659" y="341"/>
                  <a:pt x="1659" y="341"/>
                </a:cubicBezTo>
                <a:cubicBezTo>
                  <a:pt x="1658" y="342"/>
                  <a:pt x="1658" y="342"/>
                  <a:pt x="1658" y="342"/>
                </a:cubicBezTo>
                <a:cubicBezTo>
                  <a:pt x="1660" y="343"/>
                  <a:pt x="1660" y="343"/>
                  <a:pt x="1660" y="343"/>
                </a:cubicBezTo>
                <a:cubicBezTo>
                  <a:pt x="1663" y="342"/>
                  <a:pt x="1663" y="342"/>
                  <a:pt x="1663" y="342"/>
                </a:cubicBezTo>
                <a:cubicBezTo>
                  <a:pt x="1664" y="340"/>
                  <a:pt x="1664" y="340"/>
                  <a:pt x="1664" y="340"/>
                </a:cubicBezTo>
                <a:cubicBezTo>
                  <a:pt x="1666" y="338"/>
                  <a:pt x="1666" y="338"/>
                  <a:pt x="1666" y="338"/>
                </a:cubicBezTo>
                <a:cubicBezTo>
                  <a:pt x="1667" y="335"/>
                  <a:pt x="1667" y="335"/>
                  <a:pt x="1667" y="335"/>
                </a:cubicBezTo>
                <a:cubicBezTo>
                  <a:pt x="1665" y="333"/>
                  <a:pt x="1665" y="333"/>
                  <a:pt x="1665" y="333"/>
                </a:cubicBezTo>
                <a:cubicBezTo>
                  <a:pt x="1665" y="331"/>
                  <a:pt x="1665" y="331"/>
                  <a:pt x="1665" y="331"/>
                </a:cubicBezTo>
                <a:cubicBezTo>
                  <a:pt x="1662" y="329"/>
                  <a:pt x="1662" y="329"/>
                  <a:pt x="1662" y="329"/>
                </a:cubicBezTo>
                <a:cubicBezTo>
                  <a:pt x="1663" y="328"/>
                  <a:pt x="1663" y="328"/>
                  <a:pt x="1663" y="328"/>
                </a:cubicBezTo>
                <a:cubicBezTo>
                  <a:pt x="1659" y="325"/>
                  <a:pt x="1659" y="325"/>
                  <a:pt x="1659" y="325"/>
                </a:cubicBezTo>
                <a:cubicBezTo>
                  <a:pt x="1659" y="324"/>
                  <a:pt x="1659" y="324"/>
                  <a:pt x="1659" y="324"/>
                </a:cubicBezTo>
                <a:cubicBezTo>
                  <a:pt x="1657" y="323"/>
                  <a:pt x="1657" y="323"/>
                  <a:pt x="1657" y="323"/>
                </a:cubicBezTo>
                <a:cubicBezTo>
                  <a:pt x="1656" y="325"/>
                  <a:pt x="1656" y="325"/>
                  <a:pt x="1656" y="325"/>
                </a:cubicBezTo>
                <a:cubicBezTo>
                  <a:pt x="1655" y="323"/>
                  <a:pt x="1655" y="323"/>
                  <a:pt x="1655" y="323"/>
                </a:cubicBezTo>
                <a:cubicBezTo>
                  <a:pt x="1654" y="323"/>
                  <a:pt x="1654" y="323"/>
                  <a:pt x="1654" y="323"/>
                </a:cubicBezTo>
                <a:cubicBezTo>
                  <a:pt x="1654" y="322"/>
                  <a:pt x="1654" y="322"/>
                  <a:pt x="1654" y="322"/>
                </a:cubicBezTo>
                <a:cubicBezTo>
                  <a:pt x="1652" y="321"/>
                  <a:pt x="1652" y="321"/>
                  <a:pt x="1652" y="321"/>
                </a:cubicBezTo>
                <a:cubicBezTo>
                  <a:pt x="1651" y="320"/>
                  <a:pt x="1651" y="320"/>
                  <a:pt x="1651" y="320"/>
                </a:cubicBezTo>
                <a:cubicBezTo>
                  <a:pt x="1650" y="318"/>
                  <a:pt x="1650" y="318"/>
                  <a:pt x="1650" y="318"/>
                </a:cubicBezTo>
                <a:cubicBezTo>
                  <a:pt x="1652" y="317"/>
                  <a:pt x="1652" y="317"/>
                  <a:pt x="1652" y="317"/>
                </a:cubicBezTo>
                <a:cubicBezTo>
                  <a:pt x="1650" y="314"/>
                  <a:pt x="1650" y="314"/>
                  <a:pt x="1650" y="314"/>
                </a:cubicBezTo>
                <a:cubicBezTo>
                  <a:pt x="1651" y="314"/>
                  <a:pt x="1651" y="314"/>
                  <a:pt x="1651" y="314"/>
                </a:cubicBezTo>
                <a:cubicBezTo>
                  <a:pt x="1651" y="313"/>
                  <a:pt x="1651" y="313"/>
                  <a:pt x="1651" y="313"/>
                </a:cubicBezTo>
                <a:cubicBezTo>
                  <a:pt x="1650" y="312"/>
                  <a:pt x="1650" y="312"/>
                  <a:pt x="1650" y="312"/>
                </a:cubicBezTo>
                <a:cubicBezTo>
                  <a:pt x="1651" y="310"/>
                  <a:pt x="1651" y="310"/>
                  <a:pt x="1651" y="310"/>
                </a:cubicBezTo>
                <a:cubicBezTo>
                  <a:pt x="1651" y="307"/>
                  <a:pt x="1651" y="307"/>
                  <a:pt x="1651" y="307"/>
                </a:cubicBezTo>
                <a:cubicBezTo>
                  <a:pt x="1651" y="307"/>
                  <a:pt x="1651" y="307"/>
                  <a:pt x="1651" y="307"/>
                </a:cubicBezTo>
                <a:cubicBezTo>
                  <a:pt x="1653" y="308"/>
                  <a:pt x="1653" y="308"/>
                  <a:pt x="1653" y="308"/>
                </a:cubicBezTo>
                <a:cubicBezTo>
                  <a:pt x="1653" y="306"/>
                  <a:pt x="1653" y="306"/>
                  <a:pt x="1653" y="306"/>
                </a:cubicBezTo>
                <a:cubicBezTo>
                  <a:pt x="1651" y="304"/>
                  <a:pt x="1651" y="304"/>
                  <a:pt x="1651" y="304"/>
                </a:cubicBezTo>
                <a:cubicBezTo>
                  <a:pt x="1652" y="301"/>
                  <a:pt x="1652" y="301"/>
                  <a:pt x="1652" y="301"/>
                </a:cubicBezTo>
                <a:cubicBezTo>
                  <a:pt x="1651" y="299"/>
                  <a:pt x="1651" y="299"/>
                  <a:pt x="1651" y="299"/>
                </a:cubicBezTo>
                <a:cubicBezTo>
                  <a:pt x="1652" y="298"/>
                  <a:pt x="1652" y="298"/>
                  <a:pt x="1652" y="298"/>
                </a:cubicBezTo>
                <a:cubicBezTo>
                  <a:pt x="1652" y="296"/>
                  <a:pt x="1652" y="296"/>
                  <a:pt x="1652" y="296"/>
                </a:cubicBezTo>
                <a:cubicBezTo>
                  <a:pt x="1649" y="293"/>
                  <a:pt x="1649" y="293"/>
                  <a:pt x="1649" y="293"/>
                </a:cubicBezTo>
                <a:cubicBezTo>
                  <a:pt x="1651" y="293"/>
                  <a:pt x="1651" y="293"/>
                  <a:pt x="1651" y="293"/>
                </a:cubicBezTo>
                <a:cubicBezTo>
                  <a:pt x="1654" y="293"/>
                  <a:pt x="1654" y="293"/>
                  <a:pt x="1654" y="293"/>
                </a:cubicBezTo>
                <a:cubicBezTo>
                  <a:pt x="1655" y="290"/>
                  <a:pt x="1655" y="290"/>
                  <a:pt x="1655" y="290"/>
                </a:cubicBezTo>
                <a:cubicBezTo>
                  <a:pt x="1655" y="289"/>
                  <a:pt x="1655" y="289"/>
                  <a:pt x="1655" y="289"/>
                </a:cubicBezTo>
                <a:cubicBezTo>
                  <a:pt x="1655" y="287"/>
                  <a:pt x="1655" y="287"/>
                  <a:pt x="1655" y="287"/>
                </a:cubicBezTo>
                <a:cubicBezTo>
                  <a:pt x="1657" y="288"/>
                  <a:pt x="1657" y="288"/>
                  <a:pt x="1657" y="288"/>
                </a:cubicBezTo>
                <a:cubicBezTo>
                  <a:pt x="1660" y="286"/>
                  <a:pt x="1660" y="286"/>
                  <a:pt x="1660" y="286"/>
                </a:cubicBezTo>
                <a:cubicBezTo>
                  <a:pt x="1660" y="284"/>
                  <a:pt x="1660" y="284"/>
                  <a:pt x="1660" y="284"/>
                </a:cubicBezTo>
                <a:cubicBezTo>
                  <a:pt x="1659" y="284"/>
                  <a:pt x="1659" y="284"/>
                  <a:pt x="1659" y="284"/>
                </a:cubicBezTo>
                <a:cubicBezTo>
                  <a:pt x="1659" y="282"/>
                  <a:pt x="1659" y="282"/>
                  <a:pt x="1659" y="282"/>
                </a:cubicBezTo>
                <a:cubicBezTo>
                  <a:pt x="1660" y="281"/>
                  <a:pt x="1660" y="281"/>
                  <a:pt x="1660" y="281"/>
                </a:cubicBezTo>
                <a:cubicBezTo>
                  <a:pt x="1661" y="282"/>
                  <a:pt x="1661" y="282"/>
                  <a:pt x="1661" y="282"/>
                </a:cubicBezTo>
                <a:cubicBezTo>
                  <a:pt x="1662" y="282"/>
                  <a:pt x="1662" y="282"/>
                  <a:pt x="1662" y="282"/>
                </a:cubicBezTo>
                <a:cubicBezTo>
                  <a:pt x="1663" y="280"/>
                  <a:pt x="1663" y="280"/>
                  <a:pt x="1663" y="280"/>
                </a:cubicBezTo>
                <a:cubicBezTo>
                  <a:pt x="1664" y="280"/>
                  <a:pt x="1664" y="280"/>
                  <a:pt x="1664" y="280"/>
                </a:cubicBezTo>
                <a:cubicBezTo>
                  <a:pt x="1664" y="281"/>
                  <a:pt x="1664" y="281"/>
                  <a:pt x="1664" y="281"/>
                </a:cubicBezTo>
                <a:cubicBezTo>
                  <a:pt x="1666" y="280"/>
                  <a:pt x="1666" y="280"/>
                  <a:pt x="1666" y="280"/>
                </a:cubicBezTo>
                <a:cubicBezTo>
                  <a:pt x="1666" y="278"/>
                  <a:pt x="1666" y="278"/>
                  <a:pt x="1666" y="278"/>
                </a:cubicBezTo>
                <a:cubicBezTo>
                  <a:pt x="1667" y="275"/>
                  <a:pt x="1667" y="275"/>
                  <a:pt x="1667" y="275"/>
                </a:cubicBezTo>
                <a:cubicBezTo>
                  <a:pt x="1668" y="275"/>
                  <a:pt x="1668" y="275"/>
                  <a:pt x="1668" y="275"/>
                </a:cubicBezTo>
                <a:cubicBezTo>
                  <a:pt x="1669" y="277"/>
                  <a:pt x="1669" y="277"/>
                  <a:pt x="1669" y="277"/>
                </a:cubicBezTo>
                <a:cubicBezTo>
                  <a:pt x="1670" y="277"/>
                  <a:pt x="1670" y="277"/>
                  <a:pt x="1670" y="277"/>
                </a:cubicBezTo>
                <a:cubicBezTo>
                  <a:pt x="1671" y="275"/>
                  <a:pt x="1671" y="275"/>
                  <a:pt x="1671" y="275"/>
                </a:cubicBezTo>
                <a:cubicBezTo>
                  <a:pt x="1673" y="274"/>
                  <a:pt x="1673" y="274"/>
                  <a:pt x="1673" y="274"/>
                </a:cubicBezTo>
                <a:cubicBezTo>
                  <a:pt x="1672" y="272"/>
                  <a:pt x="1672" y="272"/>
                  <a:pt x="1672" y="272"/>
                </a:cubicBezTo>
                <a:cubicBezTo>
                  <a:pt x="1673" y="270"/>
                  <a:pt x="1673" y="270"/>
                  <a:pt x="1673" y="270"/>
                </a:cubicBezTo>
                <a:cubicBezTo>
                  <a:pt x="1674" y="271"/>
                  <a:pt x="1674" y="271"/>
                  <a:pt x="1674" y="271"/>
                </a:cubicBezTo>
                <a:cubicBezTo>
                  <a:pt x="1676" y="269"/>
                  <a:pt x="1676" y="269"/>
                  <a:pt x="1676" y="269"/>
                </a:cubicBezTo>
                <a:cubicBezTo>
                  <a:pt x="1677" y="269"/>
                  <a:pt x="1677" y="269"/>
                  <a:pt x="1677" y="269"/>
                </a:cubicBezTo>
                <a:cubicBezTo>
                  <a:pt x="1679" y="266"/>
                  <a:pt x="1679" y="266"/>
                  <a:pt x="1679" y="266"/>
                </a:cubicBezTo>
                <a:cubicBezTo>
                  <a:pt x="1679" y="263"/>
                  <a:pt x="1679" y="263"/>
                  <a:pt x="1679" y="263"/>
                </a:cubicBezTo>
                <a:cubicBezTo>
                  <a:pt x="1680" y="261"/>
                  <a:pt x="1680" y="261"/>
                  <a:pt x="1680" y="261"/>
                </a:cubicBezTo>
                <a:cubicBezTo>
                  <a:pt x="1682" y="261"/>
                  <a:pt x="1682" y="261"/>
                  <a:pt x="1682" y="261"/>
                </a:cubicBezTo>
                <a:cubicBezTo>
                  <a:pt x="1684" y="258"/>
                  <a:pt x="1684" y="258"/>
                  <a:pt x="1684" y="258"/>
                </a:cubicBezTo>
                <a:cubicBezTo>
                  <a:pt x="1682" y="258"/>
                  <a:pt x="1682" y="258"/>
                  <a:pt x="1682" y="258"/>
                </a:cubicBezTo>
                <a:cubicBezTo>
                  <a:pt x="1681" y="257"/>
                  <a:pt x="1681" y="257"/>
                  <a:pt x="1681" y="257"/>
                </a:cubicBezTo>
                <a:cubicBezTo>
                  <a:pt x="1682" y="256"/>
                  <a:pt x="1682" y="256"/>
                  <a:pt x="1682" y="256"/>
                </a:cubicBezTo>
                <a:cubicBezTo>
                  <a:pt x="1682" y="255"/>
                  <a:pt x="1682" y="255"/>
                  <a:pt x="1682" y="255"/>
                </a:cubicBezTo>
                <a:cubicBezTo>
                  <a:pt x="1680" y="255"/>
                  <a:pt x="1680" y="255"/>
                  <a:pt x="1680" y="255"/>
                </a:cubicBezTo>
                <a:cubicBezTo>
                  <a:pt x="1678" y="253"/>
                  <a:pt x="1678" y="253"/>
                  <a:pt x="1678" y="253"/>
                </a:cubicBezTo>
                <a:cubicBezTo>
                  <a:pt x="1680" y="253"/>
                  <a:pt x="1680" y="253"/>
                  <a:pt x="1680" y="253"/>
                </a:cubicBezTo>
                <a:cubicBezTo>
                  <a:pt x="1680" y="251"/>
                  <a:pt x="1680" y="251"/>
                  <a:pt x="1680" y="251"/>
                </a:cubicBezTo>
                <a:cubicBezTo>
                  <a:pt x="1681" y="248"/>
                  <a:pt x="1681" y="248"/>
                  <a:pt x="1681" y="248"/>
                </a:cubicBezTo>
                <a:cubicBezTo>
                  <a:pt x="1682" y="247"/>
                  <a:pt x="1682" y="247"/>
                  <a:pt x="1682" y="247"/>
                </a:cubicBezTo>
                <a:cubicBezTo>
                  <a:pt x="1681" y="245"/>
                  <a:pt x="1681" y="245"/>
                  <a:pt x="1681" y="245"/>
                </a:cubicBezTo>
                <a:cubicBezTo>
                  <a:pt x="1680" y="245"/>
                  <a:pt x="1680" y="245"/>
                  <a:pt x="1680" y="245"/>
                </a:cubicBezTo>
                <a:cubicBezTo>
                  <a:pt x="1679" y="244"/>
                  <a:pt x="1679" y="244"/>
                  <a:pt x="1679" y="244"/>
                </a:cubicBezTo>
                <a:cubicBezTo>
                  <a:pt x="1679" y="243"/>
                  <a:pt x="1679" y="243"/>
                  <a:pt x="1679" y="243"/>
                </a:cubicBezTo>
                <a:cubicBezTo>
                  <a:pt x="1681" y="244"/>
                  <a:pt x="1681" y="244"/>
                  <a:pt x="1681" y="244"/>
                </a:cubicBezTo>
                <a:cubicBezTo>
                  <a:pt x="1681" y="244"/>
                  <a:pt x="1681" y="244"/>
                  <a:pt x="1681" y="244"/>
                </a:cubicBezTo>
                <a:cubicBezTo>
                  <a:pt x="1682" y="244"/>
                  <a:pt x="1682" y="244"/>
                  <a:pt x="1682" y="244"/>
                </a:cubicBezTo>
                <a:cubicBezTo>
                  <a:pt x="1682" y="243"/>
                  <a:pt x="1682" y="243"/>
                  <a:pt x="1682" y="243"/>
                </a:cubicBezTo>
                <a:cubicBezTo>
                  <a:pt x="1680" y="242"/>
                  <a:pt x="1680" y="242"/>
                  <a:pt x="1680" y="242"/>
                </a:cubicBezTo>
                <a:cubicBezTo>
                  <a:pt x="1682" y="241"/>
                  <a:pt x="1682" y="241"/>
                  <a:pt x="1682" y="241"/>
                </a:cubicBezTo>
                <a:cubicBezTo>
                  <a:pt x="1683" y="241"/>
                  <a:pt x="1683" y="241"/>
                  <a:pt x="1683" y="241"/>
                </a:cubicBezTo>
                <a:cubicBezTo>
                  <a:pt x="1685" y="240"/>
                  <a:pt x="1685" y="240"/>
                  <a:pt x="1685" y="240"/>
                </a:cubicBezTo>
                <a:cubicBezTo>
                  <a:pt x="1684" y="239"/>
                  <a:pt x="1684" y="239"/>
                  <a:pt x="1684" y="239"/>
                </a:cubicBezTo>
                <a:cubicBezTo>
                  <a:pt x="1682" y="237"/>
                  <a:pt x="1682" y="237"/>
                  <a:pt x="1682" y="237"/>
                </a:cubicBezTo>
                <a:cubicBezTo>
                  <a:pt x="1684" y="237"/>
                  <a:pt x="1684" y="237"/>
                  <a:pt x="1684" y="237"/>
                </a:cubicBezTo>
                <a:cubicBezTo>
                  <a:pt x="1685" y="238"/>
                  <a:pt x="1685" y="238"/>
                  <a:pt x="1685" y="238"/>
                </a:cubicBezTo>
                <a:cubicBezTo>
                  <a:pt x="1686" y="238"/>
                  <a:pt x="1686" y="238"/>
                  <a:pt x="1686" y="238"/>
                </a:cubicBezTo>
                <a:cubicBezTo>
                  <a:pt x="1687" y="236"/>
                  <a:pt x="1687" y="236"/>
                  <a:pt x="1687" y="236"/>
                </a:cubicBezTo>
                <a:cubicBezTo>
                  <a:pt x="1687" y="234"/>
                  <a:pt x="1687" y="234"/>
                  <a:pt x="1687" y="234"/>
                </a:cubicBezTo>
                <a:cubicBezTo>
                  <a:pt x="1688" y="233"/>
                  <a:pt x="1688" y="233"/>
                  <a:pt x="1688" y="233"/>
                </a:cubicBezTo>
                <a:cubicBezTo>
                  <a:pt x="1689" y="236"/>
                  <a:pt x="1689" y="236"/>
                  <a:pt x="1689" y="236"/>
                </a:cubicBezTo>
                <a:cubicBezTo>
                  <a:pt x="1691" y="234"/>
                  <a:pt x="1691" y="234"/>
                  <a:pt x="1691" y="234"/>
                </a:cubicBezTo>
                <a:cubicBezTo>
                  <a:pt x="1692" y="235"/>
                  <a:pt x="1692" y="235"/>
                  <a:pt x="1692" y="235"/>
                </a:cubicBezTo>
                <a:cubicBezTo>
                  <a:pt x="1693" y="236"/>
                  <a:pt x="1693" y="236"/>
                  <a:pt x="1693" y="236"/>
                </a:cubicBezTo>
                <a:cubicBezTo>
                  <a:pt x="1694" y="234"/>
                  <a:pt x="1694" y="234"/>
                  <a:pt x="1694" y="234"/>
                </a:cubicBezTo>
                <a:cubicBezTo>
                  <a:pt x="1696" y="235"/>
                  <a:pt x="1696" y="235"/>
                  <a:pt x="1696" y="235"/>
                </a:cubicBezTo>
                <a:cubicBezTo>
                  <a:pt x="1698" y="234"/>
                  <a:pt x="1698" y="234"/>
                  <a:pt x="1698" y="234"/>
                </a:cubicBezTo>
                <a:cubicBezTo>
                  <a:pt x="1699" y="235"/>
                  <a:pt x="1699" y="235"/>
                  <a:pt x="1699" y="235"/>
                </a:cubicBezTo>
                <a:cubicBezTo>
                  <a:pt x="1701" y="235"/>
                  <a:pt x="1701" y="235"/>
                  <a:pt x="1701" y="235"/>
                </a:cubicBezTo>
                <a:cubicBezTo>
                  <a:pt x="1703" y="234"/>
                  <a:pt x="1703" y="234"/>
                  <a:pt x="1703" y="234"/>
                </a:cubicBezTo>
                <a:cubicBezTo>
                  <a:pt x="1703" y="234"/>
                  <a:pt x="1703" y="234"/>
                  <a:pt x="1703" y="234"/>
                </a:cubicBezTo>
                <a:cubicBezTo>
                  <a:pt x="1703" y="235"/>
                  <a:pt x="1703" y="235"/>
                  <a:pt x="1703" y="235"/>
                </a:cubicBezTo>
                <a:cubicBezTo>
                  <a:pt x="1705" y="235"/>
                  <a:pt x="1705" y="235"/>
                  <a:pt x="1705" y="235"/>
                </a:cubicBezTo>
                <a:cubicBezTo>
                  <a:pt x="1707" y="237"/>
                  <a:pt x="1707" y="237"/>
                  <a:pt x="1707" y="237"/>
                </a:cubicBezTo>
                <a:cubicBezTo>
                  <a:pt x="1711" y="237"/>
                  <a:pt x="1711" y="237"/>
                  <a:pt x="1711" y="237"/>
                </a:cubicBezTo>
                <a:cubicBezTo>
                  <a:pt x="1714" y="240"/>
                  <a:pt x="1714" y="240"/>
                  <a:pt x="1714" y="240"/>
                </a:cubicBezTo>
                <a:cubicBezTo>
                  <a:pt x="1712" y="240"/>
                  <a:pt x="1712" y="240"/>
                  <a:pt x="1712" y="240"/>
                </a:cubicBezTo>
                <a:cubicBezTo>
                  <a:pt x="1713" y="242"/>
                  <a:pt x="1713" y="242"/>
                  <a:pt x="1713" y="242"/>
                </a:cubicBezTo>
                <a:cubicBezTo>
                  <a:pt x="1713" y="245"/>
                  <a:pt x="1713" y="245"/>
                  <a:pt x="1713" y="245"/>
                </a:cubicBezTo>
                <a:cubicBezTo>
                  <a:pt x="1713" y="245"/>
                  <a:pt x="1713" y="245"/>
                  <a:pt x="1713" y="245"/>
                </a:cubicBezTo>
                <a:cubicBezTo>
                  <a:pt x="1716" y="248"/>
                  <a:pt x="1716" y="248"/>
                  <a:pt x="1716" y="248"/>
                </a:cubicBezTo>
                <a:cubicBezTo>
                  <a:pt x="1713" y="248"/>
                  <a:pt x="1713" y="248"/>
                  <a:pt x="1713" y="248"/>
                </a:cubicBezTo>
                <a:cubicBezTo>
                  <a:pt x="1713" y="248"/>
                  <a:pt x="1713" y="248"/>
                  <a:pt x="1713" y="248"/>
                </a:cubicBezTo>
                <a:cubicBezTo>
                  <a:pt x="1715" y="250"/>
                  <a:pt x="1715" y="250"/>
                  <a:pt x="1715" y="250"/>
                </a:cubicBezTo>
                <a:cubicBezTo>
                  <a:pt x="1715" y="252"/>
                  <a:pt x="1715" y="252"/>
                  <a:pt x="1715" y="252"/>
                </a:cubicBezTo>
                <a:cubicBezTo>
                  <a:pt x="1712" y="250"/>
                  <a:pt x="1712" y="250"/>
                  <a:pt x="1712" y="250"/>
                </a:cubicBezTo>
                <a:cubicBezTo>
                  <a:pt x="1710" y="250"/>
                  <a:pt x="1710" y="250"/>
                  <a:pt x="1710" y="250"/>
                </a:cubicBezTo>
                <a:cubicBezTo>
                  <a:pt x="1707" y="252"/>
                  <a:pt x="1707" y="252"/>
                  <a:pt x="1707" y="252"/>
                </a:cubicBezTo>
                <a:cubicBezTo>
                  <a:pt x="1707" y="253"/>
                  <a:pt x="1707" y="253"/>
                  <a:pt x="1707" y="253"/>
                </a:cubicBezTo>
                <a:cubicBezTo>
                  <a:pt x="1705" y="255"/>
                  <a:pt x="1705" y="255"/>
                  <a:pt x="1705" y="255"/>
                </a:cubicBezTo>
                <a:cubicBezTo>
                  <a:pt x="1705" y="257"/>
                  <a:pt x="1705" y="257"/>
                  <a:pt x="1705" y="257"/>
                </a:cubicBezTo>
                <a:cubicBezTo>
                  <a:pt x="1704" y="257"/>
                  <a:pt x="1704" y="257"/>
                  <a:pt x="1704" y="257"/>
                </a:cubicBezTo>
                <a:cubicBezTo>
                  <a:pt x="1701" y="260"/>
                  <a:pt x="1701" y="260"/>
                  <a:pt x="1701" y="260"/>
                </a:cubicBezTo>
                <a:cubicBezTo>
                  <a:pt x="1701" y="264"/>
                  <a:pt x="1701" y="264"/>
                  <a:pt x="1701" y="264"/>
                </a:cubicBezTo>
                <a:cubicBezTo>
                  <a:pt x="1700" y="264"/>
                  <a:pt x="1700" y="264"/>
                  <a:pt x="1700" y="264"/>
                </a:cubicBezTo>
                <a:cubicBezTo>
                  <a:pt x="1699" y="263"/>
                  <a:pt x="1699" y="263"/>
                  <a:pt x="1699" y="263"/>
                </a:cubicBezTo>
                <a:cubicBezTo>
                  <a:pt x="1699" y="263"/>
                  <a:pt x="1699" y="263"/>
                  <a:pt x="1699" y="263"/>
                </a:cubicBezTo>
                <a:cubicBezTo>
                  <a:pt x="1699" y="265"/>
                  <a:pt x="1699" y="265"/>
                  <a:pt x="1699" y="265"/>
                </a:cubicBezTo>
                <a:cubicBezTo>
                  <a:pt x="1699" y="267"/>
                  <a:pt x="1699" y="267"/>
                  <a:pt x="1699" y="267"/>
                </a:cubicBezTo>
                <a:cubicBezTo>
                  <a:pt x="1697" y="267"/>
                  <a:pt x="1697" y="267"/>
                  <a:pt x="1697" y="267"/>
                </a:cubicBezTo>
                <a:cubicBezTo>
                  <a:pt x="1695" y="269"/>
                  <a:pt x="1695" y="269"/>
                  <a:pt x="1695" y="269"/>
                </a:cubicBezTo>
                <a:cubicBezTo>
                  <a:pt x="1696" y="271"/>
                  <a:pt x="1696" y="271"/>
                  <a:pt x="1696" y="271"/>
                </a:cubicBezTo>
                <a:cubicBezTo>
                  <a:pt x="1697" y="272"/>
                  <a:pt x="1697" y="272"/>
                  <a:pt x="1697" y="272"/>
                </a:cubicBezTo>
                <a:cubicBezTo>
                  <a:pt x="1695" y="271"/>
                  <a:pt x="1695" y="271"/>
                  <a:pt x="1695" y="271"/>
                </a:cubicBezTo>
                <a:cubicBezTo>
                  <a:pt x="1694" y="270"/>
                  <a:pt x="1694" y="270"/>
                  <a:pt x="1694" y="270"/>
                </a:cubicBezTo>
                <a:cubicBezTo>
                  <a:pt x="1693" y="271"/>
                  <a:pt x="1693" y="271"/>
                  <a:pt x="1693" y="271"/>
                </a:cubicBezTo>
                <a:cubicBezTo>
                  <a:pt x="1692" y="273"/>
                  <a:pt x="1692" y="273"/>
                  <a:pt x="1692" y="273"/>
                </a:cubicBezTo>
                <a:cubicBezTo>
                  <a:pt x="1692" y="274"/>
                  <a:pt x="1692" y="274"/>
                  <a:pt x="1692" y="274"/>
                </a:cubicBezTo>
                <a:cubicBezTo>
                  <a:pt x="1691" y="274"/>
                  <a:pt x="1691" y="274"/>
                  <a:pt x="1691" y="274"/>
                </a:cubicBezTo>
                <a:cubicBezTo>
                  <a:pt x="1690" y="274"/>
                  <a:pt x="1690" y="274"/>
                  <a:pt x="1690" y="274"/>
                </a:cubicBezTo>
                <a:cubicBezTo>
                  <a:pt x="1692" y="276"/>
                  <a:pt x="1692" y="276"/>
                  <a:pt x="1692" y="276"/>
                </a:cubicBezTo>
                <a:cubicBezTo>
                  <a:pt x="1692" y="277"/>
                  <a:pt x="1692" y="277"/>
                  <a:pt x="1692" y="277"/>
                </a:cubicBezTo>
                <a:cubicBezTo>
                  <a:pt x="1691" y="278"/>
                  <a:pt x="1691" y="278"/>
                  <a:pt x="1691" y="278"/>
                </a:cubicBezTo>
                <a:cubicBezTo>
                  <a:pt x="1690" y="279"/>
                  <a:pt x="1690" y="279"/>
                  <a:pt x="1690" y="279"/>
                </a:cubicBezTo>
                <a:cubicBezTo>
                  <a:pt x="1688" y="280"/>
                  <a:pt x="1688" y="280"/>
                  <a:pt x="1688" y="280"/>
                </a:cubicBezTo>
                <a:cubicBezTo>
                  <a:pt x="1687" y="280"/>
                  <a:pt x="1687" y="280"/>
                  <a:pt x="1687" y="280"/>
                </a:cubicBezTo>
                <a:cubicBezTo>
                  <a:pt x="1687" y="279"/>
                  <a:pt x="1687" y="279"/>
                  <a:pt x="1687" y="279"/>
                </a:cubicBezTo>
                <a:cubicBezTo>
                  <a:pt x="1686" y="278"/>
                  <a:pt x="1686" y="278"/>
                  <a:pt x="1686" y="278"/>
                </a:cubicBezTo>
                <a:cubicBezTo>
                  <a:pt x="1684" y="279"/>
                  <a:pt x="1684" y="279"/>
                  <a:pt x="1684" y="279"/>
                </a:cubicBezTo>
                <a:cubicBezTo>
                  <a:pt x="1685" y="281"/>
                  <a:pt x="1685" y="281"/>
                  <a:pt x="1685" y="281"/>
                </a:cubicBezTo>
                <a:cubicBezTo>
                  <a:pt x="1684" y="282"/>
                  <a:pt x="1684" y="282"/>
                  <a:pt x="1684" y="282"/>
                </a:cubicBezTo>
                <a:cubicBezTo>
                  <a:pt x="1685" y="284"/>
                  <a:pt x="1685" y="284"/>
                  <a:pt x="1685" y="284"/>
                </a:cubicBezTo>
                <a:cubicBezTo>
                  <a:pt x="1684" y="285"/>
                  <a:pt x="1684" y="285"/>
                  <a:pt x="1684" y="285"/>
                </a:cubicBezTo>
                <a:cubicBezTo>
                  <a:pt x="1683" y="286"/>
                  <a:pt x="1683" y="286"/>
                  <a:pt x="1683" y="286"/>
                </a:cubicBezTo>
                <a:cubicBezTo>
                  <a:pt x="1682" y="287"/>
                  <a:pt x="1682" y="287"/>
                  <a:pt x="1682" y="287"/>
                </a:cubicBezTo>
                <a:cubicBezTo>
                  <a:pt x="1683" y="289"/>
                  <a:pt x="1683" y="289"/>
                  <a:pt x="1683" y="289"/>
                </a:cubicBezTo>
                <a:cubicBezTo>
                  <a:pt x="1683" y="290"/>
                  <a:pt x="1683" y="290"/>
                  <a:pt x="1683" y="290"/>
                </a:cubicBezTo>
                <a:cubicBezTo>
                  <a:pt x="1683" y="292"/>
                  <a:pt x="1683" y="292"/>
                  <a:pt x="1683" y="292"/>
                </a:cubicBezTo>
                <a:cubicBezTo>
                  <a:pt x="1683" y="293"/>
                  <a:pt x="1683" y="293"/>
                  <a:pt x="1683" y="293"/>
                </a:cubicBezTo>
                <a:cubicBezTo>
                  <a:pt x="1684" y="293"/>
                  <a:pt x="1684" y="293"/>
                  <a:pt x="1684" y="293"/>
                </a:cubicBezTo>
                <a:cubicBezTo>
                  <a:pt x="1685" y="294"/>
                  <a:pt x="1685" y="294"/>
                  <a:pt x="1685" y="294"/>
                </a:cubicBezTo>
                <a:cubicBezTo>
                  <a:pt x="1685" y="296"/>
                  <a:pt x="1685" y="296"/>
                  <a:pt x="1685" y="296"/>
                </a:cubicBezTo>
                <a:cubicBezTo>
                  <a:pt x="1684" y="297"/>
                  <a:pt x="1684" y="297"/>
                  <a:pt x="1684" y="297"/>
                </a:cubicBezTo>
                <a:cubicBezTo>
                  <a:pt x="1685" y="299"/>
                  <a:pt x="1685" y="299"/>
                  <a:pt x="1685" y="299"/>
                </a:cubicBezTo>
                <a:cubicBezTo>
                  <a:pt x="1685" y="300"/>
                  <a:pt x="1685" y="300"/>
                  <a:pt x="1685" y="300"/>
                </a:cubicBezTo>
                <a:cubicBezTo>
                  <a:pt x="1687" y="303"/>
                  <a:pt x="1687" y="303"/>
                  <a:pt x="1687" y="303"/>
                </a:cubicBezTo>
                <a:cubicBezTo>
                  <a:pt x="1688" y="304"/>
                  <a:pt x="1688" y="304"/>
                  <a:pt x="1688" y="304"/>
                </a:cubicBezTo>
                <a:cubicBezTo>
                  <a:pt x="1687" y="305"/>
                  <a:pt x="1687" y="305"/>
                  <a:pt x="1687" y="305"/>
                </a:cubicBezTo>
                <a:cubicBezTo>
                  <a:pt x="1688" y="307"/>
                  <a:pt x="1688" y="307"/>
                  <a:pt x="1688" y="307"/>
                </a:cubicBezTo>
                <a:cubicBezTo>
                  <a:pt x="1687" y="308"/>
                  <a:pt x="1687" y="308"/>
                  <a:pt x="1687" y="308"/>
                </a:cubicBezTo>
                <a:cubicBezTo>
                  <a:pt x="1687" y="311"/>
                  <a:pt x="1687" y="311"/>
                  <a:pt x="1687" y="311"/>
                </a:cubicBezTo>
                <a:cubicBezTo>
                  <a:pt x="1687" y="312"/>
                  <a:pt x="1687" y="312"/>
                  <a:pt x="1687" y="312"/>
                </a:cubicBezTo>
                <a:cubicBezTo>
                  <a:pt x="1687" y="316"/>
                  <a:pt x="1687" y="316"/>
                  <a:pt x="1687" y="316"/>
                </a:cubicBezTo>
                <a:cubicBezTo>
                  <a:pt x="1688" y="318"/>
                  <a:pt x="1688" y="318"/>
                  <a:pt x="1688" y="318"/>
                </a:cubicBezTo>
                <a:cubicBezTo>
                  <a:pt x="1687" y="320"/>
                  <a:pt x="1687" y="320"/>
                  <a:pt x="1687" y="320"/>
                </a:cubicBezTo>
                <a:cubicBezTo>
                  <a:pt x="1687" y="322"/>
                  <a:pt x="1687" y="322"/>
                  <a:pt x="1687" y="322"/>
                </a:cubicBezTo>
                <a:cubicBezTo>
                  <a:pt x="1687" y="323"/>
                  <a:pt x="1687" y="323"/>
                  <a:pt x="1687" y="323"/>
                </a:cubicBezTo>
                <a:cubicBezTo>
                  <a:pt x="1690" y="322"/>
                  <a:pt x="1690" y="322"/>
                  <a:pt x="1690" y="322"/>
                </a:cubicBezTo>
                <a:cubicBezTo>
                  <a:pt x="1691" y="322"/>
                  <a:pt x="1691" y="322"/>
                  <a:pt x="1691" y="322"/>
                </a:cubicBezTo>
                <a:cubicBezTo>
                  <a:pt x="1692" y="321"/>
                  <a:pt x="1692" y="321"/>
                  <a:pt x="1692" y="321"/>
                </a:cubicBezTo>
                <a:cubicBezTo>
                  <a:pt x="1694" y="324"/>
                  <a:pt x="1694" y="324"/>
                  <a:pt x="1694" y="324"/>
                </a:cubicBezTo>
                <a:cubicBezTo>
                  <a:pt x="1695" y="323"/>
                  <a:pt x="1695" y="323"/>
                  <a:pt x="1695" y="323"/>
                </a:cubicBezTo>
                <a:cubicBezTo>
                  <a:pt x="1697" y="325"/>
                  <a:pt x="1697" y="325"/>
                  <a:pt x="1697" y="325"/>
                </a:cubicBezTo>
                <a:cubicBezTo>
                  <a:pt x="1700" y="324"/>
                  <a:pt x="1700" y="324"/>
                  <a:pt x="1700" y="324"/>
                </a:cubicBezTo>
                <a:cubicBezTo>
                  <a:pt x="1700" y="325"/>
                  <a:pt x="1700" y="325"/>
                  <a:pt x="1700" y="325"/>
                </a:cubicBezTo>
                <a:cubicBezTo>
                  <a:pt x="1700" y="326"/>
                  <a:pt x="1700" y="326"/>
                  <a:pt x="1700" y="326"/>
                </a:cubicBezTo>
                <a:cubicBezTo>
                  <a:pt x="1701" y="326"/>
                  <a:pt x="1701" y="326"/>
                  <a:pt x="1701" y="326"/>
                </a:cubicBezTo>
                <a:cubicBezTo>
                  <a:pt x="1703" y="324"/>
                  <a:pt x="1703" y="324"/>
                  <a:pt x="1703" y="324"/>
                </a:cubicBezTo>
                <a:cubicBezTo>
                  <a:pt x="1703" y="326"/>
                  <a:pt x="1703" y="326"/>
                  <a:pt x="1703" y="326"/>
                </a:cubicBezTo>
                <a:cubicBezTo>
                  <a:pt x="1702" y="327"/>
                  <a:pt x="1702" y="327"/>
                  <a:pt x="1702" y="327"/>
                </a:cubicBezTo>
                <a:cubicBezTo>
                  <a:pt x="1704" y="331"/>
                  <a:pt x="1704" y="331"/>
                  <a:pt x="1704" y="331"/>
                </a:cubicBezTo>
                <a:cubicBezTo>
                  <a:pt x="1705" y="332"/>
                  <a:pt x="1705" y="332"/>
                  <a:pt x="1705" y="332"/>
                </a:cubicBezTo>
                <a:cubicBezTo>
                  <a:pt x="1704" y="334"/>
                  <a:pt x="1704" y="334"/>
                  <a:pt x="1704" y="334"/>
                </a:cubicBezTo>
                <a:cubicBezTo>
                  <a:pt x="1705" y="335"/>
                  <a:pt x="1705" y="335"/>
                  <a:pt x="1705" y="335"/>
                </a:cubicBezTo>
                <a:cubicBezTo>
                  <a:pt x="1706" y="332"/>
                  <a:pt x="1706" y="332"/>
                  <a:pt x="1706" y="332"/>
                </a:cubicBezTo>
                <a:cubicBezTo>
                  <a:pt x="1707" y="331"/>
                  <a:pt x="1707" y="331"/>
                  <a:pt x="1707" y="331"/>
                </a:cubicBezTo>
                <a:cubicBezTo>
                  <a:pt x="1707" y="332"/>
                  <a:pt x="1707" y="332"/>
                  <a:pt x="1707" y="332"/>
                </a:cubicBezTo>
                <a:cubicBezTo>
                  <a:pt x="1709" y="332"/>
                  <a:pt x="1709" y="332"/>
                  <a:pt x="1709" y="332"/>
                </a:cubicBezTo>
                <a:cubicBezTo>
                  <a:pt x="1711" y="332"/>
                  <a:pt x="1711" y="332"/>
                  <a:pt x="1711" y="332"/>
                </a:cubicBezTo>
                <a:cubicBezTo>
                  <a:pt x="1714" y="329"/>
                  <a:pt x="1714" y="329"/>
                  <a:pt x="1714" y="329"/>
                </a:cubicBezTo>
                <a:cubicBezTo>
                  <a:pt x="1716" y="329"/>
                  <a:pt x="1716" y="329"/>
                  <a:pt x="1716" y="329"/>
                </a:cubicBezTo>
                <a:cubicBezTo>
                  <a:pt x="1720" y="327"/>
                  <a:pt x="1720" y="327"/>
                  <a:pt x="1720" y="327"/>
                </a:cubicBezTo>
                <a:cubicBezTo>
                  <a:pt x="1720" y="326"/>
                  <a:pt x="1720" y="326"/>
                  <a:pt x="1720" y="326"/>
                </a:cubicBezTo>
                <a:cubicBezTo>
                  <a:pt x="1723" y="326"/>
                  <a:pt x="1723" y="326"/>
                  <a:pt x="1723" y="326"/>
                </a:cubicBezTo>
                <a:cubicBezTo>
                  <a:pt x="1724" y="326"/>
                  <a:pt x="1724" y="326"/>
                  <a:pt x="1724" y="326"/>
                </a:cubicBezTo>
                <a:cubicBezTo>
                  <a:pt x="1726" y="324"/>
                  <a:pt x="1726" y="324"/>
                  <a:pt x="1726" y="324"/>
                </a:cubicBezTo>
                <a:cubicBezTo>
                  <a:pt x="1726" y="324"/>
                  <a:pt x="1726" y="324"/>
                  <a:pt x="1726" y="324"/>
                </a:cubicBezTo>
                <a:cubicBezTo>
                  <a:pt x="1726" y="326"/>
                  <a:pt x="1726" y="326"/>
                  <a:pt x="1726" y="326"/>
                </a:cubicBezTo>
                <a:cubicBezTo>
                  <a:pt x="1727" y="327"/>
                  <a:pt x="1727" y="327"/>
                  <a:pt x="1727" y="327"/>
                </a:cubicBezTo>
                <a:cubicBezTo>
                  <a:pt x="1728" y="324"/>
                  <a:pt x="1728" y="324"/>
                  <a:pt x="1728" y="324"/>
                </a:cubicBezTo>
                <a:cubicBezTo>
                  <a:pt x="1729" y="324"/>
                  <a:pt x="1729" y="324"/>
                  <a:pt x="1729" y="324"/>
                </a:cubicBezTo>
                <a:cubicBezTo>
                  <a:pt x="1728" y="322"/>
                  <a:pt x="1728" y="322"/>
                  <a:pt x="1728" y="322"/>
                </a:cubicBezTo>
                <a:cubicBezTo>
                  <a:pt x="1729" y="321"/>
                  <a:pt x="1729" y="321"/>
                  <a:pt x="1729" y="321"/>
                </a:cubicBezTo>
                <a:cubicBezTo>
                  <a:pt x="1730" y="323"/>
                  <a:pt x="1730" y="323"/>
                  <a:pt x="1730" y="323"/>
                </a:cubicBezTo>
                <a:cubicBezTo>
                  <a:pt x="1731" y="324"/>
                  <a:pt x="1731" y="324"/>
                  <a:pt x="1731" y="324"/>
                </a:cubicBezTo>
                <a:cubicBezTo>
                  <a:pt x="1731" y="322"/>
                  <a:pt x="1731" y="322"/>
                  <a:pt x="1731" y="322"/>
                </a:cubicBezTo>
                <a:cubicBezTo>
                  <a:pt x="1732" y="324"/>
                  <a:pt x="1732" y="324"/>
                  <a:pt x="1732" y="324"/>
                </a:cubicBezTo>
                <a:cubicBezTo>
                  <a:pt x="1733" y="324"/>
                  <a:pt x="1733" y="324"/>
                  <a:pt x="1733" y="324"/>
                </a:cubicBezTo>
                <a:cubicBezTo>
                  <a:pt x="1734" y="323"/>
                  <a:pt x="1734" y="323"/>
                  <a:pt x="1734" y="323"/>
                </a:cubicBezTo>
                <a:cubicBezTo>
                  <a:pt x="1735" y="323"/>
                  <a:pt x="1735" y="323"/>
                  <a:pt x="1735" y="323"/>
                </a:cubicBezTo>
                <a:cubicBezTo>
                  <a:pt x="1735" y="324"/>
                  <a:pt x="1735" y="324"/>
                  <a:pt x="1735" y="324"/>
                </a:cubicBezTo>
                <a:cubicBezTo>
                  <a:pt x="1737" y="323"/>
                  <a:pt x="1737" y="323"/>
                  <a:pt x="1737" y="323"/>
                </a:cubicBezTo>
                <a:cubicBezTo>
                  <a:pt x="1739" y="322"/>
                  <a:pt x="1739" y="322"/>
                  <a:pt x="1739" y="322"/>
                </a:cubicBezTo>
                <a:cubicBezTo>
                  <a:pt x="1741" y="323"/>
                  <a:pt x="1741" y="323"/>
                  <a:pt x="1741" y="323"/>
                </a:cubicBezTo>
                <a:cubicBezTo>
                  <a:pt x="1744" y="323"/>
                  <a:pt x="1744" y="323"/>
                  <a:pt x="1744" y="323"/>
                </a:cubicBezTo>
                <a:cubicBezTo>
                  <a:pt x="1744" y="322"/>
                  <a:pt x="1744" y="322"/>
                  <a:pt x="1744" y="322"/>
                </a:cubicBezTo>
                <a:cubicBezTo>
                  <a:pt x="1743" y="321"/>
                  <a:pt x="1743" y="321"/>
                  <a:pt x="1743" y="321"/>
                </a:cubicBezTo>
                <a:cubicBezTo>
                  <a:pt x="1744" y="321"/>
                  <a:pt x="1744" y="321"/>
                  <a:pt x="1744" y="321"/>
                </a:cubicBezTo>
                <a:cubicBezTo>
                  <a:pt x="1745" y="321"/>
                  <a:pt x="1745" y="321"/>
                  <a:pt x="1745" y="321"/>
                </a:cubicBezTo>
                <a:cubicBezTo>
                  <a:pt x="1746" y="322"/>
                  <a:pt x="1746" y="322"/>
                  <a:pt x="1746" y="322"/>
                </a:cubicBezTo>
                <a:cubicBezTo>
                  <a:pt x="1748" y="323"/>
                  <a:pt x="1748" y="323"/>
                  <a:pt x="1748" y="323"/>
                </a:cubicBezTo>
                <a:cubicBezTo>
                  <a:pt x="1748" y="323"/>
                  <a:pt x="1748" y="322"/>
                  <a:pt x="1749" y="321"/>
                </a:cubicBezTo>
                <a:cubicBezTo>
                  <a:pt x="1748" y="318"/>
                  <a:pt x="1748" y="318"/>
                  <a:pt x="1748" y="318"/>
                </a:cubicBezTo>
                <a:cubicBezTo>
                  <a:pt x="1749" y="321"/>
                  <a:pt x="1749" y="321"/>
                  <a:pt x="1749" y="321"/>
                </a:cubicBezTo>
                <a:cubicBezTo>
                  <a:pt x="1749" y="321"/>
                  <a:pt x="1749" y="321"/>
                  <a:pt x="1749" y="321"/>
                </a:cubicBezTo>
                <a:cubicBezTo>
                  <a:pt x="1749" y="321"/>
                  <a:pt x="1749" y="320"/>
                  <a:pt x="1749" y="320"/>
                </a:cubicBezTo>
                <a:cubicBezTo>
                  <a:pt x="1749" y="320"/>
                  <a:pt x="1752" y="319"/>
                  <a:pt x="1752" y="319"/>
                </a:cubicBezTo>
                <a:cubicBezTo>
                  <a:pt x="1754" y="318"/>
                  <a:pt x="1754" y="318"/>
                  <a:pt x="1754" y="318"/>
                </a:cubicBezTo>
                <a:cubicBezTo>
                  <a:pt x="1753" y="320"/>
                  <a:pt x="1753" y="320"/>
                  <a:pt x="1753" y="320"/>
                </a:cubicBezTo>
                <a:cubicBezTo>
                  <a:pt x="1753" y="321"/>
                  <a:pt x="1753" y="321"/>
                  <a:pt x="1753" y="321"/>
                </a:cubicBezTo>
                <a:cubicBezTo>
                  <a:pt x="1753" y="323"/>
                  <a:pt x="1753" y="323"/>
                  <a:pt x="1753" y="323"/>
                </a:cubicBezTo>
                <a:cubicBezTo>
                  <a:pt x="1751" y="321"/>
                  <a:pt x="1751" y="321"/>
                  <a:pt x="1751" y="321"/>
                </a:cubicBezTo>
                <a:cubicBezTo>
                  <a:pt x="1751" y="322"/>
                  <a:pt x="1751" y="322"/>
                  <a:pt x="1751" y="322"/>
                </a:cubicBezTo>
                <a:cubicBezTo>
                  <a:pt x="1753" y="325"/>
                  <a:pt x="1753" y="325"/>
                  <a:pt x="1753" y="325"/>
                </a:cubicBezTo>
                <a:cubicBezTo>
                  <a:pt x="1755" y="325"/>
                  <a:pt x="1755" y="325"/>
                  <a:pt x="1755" y="325"/>
                </a:cubicBezTo>
                <a:cubicBezTo>
                  <a:pt x="1757" y="327"/>
                  <a:pt x="1757" y="327"/>
                  <a:pt x="1757" y="327"/>
                </a:cubicBezTo>
                <a:cubicBezTo>
                  <a:pt x="1759" y="327"/>
                  <a:pt x="1759" y="327"/>
                  <a:pt x="1759" y="327"/>
                </a:cubicBezTo>
                <a:cubicBezTo>
                  <a:pt x="1760" y="327"/>
                  <a:pt x="1760" y="327"/>
                  <a:pt x="1760" y="327"/>
                </a:cubicBezTo>
                <a:cubicBezTo>
                  <a:pt x="1762" y="327"/>
                  <a:pt x="1762" y="327"/>
                  <a:pt x="1762" y="327"/>
                </a:cubicBezTo>
                <a:cubicBezTo>
                  <a:pt x="1763" y="329"/>
                  <a:pt x="1763" y="329"/>
                  <a:pt x="1763" y="329"/>
                </a:cubicBezTo>
                <a:cubicBezTo>
                  <a:pt x="1762" y="331"/>
                  <a:pt x="1762" y="331"/>
                  <a:pt x="1762" y="331"/>
                </a:cubicBezTo>
                <a:cubicBezTo>
                  <a:pt x="1759" y="330"/>
                  <a:pt x="1759" y="330"/>
                  <a:pt x="1759" y="330"/>
                </a:cubicBezTo>
                <a:cubicBezTo>
                  <a:pt x="1758" y="330"/>
                  <a:pt x="1758" y="330"/>
                  <a:pt x="1758" y="330"/>
                </a:cubicBezTo>
                <a:cubicBezTo>
                  <a:pt x="1757" y="332"/>
                  <a:pt x="1757" y="332"/>
                  <a:pt x="1757" y="332"/>
                </a:cubicBezTo>
                <a:cubicBezTo>
                  <a:pt x="1755" y="334"/>
                  <a:pt x="1755" y="334"/>
                  <a:pt x="1755" y="334"/>
                </a:cubicBezTo>
                <a:cubicBezTo>
                  <a:pt x="1753" y="332"/>
                  <a:pt x="1753" y="332"/>
                  <a:pt x="1753" y="332"/>
                </a:cubicBezTo>
                <a:cubicBezTo>
                  <a:pt x="1752" y="333"/>
                  <a:pt x="1752" y="333"/>
                  <a:pt x="1752" y="333"/>
                </a:cubicBezTo>
                <a:cubicBezTo>
                  <a:pt x="1752" y="335"/>
                  <a:pt x="1752" y="335"/>
                  <a:pt x="1752" y="335"/>
                </a:cubicBezTo>
                <a:cubicBezTo>
                  <a:pt x="1750" y="336"/>
                  <a:pt x="1750" y="336"/>
                  <a:pt x="1750" y="336"/>
                </a:cubicBezTo>
                <a:cubicBezTo>
                  <a:pt x="1749" y="334"/>
                  <a:pt x="1749" y="334"/>
                  <a:pt x="1749" y="334"/>
                </a:cubicBezTo>
                <a:cubicBezTo>
                  <a:pt x="1748" y="335"/>
                  <a:pt x="1748" y="335"/>
                  <a:pt x="1748" y="335"/>
                </a:cubicBezTo>
                <a:cubicBezTo>
                  <a:pt x="1748" y="336"/>
                  <a:pt x="1748" y="336"/>
                  <a:pt x="1748" y="336"/>
                </a:cubicBezTo>
                <a:cubicBezTo>
                  <a:pt x="1749" y="337"/>
                  <a:pt x="1749" y="337"/>
                  <a:pt x="1749" y="337"/>
                </a:cubicBezTo>
                <a:cubicBezTo>
                  <a:pt x="1749" y="339"/>
                  <a:pt x="1749" y="339"/>
                  <a:pt x="1749" y="339"/>
                </a:cubicBezTo>
                <a:cubicBezTo>
                  <a:pt x="1749" y="340"/>
                  <a:pt x="1749" y="340"/>
                  <a:pt x="1749" y="340"/>
                </a:cubicBezTo>
                <a:cubicBezTo>
                  <a:pt x="1750" y="341"/>
                  <a:pt x="1750" y="341"/>
                  <a:pt x="1750" y="341"/>
                </a:cubicBezTo>
                <a:cubicBezTo>
                  <a:pt x="1749" y="340"/>
                  <a:pt x="1749" y="340"/>
                  <a:pt x="1749" y="340"/>
                </a:cubicBezTo>
                <a:cubicBezTo>
                  <a:pt x="1748" y="341"/>
                  <a:pt x="1748" y="341"/>
                  <a:pt x="1748" y="341"/>
                </a:cubicBezTo>
                <a:cubicBezTo>
                  <a:pt x="1740" y="340"/>
                  <a:pt x="1740" y="340"/>
                  <a:pt x="1740" y="340"/>
                </a:cubicBezTo>
                <a:cubicBezTo>
                  <a:pt x="1737" y="338"/>
                  <a:pt x="1737" y="338"/>
                  <a:pt x="1737" y="338"/>
                </a:cubicBezTo>
                <a:cubicBezTo>
                  <a:pt x="1733" y="338"/>
                  <a:pt x="1733" y="338"/>
                  <a:pt x="1733" y="338"/>
                </a:cubicBezTo>
                <a:cubicBezTo>
                  <a:pt x="1731" y="337"/>
                  <a:pt x="1731" y="337"/>
                  <a:pt x="1731" y="337"/>
                </a:cubicBezTo>
                <a:cubicBezTo>
                  <a:pt x="1729" y="338"/>
                  <a:pt x="1729" y="338"/>
                  <a:pt x="1729" y="338"/>
                </a:cubicBezTo>
                <a:cubicBezTo>
                  <a:pt x="1727" y="336"/>
                  <a:pt x="1727" y="336"/>
                  <a:pt x="1727" y="336"/>
                </a:cubicBezTo>
                <a:cubicBezTo>
                  <a:pt x="1727" y="337"/>
                  <a:pt x="1727" y="337"/>
                  <a:pt x="1727" y="337"/>
                </a:cubicBezTo>
                <a:cubicBezTo>
                  <a:pt x="1726" y="337"/>
                  <a:pt x="1726" y="337"/>
                  <a:pt x="1726" y="337"/>
                </a:cubicBezTo>
                <a:cubicBezTo>
                  <a:pt x="1726" y="338"/>
                  <a:pt x="1726" y="338"/>
                  <a:pt x="1726" y="338"/>
                </a:cubicBezTo>
                <a:cubicBezTo>
                  <a:pt x="1727" y="339"/>
                  <a:pt x="1727" y="339"/>
                  <a:pt x="1727" y="339"/>
                </a:cubicBezTo>
                <a:cubicBezTo>
                  <a:pt x="1725" y="340"/>
                  <a:pt x="1725" y="340"/>
                  <a:pt x="1725" y="340"/>
                </a:cubicBezTo>
                <a:cubicBezTo>
                  <a:pt x="1724" y="339"/>
                  <a:pt x="1724" y="339"/>
                  <a:pt x="1724" y="339"/>
                </a:cubicBezTo>
                <a:cubicBezTo>
                  <a:pt x="1720" y="339"/>
                  <a:pt x="1720" y="339"/>
                  <a:pt x="1720" y="339"/>
                </a:cubicBezTo>
                <a:cubicBezTo>
                  <a:pt x="1720" y="338"/>
                  <a:pt x="1720" y="338"/>
                  <a:pt x="1720" y="338"/>
                </a:cubicBezTo>
                <a:cubicBezTo>
                  <a:pt x="1719" y="340"/>
                  <a:pt x="1719" y="340"/>
                  <a:pt x="1719" y="340"/>
                </a:cubicBezTo>
                <a:cubicBezTo>
                  <a:pt x="1717" y="340"/>
                  <a:pt x="1717" y="340"/>
                  <a:pt x="1717" y="340"/>
                </a:cubicBezTo>
                <a:cubicBezTo>
                  <a:pt x="1715" y="341"/>
                  <a:pt x="1715" y="341"/>
                  <a:pt x="1715" y="341"/>
                </a:cubicBezTo>
                <a:cubicBezTo>
                  <a:pt x="1715" y="342"/>
                  <a:pt x="1715" y="342"/>
                  <a:pt x="1715" y="342"/>
                </a:cubicBezTo>
                <a:cubicBezTo>
                  <a:pt x="1714" y="342"/>
                  <a:pt x="1714" y="342"/>
                  <a:pt x="1714" y="342"/>
                </a:cubicBezTo>
                <a:cubicBezTo>
                  <a:pt x="1711" y="343"/>
                  <a:pt x="1711" y="343"/>
                  <a:pt x="1711" y="343"/>
                </a:cubicBezTo>
                <a:cubicBezTo>
                  <a:pt x="1709" y="345"/>
                  <a:pt x="1709" y="345"/>
                  <a:pt x="1709" y="345"/>
                </a:cubicBezTo>
                <a:cubicBezTo>
                  <a:pt x="1710" y="352"/>
                  <a:pt x="1710" y="352"/>
                  <a:pt x="1710" y="352"/>
                </a:cubicBezTo>
                <a:cubicBezTo>
                  <a:pt x="1711" y="352"/>
                  <a:pt x="1711" y="352"/>
                  <a:pt x="1711" y="352"/>
                </a:cubicBezTo>
                <a:cubicBezTo>
                  <a:pt x="1712" y="351"/>
                  <a:pt x="1712" y="351"/>
                  <a:pt x="1712" y="351"/>
                </a:cubicBezTo>
                <a:cubicBezTo>
                  <a:pt x="1713" y="352"/>
                  <a:pt x="1713" y="352"/>
                  <a:pt x="1713" y="352"/>
                </a:cubicBezTo>
                <a:cubicBezTo>
                  <a:pt x="1712" y="353"/>
                  <a:pt x="1712" y="353"/>
                  <a:pt x="1712" y="353"/>
                </a:cubicBezTo>
                <a:cubicBezTo>
                  <a:pt x="1711" y="353"/>
                  <a:pt x="1711" y="353"/>
                  <a:pt x="1711" y="353"/>
                </a:cubicBezTo>
                <a:cubicBezTo>
                  <a:pt x="1711" y="356"/>
                  <a:pt x="1711" y="356"/>
                  <a:pt x="1711" y="356"/>
                </a:cubicBezTo>
                <a:cubicBezTo>
                  <a:pt x="1713" y="358"/>
                  <a:pt x="1713" y="358"/>
                  <a:pt x="1713" y="358"/>
                </a:cubicBezTo>
                <a:cubicBezTo>
                  <a:pt x="1716" y="361"/>
                  <a:pt x="1716" y="361"/>
                  <a:pt x="1716" y="361"/>
                </a:cubicBezTo>
                <a:cubicBezTo>
                  <a:pt x="1717" y="361"/>
                  <a:pt x="1717" y="361"/>
                  <a:pt x="1717" y="361"/>
                </a:cubicBezTo>
                <a:cubicBezTo>
                  <a:pt x="1717" y="359"/>
                  <a:pt x="1717" y="359"/>
                  <a:pt x="1717" y="359"/>
                </a:cubicBezTo>
                <a:cubicBezTo>
                  <a:pt x="1719" y="357"/>
                  <a:pt x="1719" y="357"/>
                  <a:pt x="1719" y="357"/>
                </a:cubicBezTo>
                <a:cubicBezTo>
                  <a:pt x="1720" y="359"/>
                  <a:pt x="1720" y="359"/>
                  <a:pt x="1720" y="359"/>
                </a:cubicBezTo>
                <a:cubicBezTo>
                  <a:pt x="1719" y="364"/>
                  <a:pt x="1719" y="364"/>
                  <a:pt x="1719" y="364"/>
                </a:cubicBezTo>
                <a:cubicBezTo>
                  <a:pt x="1719" y="368"/>
                  <a:pt x="1719" y="368"/>
                  <a:pt x="1719" y="368"/>
                </a:cubicBezTo>
                <a:cubicBezTo>
                  <a:pt x="1719" y="372"/>
                  <a:pt x="1719" y="372"/>
                  <a:pt x="1719" y="372"/>
                </a:cubicBezTo>
                <a:cubicBezTo>
                  <a:pt x="1718" y="376"/>
                  <a:pt x="1718" y="376"/>
                  <a:pt x="1718" y="376"/>
                </a:cubicBezTo>
                <a:cubicBezTo>
                  <a:pt x="1715" y="379"/>
                  <a:pt x="1715" y="379"/>
                  <a:pt x="1715" y="379"/>
                </a:cubicBezTo>
                <a:cubicBezTo>
                  <a:pt x="1713" y="379"/>
                  <a:pt x="1713" y="379"/>
                  <a:pt x="1713" y="379"/>
                </a:cubicBezTo>
                <a:cubicBezTo>
                  <a:pt x="1710" y="377"/>
                  <a:pt x="1710" y="377"/>
                  <a:pt x="1710" y="377"/>
                </a:cubicBezTo>
                <a:cubicBezTo>
                  <a:pt x="1710" y="375"/>
                  <a:pt x="1710" y="375"/>
                  <a:pt x="1710" y="375"/>
                </a:cubicBezTo>
                <a:cubicBezTo>
                  <a:pt x="1705" y="370"/>
                  <a:pt x="1705" y="370"/>
                  <a:pt x="1705" y="370"/>
                </a:cubicBezTo>
                <a:cubicBezTo>
                  <a:pt x="1705" y="367"/>
                  <a:pt x="1705" y="367"/>
                  <a:pt x="1705" y="367"/>
                </a:cubicBezTo>
                <a:cubicBezTo>
                  <a:pt x="1704" y="367"/>
                  <a:pt x="1704" y="367"/>
                  <a:pt x="1704" y="367"/>
                </a:cubicBezTo>
                <a:cubicBezTo>
                  <a:pt x="1703" y="369"/>
                  <a:pt x="1703" y="369"/>
                  <a:pt x="1703" y="369"/>
                </a:cubicBezTo>
                <a:cubicBezTo>
                  <a:pt x="1700" y="370"/>
                  <a:pt x="1700" y="370"/>
                  <a:pt x="1700" y="370"/>
                </a:cubicBezTo>
                <a:cubicBezTo>
                  <a:pt x="1699" y="371"/>
                  <a:pt x="1699" y="371"/>
                  <a:pt x="1699" y="371"/>
                </a:cubicBezTo>
                <a:cubicBezTo>
                  <a:pt x="1697" y="371"/>
                  <a:pt x="1697" y="371"/>
                  <a:pt x="1697" y="371"/>
                </a:cubicBezTo>
                <a:cubicBezTo>
                  <a:pt x="1695" y="373"/>
                  <a:pt x="1695" y="373"/>
                  <a:pt x="1695" y="373"/>
                </a:cubicBezTo>
                <a:cubicBezTo>
                  <a:pt x="1695" y="375"/>
                  <a:pt x="1695" y="375"/>
                  <a:pt x="1695" y="375"/>
                </a:cubicBezTo>
                <a:cubicBezTo>
                  <a:pt x="1694" y="375"/>
                  <a:pt x="1694" y="375"/>
                  <a:pt x="1694" y="375"/>
                </a:cubicBezTo>
                <a:cubicBezTo>
                  <a:pt x="1695" y="378"/>
                  <a:pt x="1695" y="378"/>
                  <a:pt x="1695" y="378"/>
                </a:cubicBezTo>
                <a:cubicBezTo>
                  <a:pt x="1692" y="381"/>
                  <a:pt x="1692" y="381"/>
                  <a:pt x="1692" y="381"/>
                </a:cubicBezTo>
                <a:cubicBezTo>
                  <a:pt x="1692" y="383"/>
                  <a:pt x="1692" y="383"/>
                  <a:pt x="1692" y="383"/>
                </a:cubicBezTo>
                <a:cubicBezTo>
                  <a:pt x="1692" y="385"/>
                  <a:pt x="1692" y="385"/>
                  <a:pt x="1692" y="385"/>
                </a:cubicBezTo>
                <a:cubicBezTo>
                  <a:pt x="1690" y="387"/>
                  <a:pt x="1690" y="387"/>
                  <a:pt x="1690" y="387"/>
                </a:cubicBezTo>
                <a:cubicBezTo>
                  <a:pt x="1691" y="392"/>
                  <a:pt x="1691" y="392"/>
                  <a:pt x="1691" y="392"/>
                </a:cubicBezTo>
                <a:cubicBezTo>
                  <a:pt x="1693" y="393"/>
                  <a:pt x="1693" y="393"/>
                  <a:pt x="1693" y="393"/>
                </a:cubicBezTo>
                <a:cubicBezTo>
                  <a:pt x="1693" y="393"/>
                  <a:pt x="1693" y="393"/>
                  <a:pt x="1693" y="393"/>
                </a:cubicBezTo>
                <a:cubicBezTo>
                  <a:pt x="1693" y="396"/>
                  <a:pt x="1693" y="396"/>
                  <a:pt x="1693" y="396"/>
                </a:cubicBezTo>
                <a:cubicBezTo>
                  <a:pt x="1694" y="399"/>
                  <a:pt x="1694" y="399"/>
                  <a:pt x="1694" y="399"/>
                </a:cubicBezTo>
                <a:cubicBezTo>
                  <a:pt x="1693" y="400"/>
                  <a:pt x="1693" y="400"/>
                  <a:pt x="1693" y="400"/>
                </a:cubicBezTo>
                <a:cubicBezTo>
                  <a:pt x="1693" y="400"/>
                  <a:pt x="1693" y="400"/>
                  <a:pt x="1693" y="400"/>
                </a:cubicBezTo>
                <a:cubicBezTo>
                  <a:pt x="1697" y="400"/>
                  <a:pt x="1697" y="400"/>
                  <a:pt x="1697" y="400"/>
                </a:cubicBezTo>
                <a:cubicBezTo>
                  <a:pt x="1699" y="403"/>
                  <a:pt x="1699" y="403"/>
                  <a:pt x="1699" y="403"/>
                </a:cubicBezTo>
                <a:cubicBezTo>
                  <a:pt x="1702" y="405"/>
                  <a:pt x="1702" y="405"/>
                  <a:pt x="1702" y="405"/>
                </a:cubicBezTo>
                <a:cubicBezTo>
                  <a:pt x="1706" y="404"/>
                  <a:pt x="1706" y="404"/>
                  <a:pt x="1706" y="404"/>
                </a:cubicBezTo>
                <a:cubicBezTo>
                  <a:pt x="1707" y="405"/>
                  <a:pt x="1707" y="405"/>
                  <a:pt x="1707" y="405"/>
                </a:cubicBezTo>
                <a:cubicBezTo>
                  <a:pt x="1708" y="407"/>
                  <a:pt x="1708" y="407"/>
                  <a:pt x="1708" y="407"/>
                </a:cubicBezTo>
                <a:cubicBezTo>
                  <a:pt x="1709" y="407"/>
                  <a:pt x="1709" y="407"/>
                  <a:pt x="1709" y="407"/>
                </a:cubicBezTo>
                <a:cubicBezTo>
                  <a:pt x="1710" y="408"/>
                  <a:pt x="1710" y="408"/>
                  <a:pt x="1710" y="408"/>
                </a:cubicBezTo>
                <a:cubicBezTo>
                  <a:pt x="1709" y="410"/>
                  <a:pt x="1709" y="410"/>
                  <a:pt x="1709" y="410"/>
                </a:cubicBezTo>
                <a:cubicBezTo>
                  <a:pt x="1709" y="413"/>
                  <a:pt x="1709" y="413"/>
                  <a:pt x="1709" y="413"/>
                </a:cubicBezTo>
                <a:cubicBezTo>
                  <a:pt x="1711" y="413"/>
                  <a:pt x="1711" y="413"/>
                  <a:pt x="1711" y="413"/>
                </a:cubicBezTo>
                <a:cubicBezTo>
                  <a:pt x="1698" y="414"/>
                  <a:pt x="1698" y="414"/>
                  <a:pt x="1698" y="414"/>
                </a:cubicBezTo>
                <a:cubicBezTo>
                  <a:pt x="1685" y="413"/>
                  <a:pt x="1685" y="413"/>
                  <a:pt x="1685" y="413"/>
                </a:cubicBezTo>
                <a:cubicBezTo>
                  <a:pt x="1684" y="414"/>
                  <a:pt x="1684" y="414"/>
                  <a:pt x="1684" y="414"/>
                </a:cubicBezTo>
                <a:cubicBezTo>
                  <a:pt x="1680" y="417"/>
                  <a:pt x="1680" y="417"/>
                  <a:pt x="1680" y="417"/>
                </a:cubicBezTo>
                <a:cubicBezTo>
                  <a:pt x="1677" y="418"/>
                  <a:pt x="1677" y="418"/>
                  <a:pt x="1677" y="418"/>
                </a:cubicBezTo>
                <a:cubicBezTo>
                  <a:pt x="1676" y="417"/>
                  <a:pt x="1676" y="417"/>
                  <a:pt x="1676" y="417"/>
                </a:cubicBezTo>
                <a:cubicBezTo>
                  <a:pt x="1679" y="415"/>
                  <a:pt x="1679" y="415"/>
                  <a:pt x="1679" y="415"/>
                </a:cubicBezTo>
                <a:cubicBezTo>
                  <a:pt x="1682" y="413"/>
                  <a:pt x="1682" y="413"/>
                  <a:pt x="1682" y="413"/>
                </a:cubicBezTo>
                <a:cubicBezTo>
                  <a:pt x="1681" y="413"/>
                  <a:pt x="1681" y="413"/>
                  <a:pt x="1681" y="413"/>
                </a:cubicBezTo>
                <a:cubicBezTo>
                  <a:pt x="1679" y="415"/>
                  <a:pt x="1679" y="415"/>
                  <a:pt x="1679" y="415"/>
                </a:cubicBezTo>
                <a:cubicBezTo>
                  <a:pt x="1675" y="417"/>
                  <a:pt x="1675" y="417"/>
                  <a:pt x="1675" y="417"/>
                </a:cubicBezTo>
                <a:cubicBezTo>
                  <a:pt x="1671" y="415"/>
                  <a:pt x="1671" y="415"/>
                  <a:pt x="1671" y="415"/>
                </a:cubicBezTo>
                <a:cubicBezTo>
                  <a:pt x="1670" y="413"/>
                  <a:pt x="1670" y="413"/>
                  <a:pt x="1670" y="413"/>
                </a:cubicBezTo>
                <a:cubicBezTo>
                  <a:pt x="1671" y="411"/>
                  <a:pt x="1671" y="411"/>
                  <a:pt x="1671" y="411"/>
                </a:cubicBezTo>
                <a:cubicBezTo>
                  <a:pt x="1673" y="412"/>
                  <a:pt x="1673" y="412"/>
                  <a:pt x="1673" y="412"/>
                </a:cubicBezTo>
                <a:cubicBezTo>
                  <a:pt x="1674" y="412"/>
                  <a:pt x="1674" y="412"/>
                  <a:pt x="1674" y="412"/>
                </a:cubicBezTo>
                <a:cubicBezTo>
                  <a:pt x="1674" y="412"/>
                  <a:pt x="1674" y="412"/>
                  <a:pt x="1674" y="412"/>
                </a:cubicBezTo>
                <a:cubicBezTo>
                  <a:pt x="1671" y="410"/>
                  <a:pt x="1671" y="410"/>
                  <a:pt x="1671" y="410"/>
                </a:cubicBezTo>
                <a:cubicBezTo>
                  <a:pt x="1666" y="409"/>
                  <a:pt x="1666" y="409"/>
                  <a:pt x="1666" y="409"/>
                </a:cubicBezTo>
                <a:cubicBezTo>
                  <a:pt x="1662" y="411"/>
                  <a:pt x="1662" y="411"/>
                  <a:pt x="1662" y="411"/>
                </a:cubicBezTo>
                <a:cubicBezTo>
                  <a:pt x="1659" y="411"/>
                  <a:pt x="1659" y="411"/>
                  <a:pt x="1659" y="411"/>
                </a:cubicBezTo>
                <a:cubicBezTo>
                  <a:pt x="1656" y="412"/>
                  <a:pt x="1656" y="412"/>
                  <a:pt x="1656" y="412"/>
                </a:cubicBezTo>
                <a:cubicBezTo>
                  <a:pt x="1654" y="414"/>
                  <a:pt x="1654" y="414"/>
                  <a:pt x="1654" y="414"/>
                </a:cubicBezTo>
                <a:cubicBezTo>
                  <a:pt x="1652" y="415"/>
                  <a:pt x="1652" y="415"/>
                  <a:pt x="1652" y="415"/>
                </a:cubicBezTo>
                <a:cubicBezTo>
                  <a:pt x="1650" y="417"/>
                  <a:pt x="1650" y="417"/>
                  <a:pt x="1650" y="417"/>
                </a:cubicBezTo>
                <a:cubicBezTo>
                  <a:pt x="1650" y="418"/>
                  <a:pt x="1650" y="418"/>
                  <a:pt x="1650" y="418"/>
                </a:cubicBezTo>
                <a:cubicBezTo>
                  <a:pt x="1647" y="418"/>
                  <a:pt x="1647" y="418"/>
                  <a:pt x="1647" y="418"/>
                </a:cubicBezTo>
                <a:cubicBezTo>
                  <a:pt x="1642" y="421"/>
                  <a:pt x="1642" y="421"/>
                  <a:pt x="1642" y="421"/>
                </a:cubicBezTo>
                <a:cubicBezTo>
                  <a:pt x="1639" y="421"/>
                  <a:pt x="1639" y="421"/>
                  <a:pt x="1639" y="421"/>
                </a:cubicBezTo>
                <a:cubicBezTo>
                  <a:pt x="1637" y="424"/>
                  <a:pt x="1637" y="424"/>
                  <a:pt x="1637" y="424"/>
                </a:cubicBezTo>
                <a:cubicBezTo>
                  <a:pt x="1637" y="426"/>
                  <a:pt x="1637" y="426"/>
                  <a:pt x="1637" y="426"/>
                </a:cubicBezTo>
                <a:cubicBezTo>
                  <a:pt x="1636" y="426"/>
                  <a:pt x="1636" y="426"/>
                  <a:pt x="1636" y="426"/>
                </a:cubicBezTo>
                <a:cubicBezTo>
                  <a:pt x="1636" y="427"/>
                  <a:pt x="1636" y="427"/>
                  <a:pt x="1636" y="427"/>
                </a:cubicBezTo>
                <a:cubicBezTo>
                  <a:pt x="1635" y="427"/>
                  <a:pt x="1635" y="427"/>
                  <a:pt x="1635" y="427"/>
                </a:cubicBezTo>
                <a:cubicBezTo>
                  <a:pt x="1633" y="428"/>
                  <a:pt x="1633" y="428"/>
                  <a:pt x="1633" y="428"/>
                </a:cubicBezTo>
                <a:cubicBezTo>
                  <a:pt x="1632" y="426"/>
                  <a:pt x="1632" y="426"/>
                  <a:pt x="1632" y="426"/>
                </a:cubicBezTo>
                <a:cubicBezTo>
                  <a:pt x="1630" y="427"/>
                  <a:pt x="1630" y="427"/>
                  <a:pt x="1630" y="427"/>
                </a:cubicBezTo>
                <a:cubicBezTo>
                  <a:pt x="1629" y="425"/>
                  <a:pt x="1629" y="425"/>
                  <a:pt x="1629" y="425"/>
                </a:cubicBezTo>
                <a:cubicBezTo>
                  <a:pt x="1629" y="423"/>
                  <a:pt x="1629" y="423"/>
                  <a:pt x="1629" y="423"/>
                </a:cubicBezTo>
                <a:cubicBezTo>
                  <a:pt x="1628" y="422"/>
                  <a:pt x="1628" y="422"/>
                  <a:pt x="1628" y="422"/>
                </a:cubicBezTo>
                <a:cubicBezTo>
                  <a:pt x="1626" y="422"/>
                  <a:pt x="1626" y="422"/>
                  <a:pt x="1626" y="422"/>
                </a:cubicBezTo>
                <a:cubicBezTo>
                  <a:pt x="1623" y="419"/>
                  <a:pt x="1623" y="419"/>
                  <a:pt x="1623" y="419"/>
                </a:cubicBezTo>
                <a:cubicBezTo>
                  <a:pt x="1621" y="419"/>
                  <a:pt x="1621" y="419"/>
                  <a:pt x="1621" y="419"/>
                </a:cubicBezTo>
                <a:cubicBezTo>
                  <a:pt x="1621" y="418"/>
                  <a:pt x="1621" y="418"/>
                  <a:pt x="1621" y="418"/>
                </a:cubicBezTo>
                <a:cubicBezTo>
                  <a:pt x="1620" y="419"/>
                  <a:pt x="1620" y="419"/>
                  <a:pt x="1620" y="419"/>
                </a:cubicBezTo>
                <a:cubicBezTo>
                  <a:pt x="1618" y="419"/>
                  <a:pt x="1618" y="419"/>
                  <a:pt x="1618" y="419"/>
                </a:cubicBezTo>
                <a:cubicBezTo>
                  <a:pt x="1616" y="420"/>
                  <a:pt x="1616" y="420"/>
                  <a:pt x="1616" y="420"/>
                </a:cubicBezTo>
                <a:cubicBezTo>
                  <a:pt x="1615" y="419"/>
                  <a:pt x="1615" y="419"/>
                  <a:pt x="1615" y="419"/>
                </a:cubicBezTo>
                <a:cubicBezTo>
                  <a:pt x="1616" y="418"/>
                  <a:pt x="1616" y="418"/>
                  <a:pt x="1616" y="418"/>
                </a:cubicBezTo>
                <a:cubicBezTo>
                  <a:pt x="1616" y="419"/>
                  <a:pt x="1616" y="419"/>
                  <a:pt x="1616" y="419"/>
                </a:cubicBezTo>
                <a:cubicBezTo>
                  <a:pt x="1617" y="418"/>
                  <a:pt x="1617" y="418"/>
                  <a:pt x="1617" y="418"/>
                </a:cubicBezTo>
                <a:cubicBezTo>
                  <a:pt x="1619" y="417"/>
                  <a:pt x="1619" y="417"/>
                  <a:pt x="1619" y="417"/>
                </a:cubicBezTo>
                <a:cubicBezTo>
                  <a:pt x="1616" y="417"/>
                  <a:pt x="1616" y="417"/>
                  <a:pt x="1616" y="417"/>
                </a:cubicBezTo>
                <a:cubicBezTo>
                  <a:pt x="1616" y="417"/>
                  <a:pt x="1616" y="417"/>
                  <a:pt x="1616" y="417"/>
                </a:cubicBezTo>
                <a:cubicBezTo>
                  <a:pt x="1615" y="418"/>
                  <a:pt x="1615" y="418"/>
                  <a:pt x="1615" y="418"/>
                </a:cubicBezTo>
                <a:cubicBezTo>
                  <a:pt x="1613" y="419"/>
                  <a:pt x="1613" y="419"/>
                  <a:pt x="1613" y="419"/>
                </a:cubicBezTo>
                <a:cubicBezTo>
                  <a:pt x="1613" y="420"/>
                  <a:pt x="1613" y="420"/>
                  <a:pt x="1613" y="420"/>
                </a:cubicBezTo>
                <a:cubicBezTo>
                  <a:pt x="1609" y="421"/>
                  <a:pt x="1609" y="421"/>
                  <a:pt x="1609" y="421"/>
                </a:cubicBezTo>
                <a:cubicBezTo>
                  <a:pt x="1608" y="423"/>
                  <a:pt x="1608" y="423"/>
                  <a:pt x="1608" y="423"/>
                </a:cubicBezTo>
                <a:cubicBezTo>
                  <a:pt x="1608" y="424"/>
                  <a:pt x="1608" y="424"/>
                  <a:pt x="1608" y="424"/>
                </a:cubicBezTo>
                <a:cubicBezTo>
                  <a:pt x="1606" y="424"/>
                  <a:pt x="1606" y="424"/>
                  <a:pt x="1606" y="424"/>
                </a:cubicBezTo>
                <a:cubicBezTo>
                  <a:pt x="1605" y="423"/>
                  <a:pt x="1605" y="423"/>
                  <a:pt x="1605" y="423"/>
                </a:cubicBezTo>
                <a:cubicBezTo>
                  <a:pt x="1603" y="423"/>
                  <a:pt x="1603" y="423"/>
                  <a:pt x="1603" y="423"/>
                </a:cubicBezTo>
                <a:cubicBezTo>
                  <a:pt x="1602" y="423"/>
                  <a:pt x="1602" y="423"/>
                  <a:pt x="1602" y="423"/>
                </a:cubicBezTo>
                <a:cubicBezTo>
                  <a:pt x="1600" y="423"/>
                  <a:pt x="1600" y="423"/>
                  <a:pt x="1600" y="423"/>
                </a:cubicBezTo>
                <a:cubicBezTo>
                  <a:pt x="1601" y="421"/>
                  <a:pt x="1601" y="421"/>
                  <a:pt x="1601" y="421"/>
                </a:cubicBezTo>
                <a:cubicBezTo>
                  <a:pt x="1603" y="422"/>
                  <a:pt x="1603" y="422"/>
                  <a:pt x="1603" y="422"/>
                </a:cubicBezTo>
                <a:cubicBezTo>
                  <a:pt x="1604" y="420"/>
                  <a:pt x="1604" y="420"/>
                  <a:pt x="1604" y="420"/>
                </a:cubicBezTo>
                <a:cubicBezTo>
                  <a:pt x="1604" y="418"/>
                  <a:pt x="1604" y="418"/>
                  <a:pt x="1604" y="418"/>
                </a:cubicBezTo>
                <a:cubicBezTo>
                  <a:pt x="1603" y="418"/>
                  <a:pt x="1603" y="418"/>
                  <a:pt x="1603" y="418"/>
                </a:cubicBezTo>
                <a:cubicBezTo>
                  <a:pt x="1602" y="419"/>
                  <a:pt x="1602" y="419"/>
                  <a:pt x="1602" y="419"/>
                </a:cubicBezTo>
                <a:cubicBezTo>
                  <a:pt x="1601" y="420"/>
                  <a:pt x="1601" y="420"/>
                  <a:pt x="1601" y="420"/>
                </a:cubicBezTo>
                <a:cubicBezTo>
                  <a:pt x="1598" y="418"/>
                  <a:pt x="1598" y="418"/>
                  <a:pt x="1598" y="418"/>
                </a:cubicBezTo>
                <a:cubicBezTo>
                  <a:pt x="1598" y="417"/>
                  <a:pt x="1598" y="417"/>
                  <a:pt x="1598" y="417"/>
                </a:cubicBezTo>
                <a:cubicBezTo>
                  <a:pt x="1597" y="418"/>
                  <a:pt x="1597" y="418"/>
                  <a:pt x="1597" y="418"/>
                </a:cubicBezTo>
                <a:cubicBezTo>
                  <a:pt x="1596" y="419"/>
                  <a:pt x="1596" y="419"/>
                  <a:pt x="1596" y="419"/>
                </a:cubicBezTo>
                <a:cubicBezTo>
                  <a:pt x="1595" y="420"/>
                  <a:pt x="1595" y="420"/>
                  <a:pt x="1595" y="420"/>
                </a:cubicBezTo>
                <a:cubicBezTo>
                  <a:pt x="1594" y="418"/>
                  <a:pt x="1594" y="418"/>
                  <a:pt x="1594" y="418"/>
                </a:cubicBezTo>
                <a:cubicBezTo>
                  <a:pt x="1592" y="418"/>
                  <a:pt x="1592" y="418"/>
                  <a:pt x="1592" y="418"/>
                </a:cubicBezTo>
                <a:cubicBezTo>
                  <a:pt x="1592" y="416"/>
                  <a:pt x="1592" y="416"/>
                  <a:pt x="1592" y="416"/>
                </a:cubicBezTo>
                <a:cubicBezTo>
                  <a:pt x="1593" y="415"/>
                  <a:pt x="1593" y="415"/>
                  <a:pt x="1593" y="415"/>
                </a:cubicBezTo>
                <a:cubicBezTo>
                  <a:pt x="1594" y="413"/>
                  <a:pt x="1594" y="413"/>
                  <a:pt x="1594" y="413"/>
                </a:cubicBezTo>
                <a:cubicBezTo>
                  <a:pt x="1592" y="413"/>
                  <a:pt x="1592" y="413"/>
                  <a:pt x="1592" y="413"/>
                </a:cubicBezTo>
                <a:cubicBezTo>
                  <a:pt x="1590" y="411"/>
                  <a:pt x="1590" y="411"/>
                  <a:pt x="1590" y="411"/>
                </a:cubicBezTo>
                <a:cubicBezTo>
                  <a:pt x="1590" y="411"/>
                  <a:pt x="1590" y="411"/>
                  <a:pt x="1590" y="411"/>
                </a:cubicBezTo>
                <a:cubicBezTo>
                  <a:pt x="1590" y="409"/>
                  <a:pt x="1590" y="409"/>
                  <a:pt x="1590" y="409"/>
                </a:cubicBezTo>
                <a:cubicBezTo>
                  <a:pt x="1589" y="408"/>
                  <a:pt x="1589" y="408"/>
                  <a:pt x="1589" y="408"/>
                </a:cubicBezTo>
                <a:cubicBezTo>
                  <a:pt x="1588" y="408"/>
                  <a:pt x="1588" y="408"/>
                  <a:pt x="1588" y="408"/>
                </a:cubicBezTo>
                <a:cubicBezTo>
                  <a:pt x="1588" y="407"/>
                  <a:pt x="1588" y="407"/>
                  <a:pt x="1588" y="407"/>
                </a:cubicBezTo>
                <a:cubicBezTo>
                  <a:pt x="1590" y="406"/>
                  <a:pt x="1590" y="406"/>
                  <a:pt x="1590" y="406"/>
                </a:cubicBezTo>
                <a:cubicBezTo>
                  <a:pt x="1590" y="404"/>
                  <a:pt x="1590" y="404"/>
                  <a:pt x="1590" y="404"/>
                </a:cubicBezTo>
                <a:cubicBezTo>
                  <a:pt x="1589" y="404"/>
                  <a:pt x="1589" y="404"/>
                  <a:pt x="1589" y="404"/>
                </a:cubicBezTo>
                <a:cubicBezTo>
                  <a:pt x="1589" y="402"/>
                  <a:pt x="1589" y="402"/>
                  <a:pt x="1589" y="402"/>
                </a:cubicBezTo>
                <a:cubicBezTo>
                  <a:pt x="1593" y="400"/>
                  <a:pt x="1593" y="400"/>
                  <a:pt x="1593" y="400"/>
                </a:cubicBezTo>
                <a:cubicBezTo>
                  <a:pt x="1592" y="400"/>
                  <a:pt x="1592" y="400"/>
                  <a:pt x="1592" y="400"/>
                </a:cubicBezTo>
                <a:cubicBezTo>
                  <a:pt x="1593" y="398"/>
                  <a:pt x="1593" y="398"/>
                  <a:pt x="1593" y="398"/>
                </a:cubicBezTo>
                <a:cubicBezTo>
                  <a:pt x="1594" y="399"/>
                  <a:pt x="1594" y="399"/>
                  <a:pt x="1594" y="399"/>
                </a:cubicBezTo>
                <a:cubicBezTo>
                  <a:pt x="1596" y="398"/>
                  <a:pt x="1596" y="398"/>
                  <a:pt x="1596" y="398"/>
                </a:cubicBezTo>
                <a:cubicBezTo>
                  <a:pt x="1596" y="395"/>
                  <a:pt x="1596" y="395"/>
                  <a:pt x="1596" y="395"/>
                </a:cubicBezTo>
                <a:cubicBezTo>
                  <a:pt x="1595" y="393"/>
                  <a:pt x="1595" y="393"/>
                  <a:pt x="1595" y="393"/>
                </a:cubicBezTo>
                <a:cubicBezTo>
                  <a:pt x="1596" y="392"/>
                  <a:pt x="1596" y="392"/>
                  <a:pt x="1596" y="392"/>
                </a:cubicBezTo>
                <a:cubicBezTo>
                  <a:pt x="1598" y="392"/>
                  <a:pt x="1598" y="392"/>
                  <a:pt x="1598" y="392"/>
                </a:cubicBezTo>
                <a:cubicBezTo>
                  <a:pt x="1599" y="393"/>
                  <a:pt x="1599" y="393"/>
                  <a:pt x="1599" y="393"/>
                </a:cubicBezTo>
                <a:cubicBezTo>
                  <a:pt x="1600" y="393"/>
                  <a:pt x="1600" y="393"/>
                  <a:pt x="1600" y="393"/>
                </a:cubicBezTo>
                <a:cubicBezTo>
                  <a:pt x="1601" y="393"/>
                  <a:pt x="1601" y="393"/>
                  <a:pt x="1601" y="393"/>
                </a:cubicBezTo>
                <a:cubicBezTo>
                  <a:pt x="1602" y="392"/>
                  <a:pt x="1602" y="392"/>
                  <a:pt x="1602" y="392"/>
                </a:cubicBezTo>
                <a:cubicBezTo>
                  <a:pt x="1602" y="390"/>
                  <a:pt x="1602" y="390"/>
                  <a:pt x="1602" y="390"/>
                </a:cubicBezTo>
                <a:cubicBezTo>
                  <a:pt x="1600" y="388"/>
                  <a:pt x="1600" y="388"/>
                  <a:pt x="1600" y="388"/>
                </a:cubicBezTo>
                <a:cubicBezTo>
                  <a:pt x="1599" y="389"/>
                  <a:pt x="1599" y="389"/>
                  <a:pt x="1599" y="389"/>
                </a:cubicBezTo>
                <a:cubicBezTo>
                  <a:pt x="1597" y="389"/>
                  <a:pt x="1597" y="389"/>
                  <a:pt x="1597" y="389"/>
                </a:cubicBezTo>
                <a:cubicBezTo>
                  <a:pt x="1596" y="388"/>
                  <a:pt x="1596" y="388"/>
                  <a:pt x="1596" y="388"/>
                </a:cubicBezTo>
                <a:cubicBezTo>
                  <a:pt x="1595" y="386"/>
                  <a:pt x="1595" y="386"/>
                  <a:pt x="1595" y="386"/>
                </a:cubicBezTo>
                <a:cubicBezTo>
                  <a:pt x="1594" y="386"/>
                  <a:pt x="1594" y="386"/>
                  <a:pt x="1594" y="386"/>
                </a:cubicBezTo>
                <a:cubicBezTo>
                  <a:pt x="1595" y="385"/>
                  <a:pt x="1595" y="385"/>
                  <a:pt x="1595" y="385"/>
                </a:cubicBezTo>
                <a:cubicBezTo>
                  <a:pt x="1595" y="383"/>
                  <a:pt x="1595" y="383"/>
                  <a:pt x="1595" y="383"/>
                </a:cubicBezTo>
                <a:cubicBezTo>
                  <a:pt x="1593" y="382"/>
                  <a:pt x="1593" y="382"/>
                  <a:pt x="1593" y="382"/>
                </a:cubicBezTo>
                <a:cubicBezTo>
                  <a:pt x="1590" y="382"/>
                  <a:pt x="1590" y="382"/>
                  <a:pt x="1590" y="382"/>
                </a:cubicBezTo>
                <a:cubicBezTo>
                  <a:pt x="1588" y="382"/>
                  <a:pt x="1588" y="382"/>
                  <a:pt x="1588" y="382"/>
                </a:cubicBezTo>
                <a:cubicBezTo>
                  <a:pt x="1587" y="382"/>
                  <a:pt x="1587" y="382"/>
                  <a:pt x="1587" y="382"/>
                </a:cubicBezTo>
                <a:cubicBezTo>
                  <a:pt x="1586" y="383"/>
                  <a:pt x="1586" y="383"/>
                  <a:pt x="1586" y="383"/>
                </a:cubicBezTo>
                <a:cubicBezTo>
                  <a:pt x="1588" y="385"/>
                  <a:pt x="1588" y="385"/>
                  <a:pt x="1588" y="385"/>
                </a:cubicBezTo>
                <a:cubicBezTo>
                  <a:pt x="1587" y="386"/>
                  <a:pt x="1587" y="386"/>
                  <a:pt x="1587" y="386"/>
                </a:cubicBezTo>
                <a:cubicBezTo>
                  <a:pt x="1589" y="388"/>
                  <a:pt x="1589" y="388"/>
                  <a:pt x="1589" y="388"/>
                </a:cubicBezTo>
                <a:cubicBezTo>
                  <a:pt x="1589" y="389"/>
                  <a:pt x="1589" y="389"/>
                  <a:pt x="1589" y="389"/>
                </a:cubicBezTo>
                <a:cubicBezTo>
                  <a:pt x="1587" y="388"/>
                  <a:pt x="1587" y="388"/>
                  <a:pt x="1587" y="388"/>
                </a:cubicBezTo>
                <a:cubicBezTo>
                  <a:pt x="1585" y="388"/>
                  <a:pt x="1585" y="388"/>
                  <a:pt x="1585" y="388"/>
                </a:cubicBezTo>
                <a:cubicBezTo>
                  <a:pt x="1585" y="387"/>
                  <a:pt x="1585" y="387"/>
                  <a:pt x="1585" y="387"/>
                </a:cubicBezTo>
                <a:cubicBezTo>
                  <a:pt x="1586" y="386"/>
                  <a:pt x="1586" y="386"/>
                  <a:pt x="1586" y="386"/>
                </a:cubicBezTo>
                <a:cubicBezTo>
                  <a:pt x="1585" y="384"/>
                  <a:pt x="1585" y="384"/>
                  <a:pt x="1585" y="384"/>
                </a:cubicBezTo>
                <a:cubicBezTo>
                  <a:pt x="1585" y="384"/>
                  <a:pt x="1585" y="384"/>
                  <a:pt x="1585" y="384"/>
                </a:cubicBezTo>
                <a:cubicBezTo>
                  <a:pt x="1583" y="387"/>
                  <a:pt x="1583" y="387"/>
                  <a:pt x="1583" y="387"/>
                </a:cubicBezTo>
                <a:cubicBezTo>
                  <a:pt x="1584" y="388"/>
                  <a:pt x="1584" y="388"/>
                  <a:pt x="1584" y="388"/>
                </a:cubicBezTo>
                <a:cubicBezTo>
                  <a:pt x="1582" y="389"/>
                  <a:pt x="1582" y="389"/>
                  <a:pt x="1582" y="389"/>
                </a:cubicBezTo>
                <a:cubicBezTo>
                  <a:pt x="1581" y="388"/>
                  <a:pt x="1581" y="388"/>
                  <a:pt x="1581" y="388"/>
                </a:cubicBezTo>
                <a:cubicBezTo>
                  <a:pt x="1579" y="388"/>
                  <a:pt x="1579" y="388"/>
                  <a:pt x="1579" y="388"/>
                </a:cubicBezTo>
                <a:cubicBezTo>
                  <a:pt x="1578" y="387"/>
                  <a:pt x="1578" y="387"/>
                  <a:pt x="1578" y="387"/>
                </a:cubicBezTo>
                <a:cubicBezTo>
                  <a:pt x="1577" y="389"/>
                  <a:pt x="1577" y="389"/>
                  <a:pt x="1577" y="389"/>
                </a:cubicBezTo>
                <a:cubicBezTo>
                  <a:pt x="1579" y="390"/>
                  <a:pt x="1579" y="390"/>
                  <a:pt x="1579" y="390"/>
                </a:cubicBezTo>
                <a:cubicBezTo>
                  <a:pt x="1579" y="392"/>
                  <a:pt x="1579" y="392"/>
                  <a:pt x="1579" y="392"/>
                </a:cubicBezTo>
                <a:cubicBezTo>
                  <a:pt x="1577" y="391"/>
                  <a:pt x="1577" y="391"/>
                  <a:pt x="1577" y="391"/>
                </a:cubicBezTo>
                <a:cubicBezTo>
                  <a:pt x="1577" y="392"/>
                  <a:pt x="1577" y="392"/>
                  <a:pt x="1577" y="392"/>
                </a:cubicBezTo>
                <a:cubicBezTo>
                  <a:pt x="1577" y="394"/>
                  <a:pt x="1577" y="394"/>
                  <a:pt x="1577" y="394"/>
                </a:cubicBezTo>
                <a:cubicBezTo>
                  <a:pt x="1578" y="395"/>
                  <a:pt x="1578" y="395"/>
                  <a:pt x="1578" y="395"/>
                </a:cubicBezTo>
                <a:cubicBezTo>
                  <a:pt x="1578" y="397"/>
                  <a:pt x="1578" y="397"/>
                  <a:pt x="1578" y="397"/>
                </a:cubicBezTo>
                <a:cubicBezTo>
                  <a:pt x="1580" y="398"/>
                  <a:pt x="1580" y="398"/>
                  <a:pt x="1580" y="398"/>
                </a:cubicBezTo>
                <a:cubicBezTo>
                  <a:pt x="1577" y="400"/>
                  <a:pt x="1577" y="400"/>
                  <a:pt x="1577" y="400"/>
                </a:cubicBezTo>
                <a:cubicBezTo>
                  <a:pt x="1576" y="403"/>
                  <a:pt x="1576" y="403"/>
                  <a:pt x="1576" y="403"/>
                </a:cubicBezTo>
                <a:cubicBezTo>
                  <a:pt x="1577" y="403"/>
                  <a:pt x="1577" y="403"/>
                  <a:pt x="1577" y="403"/>
                </a:cubicBezTo>
                <a:cubicBezTo>
                  <a:pt x="1578" y="403"/>
                  <a:pt x="1578" y="403"/>
                  <a:pt x="1578" y="403"/>
                </a:cubicBezTo>
                <a:cubicBezTo>
                  <a:pt x="1581" y="405"/>
                  <a:pt x="1581" y="405"/>
                  <a:pt x="1581" y="405"/>
                </a:cubicBezTo>
                <a:cubicBezTo>
                  <a:pt x="1581" y="408"/>
                  <a:pt x="1581" y="408"/>
                  <a:pt x="1581" y="408"/>
                </a:cubicBezTo>
                <a:cubicBezTo>
                  <a:pt x="1580" y="408"/>
                  <a:pt x="1580" y="408"/>
                  <a:pt x="1580" y="408"/>
                </a:cubicBezTo>
                <a:cubicBezTo>
                  <a:pt x="1581" y="410"/>
                  <a:pt x="1581" y="410"/>
                  <a:pt x="1581" y="410"/>
                </a:cubicBezTo>
                <a:cubicBezTo>
                  <a:pt x="1581" y="410"/>
                  <a:pt x="1581" y="410"/>
                  <a:pt x="1581" y="410"/>
                </a:cubicBezTo>
                <a:cubicBezTo>
                  <a:pt x="1581" y="412"/>
                  <a:pt x="1581" y="412"/>
                  <a:pt x="1581" y="412"/>
                </a:cubicBezTo>
                <a:cubicBezTo>
                  <a:pt x="1582" y="413"/>
                  <a:pt x="1582" y="413"/>
                  <a:pt x="1582" y="413"/>
                </a:cubicBezTo>
                <a:cubicBezTo>
                  <a:pt x="1583" y="413"/>
                  <a:pt x="1583" y="413"/>
                  <a:pt x="1583" y="413"/>
                </a:cubicBezTo>
                <a:cubicBezTo>
                  <a:pt x="1583" y="414"/>
                  <a:pt x="1583" y="414"/>
                  <a:pt x="1583" y="414"/>
                </a:cubicBezTo>
                <a:cubicBezTo>
                  <a:pt x="1585" y="416"/>
                  <a:pt x="1585" y="416"/>
                  <a:pt x="1585" y="416"/>
                </a:cubicBezTo>
                <a:cubicBezTo>
                  <a:pt x="1583" y="417"/>
                  <a:pt x="1583" y="417"/>
                  <a:pt x="1583" y="417"/>
                </a:cubicBezTo>
                <a:cubicBezTo>
                  <a:pt x="1582" y="417"/>
                  <a:pt x="1582" y="417"/>
                  <a:pt x="1582" y="417"/>
                </a:cubicBezTo>
                <a:cubicBezTo>
                  <a:pt x="1582" y="419"/>
                  <a:pt x="1582" y="419"/>
                  <a:pt x="1582" y="419"/>
                </a:cubicBezTo>
                <a:cubicBezTo>
                  <a:pt x="1584" y="418"/>
                  <a:pt x="1584" y="418"/>
                  <a:pt x="1584" y="418"/>
                </a:cubicBezTo>
                <a:cubicBezTo>
                  <a:pt x="1584" y="420"/>
                  <a:pt x="1584" y="420"/>
                  <a:pt x="1584" y="420"/>
                </a:cubicBezTo>
                <a:cubicBezTo>
                  <a:pt x="1585" y="422"/>
                  <a:pt x="1585" y="422"/>
                  <a:pt x="1585" y="422"/>
                </a:cubicBezTo>
                <a:cubicBezTo>
                  <a:pt x="1584" y="423"/>
                  <a:pt x="1584" y="423"/>
                  <a:pt x="1584" y="423"/>
                </a:cubicBezTo>
                <a:cubicBezTo>
                  <a:pt x="1584" y="424"/>
                  <a:pt x="1584" y="424"/>
                  <a:pt x="1584" y="424"/>
                </a:cubicBezTo>
                <a:cubicBezTo>
                  <a:pt x="1585" y="425"/>
                  <a:pt x="1585" y="425"/>
                  <a:pt x="1585" y="425"/>
                </a:cubicBezTo>
                <a:cubicBezTo>
                  <a:pt x="1588" y="425"/>
                  <a:pt x="1588" y="425"/>
                  <a:pt x="1588" y="425"/>
                </a:cubicBezTo>
                <a:cubicBezTo>
                  <a:pt x="1591" y="429"/>
                  <a:pt x="1591" y="429"/>
                  <a:pt x="1591" y="429"/>
                </a:cubicBezTo>
                <a:cubicBezTo>
                  <a:pt x="1595" y="430"/>
                  <a:pt x="1595" y="430"/>
                  <a:pt x="1595" y="430"/>
                </a:cubicBezTo>
                <a:cubicBezTo>
                  <a:pt x="1591" y="429"/>
                  <a:pt x="1591" y="429"/>
                  <a:pt x="1591" y="429"/>
                </a:cubicBezTo>
                <a:cubicBezTo>
                  <a:pt x="1587" y="426"/>
                  <a:pt x="1587" y="426"/>
                  <a:pt x="1587" y="426"/>
                </a:cubicBezTo>
                <a:cubicBezTo>
                  <a:pt x="1585" y="427"/>
                  <a:pt x="1585" y="427"/>
                  <a:pt x="1585" y="427"/>
                </a:cubicBezTo>
                <a:cubicBezTo>
                  <a:pt x="1584" y="426"/>
                  <a:pt x="1584" y="426"/>
                  <a:pt x="1584" y="426"/>
                </a:cubicBezTo>
                <a:cubicBezTo>
                  <a:pt x="1582" y="426"/>
                  <a:pt x="1582" y="426"/>
                  <a:pt x="1582" y="426"/>
                </a:cubicBezTo>
                <a:cubicBezTo>
                  <a:pt x="1581" y="428"/>
                  <a:pt x="1581" y="428"/>
                  <a:pt x="1581" y="428"/>
                </a:cubicBezTo>
                <a:cubicBezTo>
                  <a:pt x="1581" y="430"/>
                  <a:pt x="1581" y="430"/>
                  <a:pt x="1581" y="430"/>
                </a:cubicBezTo>
                <a:cubicBezTo>
                  <a:pt x="1581" y="433"/>
                  <a:pt x="1581" y="433"/>
                  <a:pt x="1581" y="433"/>
                </a:cubicBezTo>
                <a:cubicBezTo>
                  <a:pt x="1582" y="435"/>
                  <a:pt x="1582" y="435"/>
                  <a:pt x="1582" y="435"/>
                </a:cubicBezTo>
                <a:cubicBezTo>
                  <a:pt x="1580" y="432"/>
                  <a:pt x="1580" y="432"/>
                  <a:pt x="1580" y="432"/>
                </a:cubicBezTo>
                <a:cubicBezTo>
                  <a:pt x="1580" y="430"/>
                  <a:pt x="1580" y="430"/>
                  <a:pt x="1580" y="430"/>
                </a:cubicBezTo>
                <a:cubicBezTo>
                  <a:pt x="1579" y="429"/>
                  <a:pt x="1579" y="429"/>
                  <a:pt x="1579" y="429"/>
                </a:cubicBezTo>
                <a:cubicBezTo>
                  <a:pt x="1578" y="429"/>
                  <a:pt x="1578" y="429"/>
                  <a:pt x="1578" y="429"/>
                </a:cubicBezTo>
                <a:cubicBezTo>
                  <a:pt x="1578" y="430"/>
                  <a:pt x="1578" y="430"/>
                  <a:pt x="1578" y="430"/>
                </a:cubicBezTo>
                <a:cubicBezTo>
                  <a:pt x="1579" y="432"/>
                  <a:pt x="1579" y="432"/>
                  <a:pt x="1579" y="432"/>
                </a:cubicBezTo>
                <a:cubicBezTo>
                  <a:pt x="1578" y="433"/>
                  <a:pt x="1578" y="433"/>
                  <a:pt x="1578" y="433"/>
                </a:cubicBezTo>
                <a:cubicBezTo>
                  <a:pt x="1576" y="431"/>
                  <a:pt x="1576" y="431"/>
                  <a:pt x="1576" y="431"/>
                </a:cubicBezTo>
                <a:cubicBezTo>
                  <a:pt x="1576" y="429"/>
                  <a:pt x="1576" y="429"/>
                  <a:pt x="1576" y="429"/>
                </a:cubicBezTo>
                <a:cubicBezTo>
                  <a:pt x="1574" y="427"/>
                  <a:pt x="1574" y="427"/>
                  <a:pt x="1574" y="427"/>
                </a:cubicBezTo>
                <a:cubicBezTo>
                  <a:pt x="1572" y="428"/>
                  <a:pt x="1572" y="428"/>
                  <a:pt x="1572" y="428"/>
                </a:cubicBezTo>
                <a:cubicBezTo>
                  <a:pt x="1568" y="429"/>
                  <a:pt x="1568" y="429"/>
                  <a:pt x="1568" y="429"/>
                </a:cubicBezTo>
                <a:cubicBezTo>
                  <a:pt x="1568" y="431"/>
                  <a:pt x="1568" y="431"/>
                  <a:pt x="1568" y="431"/>
                </a:cubicBezTo>
                <a:cubicBezTo>
                  <a:pt x="1568" y="433"/>
                  <a:pt x="1568" y="433"/>
                  <a:pt x="1568" y="433"/>
                </a:cubicBezTo>
                <a:cubicBezTo>
                  <a:pt x="1571" y="433"/>
                  <a:pt x="1571" y="433"/>
                  <a:pt x="1571" y="433"/>
                </a:cubicBezTo>
                <a:cubicBezTo>
                  <a:pt x="1571" y="435"/>
                  <a:pt x="1571" y="435"/>
                  <a:pt x="1571" y="435"/>
                </a:cubicBezTo>
                <a:cubicBezTo>
                  <a:pt x="1571" y="435"/>
                  <a:pt x="1571" y="435"/>
                  <a:pt x="1571" y="435"/>
                </a:cubicBezTo>
                <a:cubicBezTo>
                  <a:pt x="1569" y="435"/>
                  <a:pt x="1569" y="435"/>
                  <a:pt x="1569" y="435"/>
                </a:cubicBezTo>
                <a:cubicBezTo>
                  <a:pt x="1567" y="433"/>
                  <a:pt x="1567" y="433"/>
                  <a:pt x="1567" y="433"/>
                </a:cubicBezTo>
                <a:cubicBezTo>
                  <a:pt x="1565" y="432"/>
                  <a:pt x="1565" y="432"/>
                  <a:pt x="1565" y="432"/>
                </a:cubicBezTo>
                <a:cubicBezTo>
                  <a:pt x="1562" y="432"/>
                  <a:pt x="1562" y="432"/>
                  <a:pt x="1562" y="432"/>
                </a:cubicBezTo>
                <a:cubicBezTo>
                  <a:pt x="1560" y="434"/>
                  <a:pt x="1560" y="434"/>
                  <a:pt x="1560" y="434"/>
                </a:cubicBezTo>
                <a:cubicBezTo>
                  <a:pt x="1558" y="433"/>
                  <a:pt x="1558" y="433"/>
                  <a:pt x="1558" y="433"/>
                </a:cubicBezTo>
                <a:cubicBezTo>
                  <a:pt x="1557" y="434"/>
                  <a:pt x="1557" y="434"/>
                  <a:pt x="1557" y="434"/>
                </a:cubicBezTo>
                <a:cubicBezTo>
                  <a:pt x="1555" y="434"/>
                  <a:pt x="1555" y="434"/>
                  <a:pt x="1555" y="434"/>
                </a:cubicBezTo>
                <a:cubicBezTo>
                  <a:pt x="1552" y="436"/>
                  <a:pt x="1552" y="436"/>
                  <a:pt x="1552" y="436"/>
                </a:cubicBezTo>
                <a:cubicBezTo>
                  <a:pt x="1549" y="438"/>
                  <a:pt x="1549" y="438"/>
                  <a:pt x="1549" y="438"/>
                </a:cubicBezTo>
                <a:cubicBezTo>
                  <a:pt x="1548" y="438"/>
                  <a:pt x="1548" y="438"/>
                  <a:pt x="1548" y="438"/>
                </a:cubicBezTo>
                <a:cubicBezTo>
                  <a:pt x="1546" y="439"/>
                  <a:pt x="1546" y="439"/>
                  <a:pt x="1546" y="439"/>
                </a:cubicBezTo>
                <a:cubicBezTo>
                  <a:pt x="1546" y="441"/>
                  <a:pt x="1546" y="441"/>
                  <a:pt x="1546" y="441"/>
                </a:cubicBezTo>
                <a:cubicBezTo>
                  <a:pt x="1544" y="443"/>
                  <a:pt x="1544" y="443"/>
                  <a:pt x="1544" y="443"/>
                </a:cubicBezTo>
                <a:cubicBezTo>
                  <a:pt x="1544" y="445"/>
                  <a:pt x="1544" y="445"/>
                  <a:pt x="1544" y="445"/>
                </a:cubicBezTo>
                <a:cubicBezTo>
                  <a:pt x="1544" y="447"/>
                  <a:pt x="1544" y="447"/>
                  <a:pt x="1544" y="447"/>
                </a:cubicBezTo>
                <a:cubicBezTo>
                  <a:pt x="1543" y="449"/>
                  <a:pt x="1543" y="449"/>
                  <a:pt x="1543" y="449"/>
                </a:cubicBezTo>
                <a:cubicBezTo>
                  <a:pt x="1542" y="450"/>
                  <a:pt x="1542" y="450"/>
                  <a:pt x="1542" y="450"/>
                </a:cubicBezTo>
                <a:cubicBezTo>
                  <a:pt x="1541" y="451"/>
                  <a:pt x="1541" y="451"/>
                  <a:pt x="1541" y="451"/>
                </a:cubicBezTo>
                <a:cubicBezTo>
                  <a:pt x="1541" y="453"/>
                  <a:pt x="1541" y="453"/>
                  <a:pt x="1541" y="453"/>
                </a:cubicBezTo>
                <a:cubicBezTo>
                  <a:pt x="1543" y="455"/>
                  <a:pt x="1543" y="455"/>
                  <a:pt x="1543" y="455"/>
                </a:cubicBezTo>
                <a:cubicBezTo>
                  <a:pt x="1545" y="455"/>
                  <a:pt x="1545" y="455"/>
                  <a:pt x="1545" y="455"/>
                </a:cubicBezTo>
                <a:cubicBezTo>
                  <a:pt x="1543" y="455"/>
                  <a:pt x="1543" y="455"/>
                  <a:pt x="1543" y="455"/>
                </a:cubicBezTo>
                <a:cubicBezTo>
                  <a:pt x="1542" y="456"/>
                  <a:pt x="1542" y="456"/>
                  <a:pt x="1542" y="456"/>
                </a:cubicBezTo>
                <a:cubicBezTo>
                  <a:pt x="1541" y="457"/>
                  <a:pt x="1541" y="457"/>
                  <a:pt x="1541" y="457"/>
                </a:cubicBezTo>
                <a:cubicBezTo>
                  <a:pt x="1542" y="458"/>
                  <a:pt x="1542" y="458"/>
                  <a:pt x="1542" y="458"/>
                </a:cubicBezTo>
                <a:cubicBezTo>
                  <a:pt x="1543" y="458"/>
                  <a:pt x="1543" y="458"/>
                  <a:pt x="1543" y="458"/>
                </a:cubicBezTo>
                <a:cubicBezTo>
                  <a:pt x="1543" y="459"/>
                  <a:pt x="1543" y="459"/>
                  <a:pt x="1543" y="459"/>
                </a:cubicBezTo>
                <a:cubicBezTo>
                  <a:pt x="1542" y="459"/>
                  <a:pt x="1542" y="459"/>
                  <a:pt x="1542" y="459"/>
                </a:cubicBezTo>
                <a:cubicBezTo>
                  <a:pt x="1540" y="458"/>
                  <a:pt x="1540" y="458"/>
                  <a:pt x="1540" y="458"/>
                </a:cubicBezTo>
                <a:cubicBezTo>
                  <a:pt x="1538" y="457"/>
                  <a:pt x="1538" y="457"/>
                  <a:pt x="1538" y="457"/>
                </a:cubicBezTo>
                <a:cubicBezTo>
                  <a:pt x="1536" y="457"/>
                  <a:pt x="1536" y="457"/>
                  <a:pt x="1536" y="457"/>
                </a:cubicBezTo>
                <a:cubicBezTo>
                  <a:pt x="1537" y="458"/>
                  <a:pt x="1537" y="458"/>
                  <a:pt x="1537" y="458"/>
                </a:cubicBezTo>
                <a:cubicBezTo>
                  <a:pt x="1539" y="459"/>
                  <a:pt x="1539" y="459"/>
                  <a:pt x="1539" y="459"/>
                </a:cubicBezTo>
                <a:cubicBezTo>
                  <a:pt x="1540" y="460"/>
                  <a:pt x="1540" y="460"/>
                  <a:pt x="1540" y="460"/>
                </a:cubicBezTo>
                <a:cubicBezTo>
                  <a:pt x="1541" y="460"/>
                  <a:pt x="1541" y="460"/>
                  <a:pt x="1541" y="460"/>
                </a:cubicBezTo>
                <a:cubicBezTo>
                  <a:pt x="1543" y="461"/>
                  <a:pt x="1543" y="461"/>
                  <a:pt x="1543" y="461"/>
                </a:cubicBezTo>
                <a:cubicBezTo>
                  <a:pt x="1541" y="460"/>
                  <a:pt x="1541" y="460"/>
                  <a:pt x="1541" y="460"/>
                </a:cubicBezTo>
                <a:cubicBezTo>
                  <a:pt x="1540" y="460"/>
                  <a:pt x="1540" y="460"/>
                  <a:pt x="1540" y="460"/>
                </a:cubicBezTo>
                <a:cubicBezTo>
                  <a:pt x="1537" y="459"/>
                  <a:pt x="1537" y="459"/>
                  <a:pt x="1537" y="459"/>
                </a:cubicBezTo>
                <a:cubicBezTo>
                  <a:pt x="1535" y="459"/>
                  <a:pt x="1535" y="459"/>
                  <a:pt x="1535" y="459"/>
                </a:cubicBezTo>
                <a:cubicBezTo>
                  <a:pt x="1535" y="460"/>
                  <a:pt x="1535" y="460"/>
                  <a:pt x="1535" y="460"/>
                </a:cubicBezTo>
                <a:cubicBezTo>
                  <a:pt x="1533" y="461"/>
                  <a:pt x="1533" y="461"/>
                  <a:pt x="1533" y="461"/>
                </a:cubicBezTo>
                <a:cubicBezTo>
                  <a:pt x="1532" y="464"/>
                  <a:pt x="1532" y="464"/>
                  <a:pt x="1532" y="464"/>
                </a:cubicBezTo>
                <a:cubicBezTo>
                  <a:pt x="1531" y="464"/>
                  <a:pt x="1531" y="464"/>
                  <a:pt x="1531" y="464"/>
                </a:cubicBezTo>
                <a:cubicBezTo>
                  <a:pt x="1528" y="465"/>
                  <a:pt x="1528" y="465"/>
                  <a:pt x="1528" y="465"/>
                </a:cubicBezTo>
                <a:cubicBezTo>
                  <a:pt x="1527" y="465"/>
                  <a:pt x="1527" y="465"/>
                  <a:pt x="1527" y="465"/>
                </a:cubicBezTo>
                <a:cubicBezTo>
                  <a:pt x="1524" y="466"/>
                  <a:pt x="1524" y="466"/>
                  <a:pt x="1524" y="466"/>
                </a:cubicBezTo>
                <a:cubicBezTo>
                  <a:pt x="1523" y="468"/>
                  <a:pt x="1523" y="468"/>
                  <a:pt x="1523" y="468"/>
                </a:cubicBezTo>
                <a:cubicBezTo>
                  <a:pt x="1524" y="471"/>
                  <a:pt x="1524" y="471"/>
                  <a:pt x="1524" y="471"/>
                </a:cubicBezTo>
                <a:cubicBezTo>
                  <a:pt x="1523" y="475"/>
                  <a:pt x="1523" y="475"/>
                  <a:pt x="1523" y="475"/>
                </a:cubicBezTo>
                <a:cubicBezTo>
                  <a:pt x="1520" y="477"/>
                  <a:pt x="1520" y="477"/>
                  <a:pt x="1520" y="477"/>
                </a:cubicBezTo>
                <a:cubicBezTo>
                  <a:pt x="1520" y="479"/>
                  <a:pt x="1520" y="479"/>
                  <a:pt x="1520" y="479"/>
                </a:cubicBezTo>
                <a:cubicBezTo>
                  <a:pt x="1517" y="480"/>
                  <a:pt x="1517" y="480"/>
                  <a:pt x="1517" y="480"/>
                </a:cubicBezTo>
                <a:cubicBezTo>
                  <a:pt x="1515" y="480"/>
                  <a:pt x="1515" y="480"/>
                  <a:pt x="1515" y="480"/>
                </a:cubicBezTo>
                <a:cubicBezTo>
                  <a:pt x="1513" y="479"/>
                  <a:pt x="1513" y="479"/>
                  <a:pt x="1513" y="479"/>
                </a:cubicBezTo>
                <a:cubicBezTo>
                  <a:pt x="1510" y="481"/>
                  <a:pt x="1510" y="481"/>
                  <a:pt x="1510" y="481"/>
                </a:cubicBezTo>
                <a:cubicBezTo>
                  <a:pt x="1509" y="483"/>
                  <a:pt x="1509" y="483"/>
                  <a:pt x="1509" y="483"/>
                </a:cubicBezTo>
                <a:cubicBezTo>
                  <a:pt x="1509" y="484"/>
                  <a:pt x="1509" y="484"/>
                  <a:pt x="1509" y="484"/>
                </a:cubicBezTo>
                <a:cubicBezTo>
                  <a:pt x="1511" y="485"/>
                  <a:pt x="1511" y="485"/>
                  <a:pt x="1511" y="485"/>
                </a:cubicBezTo>
                <a:cubicBezTo>
                  <a:pt x="1509" y="486"/>
                  <a:pt x="1509" y="486"/>
                  <a:pt x="1509" y="486"/>
                </a:cubicBezTo>
                <a:cubicBezTo>
                  <a:pt x="1506" y="487"/>
                  <a:pt x="1506" y="487"/>
                  <a:pt x="1506" y="487"/>
                </a:cubicBezTo>
                <a:cubicBezTo>
                  <a:pt x="1502" y="486"/>
                  <a:pt x="1502" y="486"/>
                  <a:pt x="1502" y="486"/>
                </a:cubicBezTo>
                <a:cubicBezTo>
                  <a:pt x="1500" y="485"/>
                  <a:pt x="1500" y="485"/>
                  <a:pt x="1500" y="485"/>
                </a:cubicBezTo>
                <a:cubicBezTo>
                  <a:pt x="1499" y="486"/>
                  <a:pt x="1499" y="486"/>
                  <a:pt x="1499" y="486"/>
                </a:cubicBezTo>
                <a:cubicBezTo>
                  <a:pt x="1498" y="485"/>
                  <a:pt x="1498" y="485"/>
                  <a:pt x="1498" y="485"/>
                </a:cubicBezTo>
                <a:cubicBezTo>
                  <a:pt x="1497" y="484"/>
                  <a:pt x="1497" y="484"/>
                  <a:pt x="1497" y="484"/>
                </a:cubicBezTo>
                <a:cubicBezTo>
                  <a:pt x="1497" y="482"/>
                  <a:pt x="1497" y="482"/>
                  <a:pt x="1497" y="482"/>
                </a:cubicBezTo>
                <a:cubicBezTo>
                  <a:pt x="1496" y="482"/>
                  <a:pt x="1496" y="482"/>
                  <a:pt x="1496" y="482"/>
                </a:cubicBezTo>
                <a:cubicBezTo>
                  <a:pt x="1494" y="482"/>
                  <a:pt x="1494" y="482"/>
                  <a:pt x="1494" y="482"/>
                </a:cubicBezTo>
                <a:cubicBezTo>
                  <a:pt x="1492" y="482"/>
                  <a:pt x="1492" y="482"/>
                  <a:pt x="1492" y="482"/>
                </a:cubicBezTo>
                <a:cubicBezTo>
                  <a:pt x="1491" y="482"/>
                  <a:pt x="1491" y="482"/>
                  <a:pt x="1491" y="482"/>
                </a:cubicBezTo>
                <a:cubicBezTo>
                  <a:pt x="1491" y="484"/>
                  <a:pt x="1491" y="484"/>
                  <a:pt x="1491" y="484"/>
                </a:cubicBezTo>
                <a:cubicBezTo>
                  <a:pt x="1491" y="485"/>
                  <a:pt x="1491" y="485"/>
                  <a:pt x="1491" y="485"/>
                </a:cubicBezTo>
                <a:cubicBezTo>
                  <a:pt x="1494" y="488"/>
                  <a:pt x="1494" y="488"/>
                  <a:pt x="1494" y="488"/>
                </a:cubicBezTo>
                <a:cubicBezTo>
                  <a:pt x="1494" y="489"/>
                  <a:pt x="1494" y="489"/>
                  <a:pt x="1494" y="489"/>
                </a:cubicBezTo>
                <a:cubicBezTo>
                  <a:pt x="1494" y="491"/>
                  <a:pt x="1494" y="491"/>
                  <a:pt x="1494" y="491"/>
                </a:cubicBezTo>
                <a:cubicBezTo>
                  <a:pt x="1494" y="492"/>
                  <a:pt x="1494" y="492"/>
                  <a:pt x="1494" y="492"/>
                </a:cubicBezTo>
                <a:cubicBezTo>
                  <a:pt x="1495" y="494"/>
                  <a:pt x="1495" y="494"/>
                  <a:pt x="1495" y="494"/>
                </a:cubicBezTo>
                <a:cubicBezTo>
                  <a:pt x="1495" y="495"/>
                  <a:pt x="1495" y="495"/>
                  <a:pt x="1495" y="495"/>
                </a:cubicBezTo>
                <a:cubicBezTo>
                  <a:pt x="1491" y="495"/>
                  <a:pt x="1491" y="495"/>
                  <a:pt x="1491" y="495"/>
                </a:cubicBezTo>
                <a:cubicBezTo>
                  <a:pt x="1490" y="495"/>
                  <a:pt x="1490" y="495"/>
                  <a:pt x="1490" y="495"/>
                </a:cubicBezTo>
                <a:cubicBezTo>
                  <a:pt x="1489" y="495"/>
                  <a:pt x="1489" y="495"/>
                  <a:pt x="1489" y="495"/>
                </a:cubicBezTo>
                <a:cubicBezTo>
                  <a:pt x="1487" y="495"/>
                  <a:pt x="1487" y="495"/>
                  <a:pt x="1487" y="495"/>
                </a:cubicBezTo>
                <a:cubicBezTo>
                  <a:pt x="1486" y="495"/>
                  <a:pt x="1486" y="495"/>
                  <a:pt x="1486" y="495"/>
                </a:cubicBezTo>
                <a:cubicBezTo>
                  <a:pt x="1484" y="497"/>
                  <a:pt x="1484" y="497"/>
                  <a:pt x="1484" y="497"/>
                </a:cubicBezTo>
                <a:cubicBezTo>
                  <a:pt x="1481" y="493"/>
                  <a:pt x="1481" y="493"/>
                  <a:pt x="1481" y="493"/>
                </a:cubicBezTo>
                <a:cubicBezTo>
                  <a:pt x="1479" y="492"/>
                  <a:pt x="1479" y="492"/>
                  <a:pt x="1479" y="492"/>
                </a:cubicBezTo>
                <a:cubicBezTo>
                  <a:pt x="1477" y="493"/>
                  <a:pt x="1477" y="493"/>
                  <a:pt x="1477" y="493"/>
                </a:cubicBezTo>
                <a:cubicBezTo>
                  <a:pt x="1475" y="495"/>
                  <a:pt x="1475" y="495"/>
                  <a:pt x="1475" y="495"/>
                </a:cubicBezTo>
                <a:cubicBezTo>
                  <a:pt x="1474" y="494"/>
                  <a:pt x="1474" y="494"/>
                  <a:pt x="1474" y="494"/>
                </a:cubicBezTo>
                <a:cubicBezTo>
                  <a:pt x="1473" y="495"/>
                  <a:pt x="1473" y="495"/>
                  <a:pt x="1473" y="495"/>
                </a:cubicBezTo>
                <a:cubicBezTo>
                  <a:pt x="1472" y="494"/>
                  <a:pt x="1472" y="494"/>
                  <a:pt x="1472" y="494"/>
                </a:cubicBezTo>
                <a:cubicBezTo>
                  <a:pt x="1470" y="495"/>
                  <a:pt x="1470" y="495"/>
                  <a:pt x="1470" y="495"/>
                </a:cubicBezTo>
                <a:cubicBezTo>
                  <a:pt x="1469" y="496"/>
                  <a:pt x="1469" y="496"/>
                  <a:pt x="1469" y="496"/>
                </a:cubicBezTo>
                <a:cubicBezTo>
                  <a:pt x="1466" y="496"/>
                  <a:pt x="1466" y="496"/>
                  <a:pt x="1466" y="496"/>
                </a:cubicBezTo>
                <a:cubicBezTo>
                  <a:pt x="1464" y="498"/>
                  <a:pt x="1464" y="498"/>
                  <a:pt x="1464" y="498"/>
                </a:cubicBezTo>
                <a:cubicBezTo>
                  <a:pt x="1465" y="499"/>
                  <a:pt x="1465" y="499"/>
                  <a:pt x="1465" y="499"/>
                </a:cubicBezTo>
                <a:cubicBezTo>
                  <a:pt x="1467" y="498"/>
                  <a:pt x="1467" y="498"/>
                  <a:pt x="1467" y="498"/>
                </a:cubicBezTo>
                <a:cubicBezTo>
                  <a:pt x="1468" y="499"/>
                  <a:pt x="1468" y="499"/>
                  <a:pt x="1468" y="499"/>
                </a:cubicBezTo>
                <a:cubicBezTo>
                  <a:pt x="1469" y="500"/>
                  <a:pt x="1469" y="500"/>
                  <a:pt x="1469" y="500"/>
                </a:cubicBezTo>
                <a:cubicBezTo>
                  <a:pt x="1467" y="499"/>
                  <a:pt x="1467" y="499"/>
                  <a:pt x="1467" y="499"/>
                </a:cubicBezTo>
                <a:cubicBezTo>
                  <a:pt x="1466" y="499"/>
                  <a:pt x="1466" y="499"/>
                  <a:pt x="1466" y="499"/>
                </a:cubicBezTo>
                <a:cubicBezTo>
                  <a:pt x="1467" y="501"/>
                  <a:pt x="1467" y="501"/>
                  <a:pt x="1467" y="501"/>
                </a:cubicBezTo>
                <a:cubicBezTo>
                  <a:pt x="1467" y="500"/>
                  <a:pt x="1467" y="500"/>
                  <a:pt x="1467" y="500"/>
                </a:cubicBezTo>
                <a:cubicBezTo>
                  <a:pt x="1468" y="500"/>
                  <a:pt x="1468" y="500"/>
                  <a:pt x="1468" y="500"/>
                </a:cubicBezTo>
                <a:cubicBezTo>
                  <a:pt x="1469" y="502"/>
                  <a:pt x="1469" y="502"/>
                  <a:pt x="1469" y="502"/>
                </a:cubicBezTo>
                <a:cubicBezTo>
                  <a:pt x="1468" y="502"/>
                  <a:pt x="1468" y="502"/>
                  <a:pt x="1468" y="502"/>
                </a:cubicBezTo>
                <a:cubicBezTo>
                  <a:pt x="1466" y="503"/>
                  <a:pt x="1466" y="503"/>
                  <a:pt x="1466" y="503"/>
                </a:cubicBezTo>
                <a:cubicBezTo>
                  <a:pt x="1466" y="503"/>
                  <a:pt x="1466" y="503"/>
                  <a:pt x="1466" y="503"/>
                </a:cubicBezTo>
                <a:cubicBezTo>
                  <a:pt x="1468" y="503"/>
                  <a:pt x="1468" y="503"/>
                  <a:pt x="1468" y="503"/>
                </a:cubicBezTo>
                <a:cubicBezTo>
                  <a:pt x="1468" y="506"/>
                  <a:pt x="1468" y="506"/>
                  <a:pt x="1468" y="506"/>
                </a:cubicBezTo>
                <a:cubicBezTo>
                  <a:pt x="1468" y="507"/>
                  <a:pt x="1468" y="507"/>
                  <a:pt x="1468" y="507"/>
                </a:cubicBezTo>
                <a:cubicBezTo>
                  <a:pt x="1470" y="505"/>
                  <a:pt x="1470" y="505"/>
                  <a:pt x="1470" y="505"/>
                </a:cubicBezTo>
                <a:cubicBezTo>
                  <a:pt x="1472" y="506"/>
                  <a:pt x="1472" y="506"/>
                  <a:pt x="1472" y="506"/>
                </a:cubicBezTo>
                <a:cubicBezTo>
                  <a:pt x="1473" y="506"/>
                  <a:pt x="1473" y="506"/>
                  <a:pt x="1473" y="506"/>
                </a:cubicBezTo>
                <a:cubicBezTo>
                  <a:pt x="1476" y="507"/>
                  <a:pt x="1476" y="507"/>
                  <a:pt x="1476" y="507"/>
                </a:cubicBezTo>
                <a:cubicBezTo>
                  <a:pt x="1477" y="508"/>
                  <a:pt x="1477" y="508"/>
                  <a:pt x="1477" y="508"/>
                </a:cubicBezTo>
                <a:cubicBezTo>
                  <a:pt x="1478" y="508"/>
                  <a:pt x="1478" y="508"/>
                  <a:pt x="1478" y="508"/>
                </a:cubicBezTo>
                <a:cubicBezTo>
                  <a:pt x="1480" y="509"/>
                  <a:pt x="1480" y="509"/>
                  <a:pt x="1480" y="509"/>
                </a:cubicBezTo>
                <a:cubicBezTo>
                  <a:pt x="1482" y="508"/>
                  <a:pt x="1482" y="508"/>
                  <a:pt x="1482" y="508"/>
                </a:cubicBezTo>
                <a:cubicBezTo>
                  <a:pt x="1483" y="508"/>
                  <a:pt x="1483" y="508"/>
                  <a:pt x="1483" y="508"/>
                </a:cubicBezTo>
                <a:cubicBezTo>
                  <a:pt x="1482" y="509"/>
                  <a:pt x="1482" y="509"/>
                  <a:pt x="1482" y="509"/>
                </a:cubicBezTo>
                <a:cubicBezTo>
                  <a:pt x="1483" y="510"/>
                  <a:pt x="1483" y="510"/>
                  <a:pt x="1483" y="510"/>
                </a:cubicBezTo>
                <a:cubicBezTo>
                  <a:pt x="1485" y="509"/>
                  <a:pt x="1485" y="509"/>
                  <a:pt x="1485" y="509"/>
                </a:cubicBezTo>
                <a:cubicBezTo>
                  <a:pt x="1486" y="510"/>
                  <a:pt x="1486" y="510"/>
                  <a:pt x="1486" y="510"/>
                </a:cubicBezTo>
                <a:cubicBezTo>
                  <a:pt x="1485" y="512"/>
                  <a:pt x="1485" y="512"/>
                  <a:pt x="1485" y="512"/>
                </a:cubicBezTo>
                <a:cubicBezTo>
                  <a:pt x="1486" y="513"/>
                  <a:pt x="1486" y="513"/>
                  <a:pt x="1486" y="513"/>
                </a:cubicBezTo>
                <a:cubicBezTo>
                  <a:pt x="1487" y="514"/>
                  <a:pt x="1487" y="514"/>
                  <a:pt x="1487" y="514"/>
                </a:cubicBezTo>
                <a:cubicBezTo>
                  <a:pt x="1489" y="512"/>
                  <a:pt x="1489" y="512"/>
                  <a:pt x="1489" y="512"/>
                </a:cubicBezTo>
                <a:cubicBezTo>
                  <a:pt x="1491" y="513"/>
                  <a:pt x="1491" y="513"/>
                  <a:pt x="1491" y="513"/>
                </a:cubicBezTo>
                <a:cubicBezTo>
                  <a:pt x="1492" y="514"/>
                  <a:pt x="1492" y="514"/>
                  <a:pt x="1492" y="514"/>
                </a:cubicBezTo>
                <a:cubicBezTo>
                  <a:pt x="1491" y="513"/>
                  <a:pt x="1491" y="513"/>
                  <a:pt x="1491" y="513"/>
                </a:cubicBezTo>
                <a:cubicBezTo>
                  <a:pt x="1489" y="513"/>
                  <a:pt x="1489" y="513"/>
                  <a:pt x="1489" y="513"/>
                </a:cubicBezTo>
                <a:cubicBezTo>
                  <a:pt x="1488" y="515"/>
                  <a:pt x="1488" y="515"/>
                  <a:pt x="1488" y="515"/>
                </a:cubicBezTo>
                <a:cubicBezTo>
                  <a:pt x="1489" y="516"/>
                  <a:pt x="1489" y="516"/>
                  <a:pt x="1489" y="516"/>
                </a:cubicBezTo>
                <a:cubicBezTo>
                  <a:pt x="1489" y="518"/>
                  <a:pt x="1489" y="518"/>
                  <a:pt x="1489" y="518"/>
                </a:cubicBezTo>
                <a:cubicBezTo>
                  <a:pt x="1488" y="519"/>
                  <a:pt x="1488" y="519"/>
                  <a:pt x="1488" y="519"/>
                </a:cubicBezTo>
                <a:cubicBezTo>
                  <a:pt x="1489" y="521"/>
                  <a:pt x="1489" y="521"/>
                  <a:pt x="1489" y="521"/>
                </a:cubicBezTo>
                <a:cubicBezTo>
                  <a:pt x="1490" y="521"/>
                  <a:pt x="1490" y="521"/>
                  <a:pt x="1490" y="521"/>
                </a:cubicBezTo>
                <a:cubicBezTo>
                  <a:pt x="1493" y="524"/>
                  <a:pt x="1493" y="524"/>
                  <a:pt x="1493" y="524"/>
                </a:cubicBezTo>
                <a:cubicBezTo>
                  <a:pt x="1495" y="524"/>
                  <a:pt x="1495" y="524"/>
                  <a:pt x="1495" y="524"/>
                </a:cubicBezTo>
                <a:cubicBezTo>
                  <a:pt x="1498" y="526"/>
                  <a:pt x="1498" y="526"/>
                  <a:pt x="1498" y="526"/>
                </a:cubicBezTo>
                <a:cubicBezTo>
                  <a:pt x="1498" y="527"/>
                  <a:pt x="1498" y="527"/>
                  <a:pt x="1498" y="527"/>
                </a:cubicBezTo>
                <a:cubicBezTo>
                  <a:pt x="1499" y="529"/>
                  <a:pt x="1499" y="529"/>
                  <a:pt x="1499" y="529"/>
                </a:cubicBezTo>
                <a:cubicBezTo>
                  <a:pt x="1498" y="531"/>
                  <a:pt x="1498" y="531"/>
                  <a:pt x="1498" y="531"/>
                </a:cubicBezTo>
                <a:cubicBezTo>
                  <a:pt x="1497" y="531"/>
                  <a:pt x="1497" y="531"/>
                  <a:pt x="1497" y="531"/>
                </a:cubicBezTo>
                <a:cubicBezTo>
                  <a:pt x="1497" y="533"/>
                  <a:pt x="1497" y="533"/>
                  <a:pt x="1497" y="533"/>
                </a:cubicBezTo>
                <a:cubicBezTo>
                  <a:pt x="1499" y="533"/>
                  <a:pt x="1499" y="533"/>
                  <a:pt x="1499" y="533"/>
                </a:cubicBezTo>
                <a:cubicBezTo>
                  <a:pt x="1502" y="536"/>
                  <a:pt x="1502" y="536"/>
                  <a:pt x="1502" y="536"/>
                </a:cubicBezTo>
                <a:cubicBezTo>
                  <a:pt x="1504" y="541"/>
                  <a:pt x="1504" y="541"/>
                  <a:pt x="1504" y="541"/>
                </a:cubicBezTo>
                <a:cubicBezTo>
                  <a:pt x="1501" y="539"/>
                  <a:pt x="1501" y="539"/>
                  <a:pt x="1501" y="539"/>
                </a:cubicBezTo>
                <a:cubicBezTo>
                  <a:pt x="1501" y="536"/>
                  <a:pt x="1501" y="536"/>
                  <a:pt x="1501" y="536"/>
                </a:cubicBezTo>
                <a:cubicBezTo>
                  <a:pt x="1499" y="535"/>
                  <a:pt x="1499" y="535"/>
                  <a:pt x="1499" y="535"/>
                </a:cubicBezTo>
                <a:cubicBezTo>
                  <a:pt x="1498" y="536"/>
                  <a:pt x="1498" y="536"/>
                  <a:pt x="1498" y="536"/>
                </a:cubicBezTo>
                <a:cubicBezTo>
                  <a:pt x="1497" y="541"/>
                  <a:pt x="1497" y="541"/>
                  <a:pt x="1497" y="541"/>
                </a:cubicBezTo>
                <a:cubicBezTo>
                  <a:pt x="1497" y="545"/>
                  <a:pt x="1497" y="545"/>
                  <a:pt x="1497" y="545"/>
                </a:cubicBezTo>
                <a:cubicBezTo>
                  <a:pt x="1498" y="546"/>
                  <a:pt x="1498" y="546"/>
                  <a:pt x="1498" y="546"/>
                </a:cubicBezTo>
                <a:cubicBezTo>
                  <a:pt x="1497" y="547"/>
                  <a:pt x="1497" y="547"/>
                  <a:pt x="1497" y="547"/>
                </a:cubicBezTo>
                <a:cubicBezTo>
                  <a:pt x="1496" y="554"/>
                  <a:pt x="1496" y="554"/>
                  <a:pt x="1496" y="554"/>
                </a:cubicBezTo>
                <a:cubicBezTo>
                  <a:pt x="1495" y="560"/>
                  <a:pt x="1495" y="560"/>
                  <a:pt x="1495" y="560"/>
                </a:cubicBezTo>
                <a:cubicBezTo>
                  <a:pt x="1492" y="561"/>
                  <a:pt x="1492" y="561"/>
                  <a:pt x="1492" y="561"/>
                </a:cubicBezTo>
                <a:cubicBezTo>
                  <a:pt x="1491" y="562"/>
                  <a:pt x="1491" y="562"/>
                  <a:pt x="1491" y="562"/>
                </a:cubicBezTo>
                <a:cubicBezTo>
                  <a:pt x="1490" y="562"/>
                  <a:pt x="1490" y="562"/>
                  <a:pt x="1490" y="562"/>
                </a:cubicBezTo>
                <a:cubicBezTo>
                  <a:pt x="1489" y="563"/>
                  <a:pt x="1489" y="563"/>
                  <a:pt x="1489" y="563"/>
                </a:cubicBezTo>
                <a:cubicBezTo>
                  <a:pt x="1484" y="560"/>
                  <a:pt x="1484" y="560"/>
                  <a:pt x="1484" y="560"/>
                </a:cubicBezTo>
                <a:cubicBezTo>
                  <a:pt x="1482" y="560"/>
                  <a:pt x="1482" y="560"/>
                  <a:pt x="1482" y="560"/>
                </a:cubicBezTo>
                <a:cubicBezTo>
                  <a:pt x="1480" y="562"/>
                  <a:pt x="1480" y="562"/>
                  <a:pt x="1480" y="562"/>
                </a:cubicBezTo>
                <a:cubicBezTo>
                  <a:pt x="1476" y="561"/>
                  <a:pt x="1476" y="561"/>
                  <a:pt x="1476" y="561"/>
                </a:cubicBezTo>
                <a:cubicBezTo>
                  <a:pt x="1476" y="560"/>
                  <a:pt x="1476" y="560"/>
                  <a:pt x="1476" y="560"/>
                </a:cubicBezTo>
                <a:cubicBezTo>
                  <a:pt x="1472" y="559"/>
                  <a:pt x="1472" y="559"/>
                  <a:pt x="1472" y="559"/>
                </a:cubicBezTo>
                <a:cubicBezTo>
                  <a:pt x="1467" y="561"/>
                  <a:pt x="1467" y="561"/>
                  <a:pt x="1467" y="561"/>
                </a:cubicBezTo>
                <a:cubicBezTo>
                  <a:pt x="1464" y="561"/>
                  <a:pt x="1464" y="561"/>
                  <a:pt x="1464" y="561"/>
                </a:cubicBezTo>
                <a:cubicBezTo>
                  <a:pt x="1457" y="559"/>
                  <a:pt x="1457" y="559"/>
                  <a:pt x="1457" y="559"/>
                </a:cubicBezTo>
                <a:cubicBezTo>
                  <a:pt x="1454" y="558"/>
                  <a:pt x="1454" y="558"/>
                  <a:pt x="1454" y="558"/>
                </a:cubicBezTo>
                <a:cubicBezTo>
                  <a:pt x="1453" y="557"/>
                  <a:pt x="1453" y="557"/>
                  <a:pt x="1453" y="557"/>
                </a:cubicBezTo>
                <a:cubicBezTo>
                  <a:pt x="1450" y="558"/>
                  <a:pt x="1450" y="558"/>
                  <a:pt x="1450" y="558"/>
                </a:cubicBezTo>
                <a:cubicBezTo>
                  <a:pt x="1448" y="559"/>
                  <a:pt x="1448" y="559"/>
                  <a:pt x="1448" y="559"/>
                </a:cubicBezTo>
                <a:cubicBezTo>
                  <a:pt x="1445" y="558"/>
                  <a:pt x="1445" y="558"/>
                  <a:pt x="1445" y="558"/>
                </a:cubicBezTo>
                <a:cubicBezTo>
                  <a:pt x="1443" y="558"/>
                  <a:pt x="1443" y="558"/>
                  <a:pt x="1443" y="558"/>
                </a:cubicBezTo>
                <a:cubicBezTo>
                  <a:pt x="1441" y="560"/>
                  <a:pt x="1441" y="560"/>
                  <a:pt x="1441" y="560"/>
                </a:cubicBezTo>
                <a:cubicBezTo>
                  <a:pt x="1439" y="557"/>
                  <a:pt x="1439" y="557"/>
                  <a:pt x="1439" y="557"/>
                </a:cubicBezTo>
                <a:cubicBezTo>
                  <a:pt x="1437" y="556"/>
                  <a:pt x="1437" y="556"/>
                  <a:pt x="1437" y="556"/>
                </a:cubicBezTo>
                <a:cubicBezTo>
                  <a:pt x="1435" y="557"/>
                  <a:pt x="1435" y="557"/>
                  <a:pt x="1435" y="557"/>
                </a:cubicBezTo>
                <a:cubicBezTo>
                  <a:pt x="1435" y="557"/>
                  <a:pt x="1435" y="557"/>
                  <a:pt x="1435" y="557"/>
                </a:cubicBezTo>
                <a:cubicBezTo>
                  <a:pt x="1431" y="559"/>
                  <a:pt x="1431" y="559"/>
                  <a:pt x="1431" y="559"/>
                </a:cubicBezTo>
                <a:cubicBezTo>
                  <a:pt x="1431" y="560"/>
                  <a:pt x="1431" y="560"/>
                  <a:pt x="1431" y="560"/>
                </a:cubicBezTo>
                <a:cubicBezTo>
                  <a:pt x="1432" y="561"/>
                  <a:pt x="1432" y="561"/>
                  <a:pt x="1432" y="561"/>
                </a:cubicBezTo>
                <a:cubicBezTo>
                  <a:pt x="1431" y="562"/>
                  <a:pt x="1431" y="562"/>
                  <a:pt x="1431" y="562"/>
                </a:cubicBezTo>
                <a:cubicBezTo>
                  <a:pt x="1428" y="563"/>
                  <a:pt x="1428" y="563"/>
                  <a:pt x="1428" y="563"/>
                </a:cubicBezTo>
                <a:cubicBezTo>
                  <a:pt x="1426" y="562"/>
                  <a:pt x="1426" y="562"/>
                  <a:pt x="1426" y="562"/>
                </a:cubicBezTo>
                <a:cubicBezTo>
                  <a:pt x="1422" y="563"/>
                  <a:pt x="1422" y="563"/>
                  <a:pt x="1422" y="563"/>
                </a:cubicBezTo>
                <a:cubicBezTo>
                  <a:pt x="1421" y="566"/>
                  <a:pt x="1421" y="566"/>
                  <a:pt x="1421" y="566"/>
                </a:cubicBezTo>
                <a:cubicBezTo>
                  <a:pt x="1422" y="568"/>
                  <a:pt x="1422" y="568"/>
                  <a:pt x="1422" y="568"/>
                </a:cubicBezTo>
                <a:cubicBezTo>
                  <a:pt x="1424" y="567"/>
                  <a:pt x="1424" y="567"/>
                  <a:pt x="1424" y="567"/>
                </a:cubicBezTo>
                <a:cubicBezTo>
                  <a:pt x="1424" y="568"/>
                  <a:pt x="1424" y="568"/>
                  <a:pt x="1424" y="568"/>
                </a:cubicBezTo>
                <a:cubicBezTo>
                  <a:pt x="1424" y="569"/>
                  <a:pt x="1424" y="569"/>
                  <a:pt x="1424" y="569"/>
                </a:cubicBezTo>
                <a:cubicBezTo>
                  <a:pt x="1424" y="572"/>
                  <a:pt x="1424" y="572"/>
                  <a:pt x="1424" y="572"/>
                </a:cubicBezTo>
                <a:cubicBezTo>
                  <a:pt x="1425" y="572"/>
                  <a:pt x="1425" y="572"/>
                  <a:pt x="1425" y="572"/>
                </a:cubicBezTo>
                <a:cubicBezTo>
                  <a:pt x="1426" y="570"/>
                  <a:pt x="1426" y="570"/>
                  <a:pt x="1426" y="570"/>
                </a:cubicBezTo>
                <a:cubicBezTo>
                  <a:pt x="1426" y="572"/>
                  <a:pt x="1426" y="572"/>
                  <a:pt x="1426" y="572"/>
                </a:cubicBezTo>
                <a:cubicBezTo>
                  <a:pt x="1427" y="573"/>
                  <a:pt x="1427" y="573"/>
                  <a:pt x="1427" y="573"/>
                </a:cubicBezTo>
                <a:cubicBezTo>
                  <a:pt x="1425" y="574"/>
                  <a:pt x="1425" y="574"/>
                  <a:pt x="1425" y="574"/>
                </a:cubicBezTo>
                <a:cubicBezTo>
                  <a:pt x="1427" y="575"/>
                  <a:pt x="1427" y="575"/>
                  <a:pt x="1427" y="575"/>
                </a:cubicBezTo>
                <a:cubicBezTo>
                  <a:pt x="1425" y="577"/>
                  <a:pt x="1425" y="577"/>
                  <a:pt x="1425" y="577"/>
                </a:cubicBezTo>
                <a:cubicBezTo>
                  <a:pt x="1425" y="577"/>
                  <a:pt x="1425" y="577"/>
                  <a:pt x="1425" y="577"/>
                </a:cubicBezTo>
                <a:cubicBezTo>
                  <a:pt x="1425" y="580"/>
                  <a:pt x="1425" y="580"/>
                  <a:pt x="1425" y="580"/>
                </a:cubicBezTo>
                <a:cubicBezTo>
                  <a:pt x="1426" y="583"/>
                  <a:pt x="1426" y="583"/>
                  <a:pt x="1426" y="583"/>
                </a:cubicBezTo>
                <a:cubicBezTo>
                  <a:pt x="1426" y="589"/>
                  <a:pt x="1426" y="589"/>
                  <a:pt x="1426" y="589"/>
                </a:cubicBezTo>
                <a:cubicBezTo>
                  <a:pt x="1426" y="590"/>
                  <a:pt x="1426" y="590"/>
                  <a:pt x="1426" y="590"/>
                </a:cubicBezTo>
                <a:cubicBezTo>
                  <a:pt x="1425" y="593"/>
                  <a:pt x="1425" y="593"/>
                  <a:pt x="1425" y="593"/>
                </a:cubicBezTo>
                <a:cubicBezTo>
                  <a:pt x="1427" y="595"/>
                  <a:pt x="1427" y="595"/>
                  <a:pt x="1427" y="595"/>
                </a:cubicBezTo>
                <a:cubicBezTo>
                  <a:pt x="1426" y="596"/>
                  <a:pt x="1426" y="596"/>
                  <a:pt x="1426" y="596"/>
                </a:cubicBezTo>
                <a:cubicBezTo>
                  <a:pt x="1425" y="599"/>
                  <a:pt x="1425" y="599"/>
                  <a:pt x="1425" y="599"/>
                </a:cubicBezTo>
                <a:cubicBezTo>
                  <a:pt x="1424" y="602"/>
                  <a:pt x="1424" y="602"/>
                  <a:pt x="1424" y="602"/>
                </a:cubicBezTo>
                <a:cubicBezTo>
                  <a:pt x="1422" y="605"/>
                  <a:pt x="1422" y="605"/>
                  <a:pt x="1422" y="605"/>
                </a:cubicBezTo>
                <a:cubicBezTo>
                  <a:pt x="1422" y="607"/>
                  <a:pt x="1422" y="607"/>
                  <a:pt x="1422" y="607"/>
                </a:cubicBezTo>
                <a:cubicBezTo>
                  <a:pt x="1419" y="611"/>
                  <a:pt x="1419" y="611"/>
                  <a:pt x="1419" y="611"/>
                </a:cubicBezTo>
                <a:cubicBezTo>
                  <a:pt x="1418" y="617"/>
                  <a:pt x="1418" y="617"/>
                  <a:pt x="1418" y="617"/>
                </a:cubicBezTo>
                <a:cubicBezTo>
                  <a:pt x="1418" y="619"/>
                  <a:pt x="1418" y="619"/>
                  <a:pt x="1418" y="619"/>
                </a:cubicBezTo>
                <a:cubicBezTo>
                  <a:pt x="1420" y="619"/>
                  <a:pt x="1420" y="619"/>
                  <a:pt x="1420" y="619"/>
                </a:cubicBezTo>
                <a:cubicBezTo>
                  <a:pt x="1421" y="617"/>
                  <a:pt x="1421" y="617"/>
                  <a:pt x="1421" y="617"/>
                </a:cubicBezTo>
                <a:cubicBezTo>
                  <a:pt x="1423" y="616"/>
                  <a:pt x="1423" y="616"/>
                  <a:pt x="1423" y="616"/>
                </a:cubicBezTo>
                <a:cubicBezTo>
                  <a:pt x="1423" y="617"/>
                  <a:pt x="1423" y="617"/>
                  <a:pt x="1423" y="617"/>
                </a:cubicBezTo>
                <a:cubicBezTo>
                  <a:pt x="1423" y="618"/>
                  <a:pt x="1423" y="618"/>
                  <a:pt x="1423" y="618"/>
                </a:cubicBezTo>
                <a:cubicBezTo>
                  <a:pt x="1420" y="620"/>
                  <a:pt x="1420" y="620"/>
                  <a:pt x="1420" y="620"/>
                </a:cubicBezTo>
                <a:cubicBezTo>
                  <a:pt x="1420" y="622"/>
                  <a:pt x="1420" y="622"/>
                  <a:pt x="1420" y="622"/>
                </a:cubicBezTo>
                <a:cubicBezTo>
                  <a:pt x="1421" y="623"/>
                  <a:pt x="1421" y="623"/>
                  <a:pt x="1421" y="623"/>
                </a:cubicBezTo>
                <a:cubicBezTo>
                  <a:pt x="1423" y="621"/>
                  <a:pt x="1423" y="621"/>
                  <a:pt x="1423" y="621"/>
                </a:cubicBezTo>
                <a:cubicBezTo>
                  <a:pt x="1425" y="621"/>
                  <a:pt x="1425" y="621"/>
                  <a:pt x="1425" y="621"/>
                </a:cubicBezTo>
                <a:cubicBezTo>
                  <a:pt x="1424" y="623"/>
                  <a:pt x="1424" y="623"/>
                  <a:pt x="1424" y="623"/>
                </a:cubicBezTo>
                <a:cubicBezTo>
                  <a:pt x="1425" y="625"/>
                  <a:pt x="1425" y="625"/>
                  <a:pt x="1425" y="625"/>
                </a:cubicBezTo>
                <a:cubicBezTo>
                  <a:pt x="1424" y="628"/>
                  <a:pt x="1424" y="628"/>
                  <a:pt x="1424" y="628"/>
                </a:cubicBezTo>
                <a:cubicBezTo>
                  <a:pt x="1424" y="633"/>
                  <a:pt x="1424" y="633"/>
                  <a:pt x="1424" y="633"/>
                </a:cubicBezTo>
                <a:cubicBezTo>
                  <a:pt x="1423" y="637"/>
                  <a:pt x="1423" y="637"/>
                  <a:pt x="1423" y="637"/>
                </a:cubicBezTo>
                <a:cubicBezTo>
                  <a:pt x="1422" y="638"/>
                  <a:pt x="1422" y="638"/>
                  <a:pt x="1422" y="638"/>
                </a:cubicBezTo>
                <a:cubicBezTo>
                  <a:pt x="1423" y="639"/>
                  <a:pt x="1423" y="639"/>
                  <a:pt x="1423" y="639"/>
                </a:cubicBezTo>
                <a:cubicBezTo>
                  <a:pt x="1426" y="637"/>
                  <a:pt x="1426" y="637"/>
                  <a:pt x="1426" y="637"/>
                </a:cubicBezTo>
                <a:cubicBezTo>
                  <a:pt x="1430" y="638"/>
                  <a:pt x="1430" y="638"/>
                  <a:pt x="1430" y="638"/>
                </a:cubicBezTo>
                <a:cubicBezTo>
                  <a:pt x="1432" y="640"/>
                  <a:pt x="1432" y="640"/>
                  <a:pt x="1432" y="640"/>
                </a:cubicBezTo>
                <a:cubicBezTo>
                  <a:pt x="1435" y="638"/>
                  <a:pt x="1435" y="638"/>
                  <a:pt x="1435" y="638"/>
                </a:cubicBezTo>
                <a:cubicBezTo>
                  <a:pt x="1438" y="638"/>
                  <a:pt x="1438" y="638"/>
                  <a:pt x="1438" y="638"/>
                </a:cubicBezTo>
                <a:cubicBezTo>
                  <a:pt x="1438" y="637"/>
                  <a:pt x="1438" y="637"/>
                  <a:pt x="1438" y="637"/>
                </a:cubicBezTo>
                <a:cubicBezTo>
                  <a:pt x="1438" y="637"/>
                  <a:pt x="1438" y="637"/>
                  <a:pt x="1438" y="637"/>
                </a:cubicBezTo>
                <a:cubicBezTo>
                  <a:pt x="1440" y="637"/>
                  <a:pt x="1440" y="637"/>
                  <a:pt x="1440" y="637"/>
                </a:cubicBezTo>
                <a:cubicBezTo>
                  <a:pt x="1443" y="638"/>
                  <a:pt x="1443" y="638"/>
                  <a:pt x="1443" y="638"/>
                </a:cubicBezTo>
                <a:cubicBezTo>
                  <a:pt x="1447" y="642"/>
                  <a:pt x="1447" y="642"/>
                  <a:pt x="1447" y="642"/>
                </a:cubicBezTo>
                <a:cubicBezTo>
                  <a:pt x="1447" y="642"/>
                  <a:pt x="1447" y="642"/>
                  <a:pt x="1447" y="642"/>
                </a:cubicBezTo>
                <a:cubicBezTo>
                  <a:pt x="1449" y="647"/>
                  <a:pt x="1449" y="647"/>
                  <a:pt x="1449" y="647"/>
                </a:cubicBezTo>
                <a:cubicBezTo>
                  <a:pt x="1452" y="650"/>
                  <a:pt x="1452" y="650"/>
                  <a:pt x="1452" y="650"/>
                </a:cubicBezTo>
                <a:cubicBezTo>
                  <a:pt x="1455" y="651"/>
                  <a:pt x="1455" y="651"/>
                  <a:pt x="1455" y="651"/>
                </a:cubicBezTo>
                <a:cubicBezTo>
                  <a:pt x="1458" y="649"/>
                  <a:pt x="1458" y="649"/>
                  <a:pt x="1458" y="649"/>
                </a:cubicBezTo>
                <a:cubicBezTo>
                  <a:pt x="1458" y="647"/>
                  <a:pt x="1458" y="647"/>
                  <a:pt x="1458" y="647"/>
                </a:cubicBezTo>
                <a:cubicBezTo>
                  <a:pt x="1460" y="646"/>
                  <a:pt x="1460" y="646"/>
                  <a:pt x="1460" y="646"/>
                </a:cubicBezTo>
                <a:cubicBezTo>
                  <a:pt x="1464" y="646"/>
                  <a:pt x="1464" y="646"/>
                  <a:pt x="1464" y="646"/>
                </a:cubicBezTo>
                <a:cubicBezTo>
                  <a:pt x="1467" y="643"/>
                  <a:pt x="1467" y="643"/>
                  <a:pt x="1467" y="643"/>
                </a:cubicBezTo>
                <a:cubicBezTo>
                  <a:pt x="1470" y="642"/>
                  <a:pt x="1470" y="642"/>
                  <a:pt x="1470" y="642"/>
                </a:cubicBezTo>
                <a:cubicBezTo>
                  <a:pt x="1472" y="641"/>
                  <a:pt x="1472" y="641"/>
                  <a:pt x="1472" y="641"/>
                </a:cubicBezTo>
                <a:cubicBezTo>
                  <a:pt x="1476" y="642"/>
                  <a:pt x="1476" y="642"/>
                  <a:pt x="1476" y="642"/>
                </a:cubicBezTo>
                <a:cubicBezTo>
                  <a:pt x="1479" y="643"/>
                  <a:pt x="1479" y="643"/>
                  <a:pt x="1479" y="643"/>
                </a:cubicBezTo>
                <a:cubicBezTo>
                  <a:pt x="1480" y="642"/>
                  <a:pt x="1480" y="642"/>
                  <a:pt x="1480" y="642"/>
                </a:cubicBezTo>
                <a:cubicBezTo>
                  <a:pt x="1481" y="642"/>
                  <a:pt x="1481" y="642"/>
                  <a:pt x="1481" y="642"/>
                </a:cubicBezTo>
                <a:cubicBezTo>
                  <a:pt x="1483" y="643"/>
                  <a:pt x="1483" y="643"/>
                  <a:pt x="1483" y="643"/>
                </a:cubicBezTo>
                <a:cubicBezTo>
                  <a:pt x="1485" y="642"/>
                  <a:pt x="1485" y="642"/>
                  <a:pt x="1485" y="642"/>
                </a:cubicBezTo>
                <a:cubicBezTo>
                  <a:pt x="1486" y="640"/>
                  <a:pt x="1486" y="640"/>
                  <a:pt x="1486" y="640"/>
                </a:cubicBezTo>
                <a:cubicBezTo>
                  <a:pt x="1488" y="642"/>
                  <a:pt x="1488" y="642"/>
                  <a:pt x="1488" y="642"/>
                </a:cubicBezTo>
                <a:cubicBezTo>
                  <a:pt x="1490" y="643"/>
                  <a:pt x="1490" y="643"/>
                  <a:pt x="1490" y="643"/>
                </a:cubicBezTo>
                <a:cubicBezTo>
                  <a:pt x="1492" y="639"/>
                  <a:pt x="1492" y="639"/>
                  <a:pt x="1492" y="639"/>
                </a:cubicBezTo>
                <a:cubicBezTo>
                  <a:pt x="1492" y="637"/>
                  <a:pt x="1492" y="637"/>
                  <a:pt x="1492" y="637"/>
                </a:cubicBezTo>
                <a:cubicBezTo>
                  <a:pt x="1498" y="634"/>
                  <a:pt x="1498" y="634"/>
                  <a:pt x="1498" y="634"/>
                </a:cubicBezTo>
                <a:cubicBezTo>
                  <a:pt x="1502" y="634"/>
                  <a:pt x="1502" y="634"/>
                  <a:pt x="1502" y="634"/>
                </a:cubicBezTo>
                <a:cubicBezTo>
                  <a:pt x="1503" y="633"/>
                  <a:pt x="1503" y="633"/>
                  <a:pt x="1503" y="633"/>
                </a:cubicBezTo>
                <a:cubicBezTo>
                  <a:pt x="1502" y="632"/>
                  <a:pt x="1502" y="632"/>
                  <a:pt x="1502" y="632"/>
                </a:cubicBezTo>
                <a:cubicBezTo>
                  <a:pt x="1502" y="629"/>
                  <a:pt x="1502" y="629"/>
                  <a:pt x="1502" y="629"/>
                </a:cubicBezTo>
                <a:cubicBezTo>
                  <a:pt x="1505" y="624"/>
                  <a:pt x="1505" y="624"/>
                  <a:pt x="1505" y="624"/>
                </a:cubicBezTo>
                <a:cubicBezTo>
                  <a:pt x="1505" y="622"/>
                  <a:pt x="1505" y="622"/>
                  <a:pt x="1505" y="622"/>
                </a:cubicBezTo>
                <a:cubicBezTo>
                  <a:pt x="1509" y="621"/>
                  <a:pt x="1509" y="621"/>
                  <a:pt x="1509" y="621"/>
                </a:cubicBezTo>
                <a:cubicBezTo>
                  <a:pt x="1511" y="619"/>
                  <a:pt x="1511" y="619"/>
                  <a:pt x="1511" y="619"/>
                </a:cubicBezTo>
                <a:cubicBezTo>
                  <a:pt x="1508" y="615"/>
                  <a:pt x="1508" y="615"/>
                  <a:pt x="1508" y="615"/>
                </a:cubicBezTo>
                <a:cubicBezTo>
                  <a:pt x="1507" y="615"/>
                  <a:pt x="1507" y="615"/>
                  <a:pt x="1507" y="615"/>
                </a:cubicBezTo>
                <a:cubicBezTo>
                  <a:pt x="1506" y="613"/>
                  <a:pt x="1506" y="613"/>
                  <a:pt x="1506" y="613"/>
                </a:cubicBezTo>
                <a:cubicBezTo>
                  <a:pt x="1505" y="610"/>
                  <a:pt x="1505" y="610"/>
                  <a:pt x="1505" y="610"/>
                </a:cubicBezTo>
                <a:cubicBezTo>
                  <a:pt x="1506" y="608"/>
                  <a:pt x="1506" y="608"/>
                  <a:pt x="1506" y="608"/>
                </a:cubicBezTo>
                <a:cubicBezTo>
                  <a:pt x="1510" y="602"/>
                  <a:pt x="1510" y="602"/>
                  <a:pt x="1510" y="602"/>
                </a:cubicBezTo>
                <a:cubicBezTo>
                  <a:pt x="1512" y="601"/>
                  <a:pt x="1512" y="601"/>
                  <a:pt x="1512" y="601"/>
                </a:cubicBezTo>
                <a:cubicBezTo>
                  <a:pt x="1515" y="596"/>
                  <a:pt x="1515" y="596"/>
                  <a:pt x="1515" y="596"/>
                </a:cubicBezTo>
                <a:cubicBezTo>
                  <a:pt x="1516" y="596"/>
                  <a:pt x="1516" y="596"/>
                  <a:pt x="1516" y="596"/>
                </a:cubicBezTo>
                <a:cubicBezTo>
                  <a:pt x="1515" y="596"/>
                  <a:pt x="1515" y="596"/>
                  <a:pt x="1515" y="596"/>
                </a:cubicBezTo>
                <a:cubicBezTo>
                  <a:pt x="1516" y="597"/>
                  <a:pt x="1516" y="597"/>
                  <a:pt x="1516" y="597"/>
                </a:cubicBezTo>
                <a:cubicBezTo>
                  <a:pt x="1517" y="596"/>
                  <a:pt x="1517" y="596"/>
                  <a:pt x="1517" y="596"/>
                </a:cubicBezTo>
                <a:cubicBezTo>
                  <a:pt x="1517" y="593"/>
                  <a:pt x="1517" y="593"/>
                  <a:pt x="1517" y="593"/>
                </a:cubicBezTo>
                <a:cubicBezTo>
                  <a:pt x="1516" y="592"/>
                  <a:pt x="1516" y="592"/>
                  <a:pt x="1516" y="592"/>
                </a:cubicBezTo>
                <a:cubicBezTo>
                  <a:pt x="1519" y="591"/>
                  <a:pt x="1519" y="591"/>
                  <a:pt x="1519" y="591"/>
                </a:cubicBezTo>
                <a:cubicBezTo>
                  <a:pt x="1521" y="589"/>
                  <a:pt x="1521" y="589"/>
                  <a:pt x="1521" y="589"/>
                </a:cubicBezTo>
                <a:cubicBezTo>
                  <a:pt x="1525" y="590"/>
                  <a:pt x="1525" y="590"/>
                  <a:pt x="1525" y="590"/>
                </a:cubicBezTo>
                <a:cubicBezTo>
                  <a:pt x="1525" y="590"/>
                  <a:pt x="1528" y="588"/>
                  <a:pt x="1528" y="588"/>
                </a:cubicBezTo>
                <a:cubicBezTo>
                  <a:pt x="1528" y="588"/>
                  <a:pt x="1530" y="586"/>
                  <a:pt x="1530" y="586"/>
                </a:cubicBezTo>
                <a:cubicBezTo>
                  <a:pt x="1534" y="584"/>
                  <a:pt x="1534" y="584"/>
                  <a:pt x="1534" y="584"/>
                </a:cubicBezTo>
                <a:cubicBezTo>
                  <a:pt x="1535" y="582"/>
                  <a:pt x="1535" y="582"/>
                  <a:pt x="1535" y="582"/>
                </a:cubicBezTo>
                <a:cubicBezTo>
                  <a:pt x="1535" y="579"/>
                  <a:pt x="1535" y="579"/>
                  <a:pt x="1535" y="579"/>
                </a:cubicBezTo>
                <a:cubicBezTo>
                  <a:pt x="1535" y="576"/>
                  <a:pt x="1535" y="576"/>
                  <a:pt x="1535" y="576"/>
                </a:cubicBezTo>
                <a:cubicBezTo>
                  <a:pt x="1536" y="575"/>
                  <a:pt x="1536" y="575"/>
                  <a:pt x="1536" y="575"/>
                </a:cubicBezTo>
                <a:cubicBezTo>
                  <a:pt x="1536" y="574"/>
                  <a:pt x="1536" y="574"/>
                  <a:pt x="1536" y="574"/>
                </a:cubicBezTo>
                <a:cubicBezTo>
                  <a:pt x="1536" y="573"/>
                  <a:pt x="1536" y="573"/>
                  <a:pt x="1536" y="573"/>
                </a:cubicBezTo>
                <a:cubicBezTo>
                  <a:pt x="1535" y="570"/>
                  <a:pt x="1535" y="570"/>
                  <a:pt x="1535" y="570"/>
                </a:cubicBezTo>
                <a:cubicBezTo>
                  <a:pt x="1536" y="567"/>
                  <a:pt x="1536" y="567"/>
                  <a:pt x="1536" y="567"/>
                </a:cubicBezTo>
                <a:cubicBezTo>
                  <a:pt x="1536" y="565"/>
                  <a:pt x="1536" y="565"/>
                  <a:pt x="1536" y="565"/>
                </a:cubicBezTo>
                <a:cubicBezTo>
                  <a:pt x="1538" y="563"/>
                  <a:pt x="1538" y="563"/>
                  <a:pt x="1538" y="563"/>
                </a:cubicBezTo>
                <a:cubicBezTo>
                  <a:pt x="1542" y="559"/>
                  <a:pt x="1542" y="559"/>
                  <a:pt x="1542" y="559"/>
                </a:cubicBezTo>
                <a:cubicBezTo>
                  <a:pt x="1543" y="559"/>
                  <a:pt x="1543" y="559"/>
                  <a:pt x="1543" y="559"/>
                </a:cubicBezTo>
                <a:cubicBezTo>
                  <a:pt x="1544" y="560"/>
                  <a:pt x="1544" y="560"/>
                  <a:pt x="1544" y="560"/>
                </a:cubicBezTo>
                <a:cubicBezTo>
                  <a:pt x="1547" y="560"/>
                  <a:pt x="1547" y="560"/>
                  <a:pt x="1547" y="560"/>
                </a:cubicBezTo>
                <a:cubicBezTo>
                  <a:pt x="1549" y="562"/>
                  <a:pt x="1549" y="562"/>
                  <a:pt x="1549" y="562"/>
                </a:cubicBezTo>
                <a:cubicBezTo>
                  <a:pt x="1551" y="562"/>
                  <a:pt x="1551" y="562"/>
                  <a:pt x="1551" y="562"/>
                </a:cubicBezTo>
                <a:cubicBezTo>
                  <a:pt x="1552" y="561"/>
                  <a:pt x="1552" y="561"/>
                  <a:pt x="1552" y="561"/>
                </a:cubicBezTo>
                <a:cubicBezTo>
                  <a:pt x="1554" y="560"/>
                  <a:pt x="1554" y="560"/>
                  <a:pt x="1554" y="560"/>
                </a:cubicBezTo>
                <a:cubicBezTo>
                  <a:pt x="1560" y="564"/>
                  <a:pt x="1560" y="564"/>
                  <a:pt x="1560" y="564"/>
                </a:cubicBezTo>
                <a:cubicBezTo>
                  <a:pt x="1562" y="566"/>
                  <a:pt x="1562" y="566"/>
                  <a:pt x="1562" y="566"/>
                </a:cubicBezTo>
                <a:cubicBezTo>
                  <a:pt x="1566" y="566"/>
                  <a:pt x="1566" y="566"/>
                  <a:pt x="1566" y="566"/>
                </a:cubicBezTo>
                <a:cubicBezTo>
                  <a:pt x="1568" y="564"/>
                  <a:pt x="1568" y="564"/>
                  <a:pt x="1568" y="564"/>
                </a:cubicBezTo>
                <a:cubicBezTo>
                  <a:pt x="1568" y="563"/>
                  <a:pt x="1568" y="563"/>
                  <a:pt x="1568" y="563"/>
                </a:cubicBezTo>
                <a:cubicBezTo>
                  <a:pt x="1569" y="561"/>
                  <a:pt x="1569" y="561"/>
                  <a:pt x="1569" y="561"/>
                </a:cubicBezTo>
                <a:cubicBezTo>
                  <a:pt x="1576" y="556"/>
                  <a:pt x="1576" y="556"/>
                  <a:pt x="1576" y="556"/>
                </a:cubicBezTo>
                <a:cubicBezTo>
                  <a:pt x="1576" y="556"/>
                  <a:pt x="1576" y="556"/>
                  <a:pt x="1576" y="556"/>
                </a:cubicBezTo>
                <a:cubicBezTo>
                  <a:pt x="1581" y="555"/>
                  <a:pt x="1581" y="555"/>
                  <a:pt x="1581" y="555"/>
                </a:cubicBezTo>
                <a:cubicBezTo>
                  <a:pt x="1583" y="553"/>
                  <a:pt x="1583" y="553"/>
                  <a:pt x="1583" y="553"/>
                </a:cubicBezTo>
                <a:cubicBezTo>
                  <a:pt x="1583" y="552"/>
                  <a:pt x="1583" y="552"/>
                  <a:pt x="1583" y="552"/>
                </a:cubicBezTo>
                <a:cubicBezTo>
                  <a:pt x="1588" y="549"/>
                  <a:pt x="1588" y="549"/>
                  <a:pt x="1588" y="549"/>
                </a:cubicBezTo>
                <a:cubicBezTo>
                  <a:pt x="1595" y="550"/>
                  <a:pt x="1595" y="550"/>
                  <a:pt x="1595" y="550"/>
                </a:cubicBezTo>
                <a:cubicBezTo>
                  <a:pt x="1597" y="552"/>
                  <a:pt x="1597" y="552"/>
                  <a:pt x="1597" y="552"/>
                </a:cubicBezTo>
                <a:cubicBezTo>
                  <a:pt x="1600" y="553"/>
                  <a:pt x="1600" y="553"/>
                  <a:pt x="1600" y="553"/>
                </a:cubicBezTo>
                <a:cubicBezTo>
                  <a:pt x="1600" y="554"/>
                  <a:pt x="1600" y="554"/>
                  <a:pt x="1600" y="554"/>
                </a:cubicBezTo>
                <a:cubicBezTo>
                  <a:pt x="1601" y="555"/>
                  <a:pt x="1601" y="555"/>
                  <a:pt x="1601" y="555"/>
                </a:cubicBezTo>
                <a:cubicBezTo>
                  <a:pt x="1602" y="557"/>
                  <a:pt x="1602" y="557"/>
                  <a:pt x="1602" y="557"/>
                </a:cubicBezTo>
                <a:cubicBezTo>
                  <a:pt x="1604" y="560"/>
                  <a:pt x="1604" y="560"/>
                  <a:pt x="1604" y="560"/>
                </a:cubicBezTo>
                <a:cubicBezTo>
                  <a:pt x="1604" y="562"/>
                  <a:pt x="1604" y="562"/>
                  <a:pt x="1604" y="562"/>
                </a:cubicBezTo>
                <a:cubicBezTo>
                  <a:pt x="1605" y="563"/>
                  <a:pt x="1605" y="563"/>
                  <a:pt x="1605" y="563"/>
                </a:cubicBezTo>
                <a:cubicBezTo>
                  <a:pt x="1605" y="565"/>
                  <a:pt x="1605" y="565"/>
                  <a:pt x="1605" y="565"/>
                </a:cubicBezTo>
                <a:cubicBezTo>
                  <a:pt x="1608" y="567"/>
                  <a:pt x="1608" y="567"/>
                  <a:pt x="1608" y="567"/>
                </a:cubicBezTo>
                <a:cubicBezTo>
                  <a:pt x="1609" y="568"/>
                  <a:pt x="1609" y="568"/>
                  <a:pt x="1609" y="568"/>
                </a:cubicBezTo>
                <a:cubicBezTo>
                  <a:pt x="1612" y="571"/>
                  <a:pt x="1612" y="571"/>
                  <a:pt x="1612" y="571"/>
                </a:cubicBezTo>
                <a:cubicBezTo>
                  <a:pt x="1612" y="573"/>
                  <a:pt x="1612" y="573"/>
                  <a:pt x="1612" y="573"/>
                </a:cubicBezTo>
                <a:cubicBezTo>
                  <a:pt x="1615" y="573"/>
                  <a:pt x="1615" y="573"/>
                  <a:pt x="1615" y="573"/>
                </a:cubicBezTo>
                <a:cubicBezTo>
                  <a:pt x="1617" y="575"/>
                  <a:pt x="1617" y="575"/>
                  <a:pt x="1617" y="575"/>
                </a:cubicBezTo>
                <a:cubicBezTo>
                  <a:pt x="1617" y="577"/>
                  <a:pt x="1617" y="577"/>
                  <a:pt x="1617" y="577"/>
                </a:cubicBezTo>
                <a:cubicBezTo>
                  <a:pt x="1619" y="577"/>
                  <a:pt x="1619" y="577"/>
                  <a:pt x="1619" y="577"/>
                </a:cubicBezTo>
                <a:cubicBezTo>
                  <a:pt x="1623" y="583"/>
                  <a:pt x="1623" y="583"/>
                  <a:pt x="1623" y="583"/>
                </a:cubicBezTo>
                <a:cubicBezTo>
                  <a:pt x="1627" y="586"/>
                  <a:pt x="1627" y="586"/>
                  <a:pt x="1627" y="586"/>
                </a:cubicBezTo>
                <a:cubicBezTo>
                  <a:pt x="1629" y="586"/>
                  <a:pt x="1629" y="586"/>
                  <a:pt x="1629" y="586"/>
                </a:cubicBezTo>
                <a:cubicBezTo>
                  <a:pt x="1630" y="587"/>
                  <a:pt x="1630" y="587"/>
                  <a:pt x="1630" y="587"/>
                </a:cubicBezTo>
                <a:cubicBezTo>
                  <a:pt x="1631" y="589"/>
                  <a:pt x="1631" y="589"/>
                  <a:pt x="1631" y="589"/>
                </a:cubicBezTo>
                <a:cubicBezTo>
                  <a:pt x="1633" y="589"/>
                  <a:pt x="1633" y="589"/>
                  <a:pt x="1633" y="589"/>
                </a:cubicBezTo>
                <a:cubicBezTo>
                  <a:pt x="1634" y="588"/>
                  <a:pt x="1634" y="588"/>
                  <a:pt x="1634" y="588"/>
                </a:cubicBezTo>
                <a:cubicBezTo>
                  <a:pt x="1636" y="588"/>
                  <a:pt x="1636" y="588"/>
                  <a:pt x="1636" y="588"/>
                </a:cubicBezTo>
                <a:cubicBezTo>
                  <a:pt x="1638" y="589"/>
                  <a:pt x="1638" y="589"/>
                  <a:pt x="1638" y="589"/>
                </a:cubicBezTo>
                <a:cubicBezTo>
                  <a:pt x="1640" y="593"/>
                  <a:pt x="1640" y="593"/>
                  <a:pt x="1640" y="593"/>
                </a:cubicBezTo>
                <a:cubicBezTo>
                  <a:pt x="1641" y="593"/>
                  <a:pt x="1641" y="593"/>
                  <a:pt x="1641" y="593"/>
                </a:cubicBezTo>
                <a:cubicBezTo>
                  <a:pt x="1643" y="593"/>
                  <a:pt x="1643" y="593"/>
                  <a:pt x="1643" y="593"/>
                </a:cubicBezTo>
                <a:cubicBezTo>
                  <a:pt x="1644" y="594"/>
                  <a:pt x="1644" y="594"/>
                  <a:pt x="1644" y="594"/>
                </a:cubicBezTo>
                <a:cubicBezTo>
                  <a:pt x="1644" y="595"/>
                  <a:pt x="1644" y="595"/>
                  <a:pt x="1644" y="595"/>
                </a:cubicBezTo>
                <a:cubicBezTo>
                  <a:pt x="1646" y="595"/>
                  <a:pt x="1646" y="595"/>
                  <a:pt x="1646" y="595"/>
                </a:cubicBezTo>
                <a:cubicBezTo>
                  <a:pt x="1648" y="595"/>
                  <a:pt x="1648" y="595"/>
                  <a:pt x="1648" y="595"/>
                </a:cubicBezTo>
                <a:cubicBezTo>
                  <a:pt x="1649" y="597"/>
                  <a:pt x="1649" y="597"/>
                  <a:pt x="1649" y="597"/>
                </a:cubicBezTo>
                <a:cubicBezTo>
                  <a:pt x="1649" y="599"/>
                  <a:pt x="1649" y="599"/>
                  <a:pt x="1649" y="599"/>
                </a:cubicBezTo>
                <a:cubicBezTo>
                  <a:pt x="1648" y="600"/>
                  <a:pt x="1648" y="600"/>
                  <a:pt x="1648" y="600"/>
                </a:cubicBezTo>
                <a:cubicBezTo>
                  <a:pt x="1649" y="601"/>
                  <a:pt x="1649" y="601"/>
                  <a:pt x="1649" y="601"/>
                </a:cubicBezTo>
                <a:cubicBezTo>
                  <a:pt x="1651" y="601"/>
                  <a:pt x="1651" y="601"/>
                  <a:pt x="1651" y="601"/>
                </a:cubicBezTo>
                <a:cubicBezTo>
                  <a:pt x="1652" y="602"/>
                  <a:pt x="1652" y="602"/>
                  <a:pt x="1652" y="602"/>
                </a:cubicBezTo>
                <a:cubicBezTo>
                  <a:pt x="1655" y="603"/>
                  <a:pt x="1655" y="603"/>
                  <a:pt x="1655" y="603"/>
                </a:cubicBezTo>
                <a:cubicBezTo>
                  <a:pt x="1656" y="602"/>
                  <a:pt x="1656" y="602"/>
                  <a:pt x="1656" y="602"/>
                </a:cubicBezTo>
                <a:cubicBezTo>
                  <a:pt x="1657" y="603"/>
                  <a:pt x="1657" y="603"/>
                  <a:pt x="1657" y="603"/>
                </a:cubicBezTo>
                <a:cubicBezTo>
                  <a:pt x="1658" y="606"/>
                  <a:pt x="1658" y="606"/>
                  <a:pt x="1658" y="606"/>
                </a:cubicBezTo>
                <a:cubicBezTo>
                  <a:pt x="1659" y="610"/>
                  <a:pt x="1659" y="610"/>
                  <a:pt x="1659" y="610"/>
                </a:cubicBezTo>
                <a:cubicBezTo>
                  <a:pt x="1660" y="611"/>
                  <a:pt x="1660" y="611"/>
                  <a:pt x="1660" y="611"/>
                </a:cubicBezTo>
                <a:cubicBezTo>
                  <a:pt x="1661" y="615"/>
                  <a:pt x="1661" y="615"/>
                  <a:pt x="1661" y="615"/>
                </a:cubicBezTo>
                <a:cubicBezTo>
                  <a:pt x="1662" y="616"/>
                  <a:pt x="1662" y="616"/>
                  <a:pt x="1662" y="616"/>
                </a:cubicBezTo>
                <a:cubicBezTo>
                  <a:pt x="1662" y="618"/>
                  <a:pt x="1662" y="618"/>
                  <a:pt x="1662" y="618"/>
                </a:cubicBezTo>
                <a:cubicBezTo>
                  <a:pt x="1661" y="619"/>
                  <a:pt x="1661" y="619"/>
                  <a:pt x="1661" y="619"/>
                </a:cubicBezTo>
                <a:cubicBezTo>
                  <a:pt x="1660" y="619"/>
                  <a:pt x="1660" y="619"/>
                  <a:pt x="1660" y="619"/>
                </a:cubicBezTo>
                <a:cubicBezTo>
                  <a:pt x="1659" y="620"/>
                  <a:pt x="1659" y="620"/>
                  <a:pt x="1659" y="620"/>
                </a:cubicBezTo>
                <a:cubicBezTo>
                  <a:pt x="1660" y="622"/>
                  <a:pt x="1660" y="622"/>
                  <a:pt x="1660" y="622"/>
                </a:cubicBezTo>
                <a:cubicBezTo>
                  <a:pt x="1659" y="624"/>
                  <a:pt x="1659" y="624"/>
                  <a:pt x="1659" y="624"/>
                </a:cubicBezTo>
                <a:cubicBezTo>
                  <a:pt x="1658" y="625"/>
                  <a:pt x="1658" y="625"/>
                  <a:pt x="1658" y="625"/>
                </a:cubicBezTo>
                <a:cubicBezTo>
                  <a:pt x="1657" y="626"/>
                  <a:pt x="1657" y="626"/>
                  <a:pt x="1657" y="626"/>
                </a:cubicBezTo>
                <a:cubicBezTo>
                  <a:pt x="1656" y="626"/>
                  <a:pt x="1656" y="626"/>
                  <a:pt x="1656" y="626"/>
                </a:cubicBezTo>
                <a:cubicBezTo>
                  <a:pt x="1657" y="628"/>
                  <a:pt x="1657" y="628"/>
                  <a:pt x="1657" y="628"/>
                </a:cubicBezTo>
                <a:cubicBezTo>
                  <a:pt x="1659" y="630"/>
                  <a:pt x="1659" y="630"/>
                  <a:pt x="1659" y="630"/>
                </a:cubicBezTo>
                <a:cubicBezTo>
                  <a:pt x="1662" y="630"/>
                  <a:pt x="1662" y="630"/>
                  <a:pt x="1662" y="630"/>
                </a:cubicBezTo>
                <a:cubicBezTo>
                  <a:pt x="1663" y="628"/>
                  <a:pt x="1663" y="628"/>
                  <a:pt x="1663" y="628"/>
                </a:cubicBezTo>
                <a:cubicBezTo>
                  <a:pt x="1663" y="626"/>
                  <a:pt x="1663" y="626"/>
                  <a:pt x="1663" y="626"/>
                </a:cubicBezTo>
                <a:cubicBezTo>
                  <a:pt x="1666" y="624"/>
                  <a:pt x="1666" y="624"/>
                  <a:pt x="1666" y="624"/>
                </a:cubicBezTo>
                <a:cubicBezTo>
                  <a:pt x="1666" y="619"/>
                  <a:pt x="1666" y="619"/>
                  <a:pt x="1666" y="619"/>
                </a:cubicBezTo>
                <a:cubicBezTo>
                  <a:pt x="1668" y="617"/>
                  <a:pt x="1668" y="617"/>
                  <a:pt x="1668" y="617"/>
                </a:cubicBezTo>
                <a:cubicBezTo>
                  <a:pt x="1670" y="617"/>
                  <a:pt x="1670" y="617"/>
                  <a:pt x="1670" y="617"/>
                </a:cubicBezTo>
                <a:cubicBezTo>
                  <a:pt x="1671" y="615"/>
                  <a:pt x="1671" y="615"/>
                  <a:pt x="1671" y="615"/>
                </a:cubicBezTo>
                <a:cubicBezTo>
                  <a:pt x="1670" y="614"/>
                  <a:pt x="1670" y="614"/>
                  <a:pt x="1670" y="614"/>
                </a:cubicBezTo>
                <a:cubicBezTo>
                  <a:pt x="1670" y="612"/>
                  <a:pt x="1670" y="612"/>
                  <a:pt x="1670" y="612"/>
                </a:cubicBezTo>
                <a:cubicBezTo>
                  <a:pt x="1670" y="611"/>
                  <a:pt x="1670" y="611"/>
                  <a:pt x="1670" y="611"/>
                </a:cubicBezTo>
                <a:cubicBezTo>
                  <a:pt x="1667" y="608"/>
                  <a:pt x="1667" y="608"/>
                  <a:pt x="1667" y="608"/>
                </a:cubicBezTo>
                <a:cubicBezTo>
                  <a:pt x="1665" y="608"/>
                  <a:pt x="1665" y="608"/>
                  <a:pt x="1665" y="608"/>
                </a:cubicBezTo>
                <a:cubicBezTo>
                  <a:pt x="1665" y="607"/>
                  <a:pt x="1665" y="607"/>
                  <a:pt x="1665" y="607"/>
                </a:cubicBezTo>
                <a:cubicBezTo>
                  <a:pt x="1665" y="605"/>
                  <a:pt x="1665" y="605"/>
                  <a:pt x="1665" y="605"/>
                </a:cubicBezTo>
                <a:cubicBezTo>
                  <a:pt x="1666" y="604"/>
                  <a:pt x="1666" y="604"/>
                  <a:pt x="1666" y="604"/>
                </a:cubicBezTo>
                <a:cubicBezTo>
                  <a:pt x="1666" y="603"/>
                  <a:pt x="1666" y="603"/>
                  <a:pt x="1666" y="603"/>
                </a:cubicBezTo>
                <a:cubicBezTo>
                  <a:pt x="1666" y="601"/>
                  <a:pt x="1666" y="601"/>
                  <a:pt x="1666" y="601"/>
                </a:cubicBezTo>
                <a:cubicBezTo>
                  <a:pt x="1668" y="600"/>
                  <a:pt x="1668" y="600"/>
                  <a:pt x="1668" y="600"/>
                </a:cubicBezTo>
                <a:cubicBezTo>
                  <a:pt x="1668" y="598"/>
                  <a:pt x="1668" y="598"/>
                  <a:pt x="1668" y="598"/>
                </a:cubicBezTo>
                <a:cubicBezTo>
                  <a:pt x="1669" y="597"/>
                  <a:pt x="1669" y="597"/>
                  <a:pt x="1669" y="597"/>
                </a:cubicBezTo>
                <a:cubicBezTo>
                  <a:pt x="1671" y="597"/>
                  <a:pt x="1671" y="597"/>
                  <a:pt x="1671" y="597"/>
                </a:cubicBezTo>
                <a:cubicBezTo>
                  <a:pt x="1673" y="598"/>
                  <a:pt x="1673" y="598"/>
                  <a:pt x="1673" y="598"/>
                </a:cubicBezTo>
                <a:cubicBezTo>
                  <a:pt x="1673" y="599"/>
                  <a:pt x="1673" y="599"/>
                  <a:pt x="1673" y="599"/>
                </a:cubicBezTo>
                <a:cubicBezTo>
                  <a:pt x="1676" y="599"/>
                  <a:pt x="1676" y="599"/>
                  <a:pt x="1676" y="599"/>
                </a:cubicBezTo>
                <a:cubicBezTo>
                  <a:pt x="1677" y="600"/>
                  <a:pt x="1677" y="600"/>
                  <a:pt x="1677" y="600"/>
                </a:cubicBezTo>
                <a:cubicBezTo>
                  <a:pt x="1677" y="601"/>
                  <a:pt x="1677" y="601"/>
                  <a:pt x="1677" y="601"/>
                </a:cubicBezTo>
                <a:cubicBezTo>
                  <a:pt x="1678" y="603"/>
                  <a:pt x="1678" y="603"/>
                  <a:pt x="1678" y="603"/>
                </a:cubicBezTo>
                <a:cubicBezTo>
                  <a:pt x="1679" y="605"/>
                  <a:pt x="1679" y="605"/>
                  <a:pt x="1679" y="605"/>
                </a:cubicBezTo>
                <a:cubicBezTo>
                  <a:pt x="1681" y="605"/>
                  <a:pt x="1681" y="605"/>
                  <a:pt x="1681" y="605"/>
                </a:cubicBezTo>
                <a:cubicBezTo>
                  <a:pt x="1681" y="605"/>
                  <a:pt x="1681" y="605"/>
                  <a:pt x="1681" y="605"/>
                </a:cubicBezTo>
                <a:cubicBezTo>
                  <a:pt x="1682" y="604"/>
                  <a:pt x="1682" y="604"/>
                  <a:pt x="1682" y="604"/>
                </a:cubicBezTo>
                <a:cubicBezTo>
                  <a:pt x="1682" y="603"/>
                  <a:pt x="1682" y="603"/>
                  <a:pt x="1682" y="603"/>
                </a:cubicBezTo>
                <a:cubicBezTo>
                  <a:pt x="1682" y="602"/>
                  <a:pt x="1682" y="602"/>
                  <a:pt x="1682" y="602"/>
                </a:cubicBezTo>
                <a:cubicBezTo>
                  <a:pt x="1683" y="599"/>
                  <a:pt x="1683" y="599"/>
                  <a:pt x="1683" y="599"/>
                </a:cubicBezTo>
                <a:cubicBezTo>
                  <a:pt x="1682" y="598"/>
                  <a:pt x="1682" y="598"/>
                  <a:pt x="1682" y="598"/>
                </a:cubicBezTo>
                <a:cubicBezTo>
                  <a:pt x="1680" y="596"/>
                  <a:pt x="1680" y="596"/>
                  <a:pt x="1680" y="596"/>
                </a:cubicBezTo>
                <a:cubicBezTo>
                  <a:pt x="1677" y="596"/>
                  <a:pt x="1677" y="596"/>
                  <a:pt x="1677" y="596"/>
                </a:cubicBezTo>
                <a:cubicBezTo>
                  <a:pt x="1675" y="593"/>
                  <a:pt x="1675" y="593"/>
                  <a:pt x="1675" y="593"/>
                </a:cubicBezTo>
                <a:cubicBezTo>
                  <a:pt x="1672" y="591"/>
                  <a:pt x="1672" y="591"/>
                  <a:pt x="1672" y="591"/>
                </a:cubicBezTo>
                <a:cubicBezTo>
                  <a:pt x="1664" y="587"/>
                  <a:pt x="1664" y="587"/>
                  <a:pt x="1664" y="587"/>
                </a:cubicBezTo>
                <a:cubicBezTo>
                  <a:pt x="1660" y="586"/>
                  <a:pt x="1660" y="586"/>
                  <a:pt x="1660" y="586"/>
                </a:cubicBezTo>
                <a:cubicBezTo>
                  <a:pt x="1658" y="586"/>
                  <a:pt x="1658" y="586"/>
                  <a:pt x="1658" y="586"/>
                </a:cubicBezTo>
                <a:cubicBezTo>
                  <a:pt x="1657" y="584"/>
                  <a:pt x="1657" y="584"/>
                  <a:pt x="1657" y="584"/>
                </a:cubicBezTo>
                <a:cubicBezTo>
                  <a:pt x="1657" y="583"/>
                  <a:pt x="1657" y="583"/>
                  <a:pt x="1657" y="583"/>
                </a:cubicBezTo>
                <a:cubicBezTo>
                  <a:pt x="1660" y="582"/>
                  <a:pt x="1660" y="582"/>
                  <a:pt x="1660" y="582"/>
                </a:cubicBezTo>
                <a:cubicBezTo>
                  <a:pt x="1660" y="580"/>
                  <a:pt x="1660" y="580"/>
                  <a:pt x="1660" y="580"/>
                </a:cubicBezTo>
                <a:cubicBezTo>
                  <a:pt x="1658" y="579"/>
                  <a:pt x="1658" y="579"/>
                  <a:pt x="1658" y="579"/>
                </a:cubicBezTo>
                <a:cubicBezTo>
                  <a:pt x="1656" y="580"/>
                  <a:pt x="1656" y="580"/>
                  <a:pt x="1656" y="580"/>
                </a:cubicBezTo>
                <a:cubicBezTo>
                  <a:pt x="1654" y="579"/>
                  <a:pt x="1654" y="579"/>
                  <a:pt x="1654" y="579"/>
                </a:cubicBezTo>
                <a:cubicBezTo>
                  <a:pt x="1650" y="579"/>
                  <a:pt x="1650" y="579"/>
                  <a:pt x="1650" y="579"/>
                </a:cubicBezTo>
                <a:cubicBezTo>
                  <a:pt x="1649" y="578"/>
                  <a:pt x="1649" y="578"/>
                  <a:pt x="1649" y="578"/>
                </a:cubicBezTo>
                <a:cubicBezTo>
                  <a:pt x="1647" y="578"/>
                  <a:pt x="1647" y="578"/>
                  <a:pt x="1647" y="578"/>
                </a:cubicBezTo>
                <a:cubicBezTo>
                  <a:pt x="1646" y="577"/>
                  <a:pt x="1646" y="577"/>
                  <a:pt x="1646" y="577"/>
                </a:cubicBezTo>
                <a:cubicBezTo>
                  <a:pt x="1643" y="574"/>
                  <a:pt x="1643" y="574"/>
                  <a:pt x="1643" y="574"/>
                </a:cubicBezTo>
                <a:cubicBezTo>
                  <a:pt x="1641" y="572"/>
                  <a:pt x="1641" y="572"/>
                  <a:pt x="1641" y="572"/>
                </a:cubicBezTo>
                <a:cubicBezTo>
                  <a:pt x="1640" y="570"/>
                  <a:pt x="1640" y="570"/>
                  <a:pt x="1640" y="570"/>
                </a:cubicBezTo>
                <a:cubicBezTo>
                  <a:pt x="1638" y="568"/>
                  <a:pt x="1638" y="568"/>
                  <a:pt x="1638" y="568"/>
                </a:cubicBezTo>
                <a:cubicBezTo>
                  <a:pt x="1638" y="566"/>
                  <a:pt x="1638" y="566"/>
                  <a:pt x="1638" y="566"/>
                </a:cubicBezTo>
                <a:cubicBezTo>
                  <a:pt x="1637" y="566"/>
                  <a:pt x="1637" y="566"/>
                  <a:pt x="1637" y="566"/>
                </a:cubicBezTo>
                <a:cubicBezTo>
                  <a:pt x="1637" y="564"/>
                  <a:pt x="1637" y="564"/>
                  <a:pt x="1637" y="564"/>
                </a:cubicBezTo>
                <a:cubicBezTo>
                  <a:pt x="1630" y="557"/>
                  <a:pt x="1630" y="557"/>
                  <a:pt x="1630" y="557"/>
                </a:cubicBezTo>
                <a:cubicBezTo>
                  <a:pt x="1629" y="556"/>
                  <a:pt x="1629" y="556"/>
                  <a:pt x="1629" y="556"/>
                </a:cubicBezTo>
                <a:cubicBezTo>
                  <a:pt x="1627" y="554"/>
                  <a:pt x="1627" y="554"/>
                  <a:pt x="1627" y="554"/>
                </a:cubicBezTo>
                <a:cubicBezTo>
                  <a:pt x="1622" y="552"/>
                  <a:pt x="1622" y="552"/>
                  <a:pt x="1622" y="552"/>
                </a:cubicBezTo>
                <a:cubicBezTo>
                  <a:pt x="1621" y="550"/>
                  <a:pt x="1621" y="550"/>
                  <a:pt x="1621" y="550"/>
                </a:cubicBezTo>
                <a:cubicBezTo>
                  <a:pt x="1621" y="547"/>
                  <a:pt x="1621" y="547"/>
                  <a:pt x="1621" y="547"/>
                </a:cubicBezTo>
                <a:cubicBezTo>
                  <a:pt x="1620" y="545"/>
                  <a:pt x="1620" y="545"/>
                  <a:pt x="1620" y="545"/>
                </a:cubicBezTo>
                <a:cubicBezTo>
                  <a:pt x="1621" y="544"/>
                  <a:pt x="1621" y="544"/>
                  <a:pt x="1621" y="544"/>
                </a:cubicBezTo>
                <a:cubicBezTo>
                  <a:pt x="1622" y="542"/>
                  <a:pt x="1622" y="542"/>
                  <a:pt x="1622" y="542"/>
                </a:cubicBezTo>
                <a:cubicBezTo>
                  <a:pt x="1621" y="540"/>
                  <a:pt x="1621" y="540"/>
                  <a:pt x="1621" y="540"/>
                </a:cubicBezTo>
                <a:cubicBezTo>
                  <a:pt x="1620" y="538"/>
                  <a:pt x="1620" y="538"/>
                  <a:pt x="1620" y="538"/>
                </a:cubicBezTo>
                <a:cubicBezTo>
                  <a:pt x="1621" y="536"/>
                  <a:pt x="1621" y="536"/>
                  <a:pt x="1621" y="536"/>
                </a:cubicBezTo>
                <a:cubicBezTo>
                  <a:pt x="1623" y="536"/>
                  <a:pt x="1623" y="536"/>
                  <a:pt x="1623" y="536"/>
                </a:cubicBezTo>
                <a:cubicBezTo>
                  <a:pt x="1625" y="534"/>
                  <a:pt x="1625" y="534"/>
                  <a:pt x="1625" y="534"/>
                </a:cubicBezTo>
                <a:cubicBezTo>
                  <a:pt x="1627" y="534"/>
                  <a:pt x="1627" y="534"/>
                  <a:pt x="1627" y="534"/>
                </a:cubicBezTo>
                <a:cubicBezTo>
                  <a:pt x="1629" y="533"/>
                  <a:pt x="1629" y="533"/>
                  <a:pt x="1629" y="533"/>
                </a:cubicBezTo>
                <a:cubicBezTo>
                  <a:pt x="1630" y="532"/>
                  <a:pt x="1630" y="532"/>
                  <a:pt x="1630" y="532"/>
                </a:cubicBezTo>
                <a:cubicBezTo>
                  <a:pt x="1632" y="533"/>
                  <a:pt x="1632" y="533"/>
                  <a:pt x="1632" y="533"/>
                </a:cubicBezTo>
                <a:cubicBezTo>
                  <a:pt x="1632" y="533"/>
                  <a:pt x="1632" y="533"/>
                  <a:pt x="1632" y="533"/>
                </a:cubicBezTo>
                <a:cubicBezTo>
                  <a:pt x="1634" y="534"/>
                  <a:pt x="1634" y="534"/>
                  <a:pt x="1634" y="534"/>
                </a:cubicBezTo>
                <a:cubicBezTo>
                  <a:pt x="1634" y="535"/>
                  <a:pt x="1634" y="535"/>
                  <a:pt x="1634" y="535"/>
                </a:cubicBezTo>
                <a:cubicBezTo>
                  <a:pt x="1633" y="536"/>
                  <a:pt x="1633" y="536"/>
                  <a:pt x="1633" y="536"/>
                </a:cubicBezTo>
                <a:cubicBezTo>
                  <a:pt x="1633" y="537"/>
                  <a:pt x="1633" y="537"/>
                  <a:pt x="1633" y="537"/>
                </a:cubicBezTo>
                <a:cubicBezTo>
                  <a:pt x="1633" y="538"/>
                  <a:pt x="1633" y="538"/>
                  <a:pt x="1633" y="538"/>
                </a:cubicBezTo>
                <a:cubicBezTo>
                  <a:pt x="1633" y="542"/>
                  <a:pt x="1633" y="542"/>
                  <a:pt x="1633" y="542"/>
                </a:cubicBezTo>
                <a:cubicBezTo>
                  <a:pt x="1635" y="544"/>
                  <a:pt x="1635" y="544"/>
                  <a:pt x="1635" y="544"/>
                </a:cubicBezTo>
                <a:cubicBezTo>
                  <a:pt x="1635" y="544"/>
                  <a:pt x="1635" y="544"/>
                  <a:pt x="1635" y="544"/>
                </a:cubicBezTo>
                <a:cubicBezTo>
                  <a:pt x="1636" y="545"/>
                  <a:pt x="1636" y="545"/>
                  <a:pt x="1636" y="545"/>
                </a:cubicBezTo>
                <a:cubicBezTo>
                  <a:pt x="1639" y="541"/>
                  <a:pt x="1639" y="541"/>
                  <a:pt x="1639" y="541"/>
                </a:cubicBezTo>
                <a:cubicBezTo>
                  <a:pt x="1639" y="539"/>
                  <a:pt x="1639" y="539"/>
                  <a:pt x="1639" y="539"/>
                </a:cubicBezTo>
                <a:cubicBezTo>
                  <a:pt x="1641" y="537"/>
                  <a:pt x="1641" y="537"/>
                  <a:pt x="1641" y="537"/>
                </a:cubicBezTo>
                <a:cubicBezTo>
                  <a:pt x="1643" y="537"/>
                  <a:pt x="1643" y="537"/>
                  <a:pt x="1643" y="537"/>
                </a:cubicBezTo>
                <a:cubicBezTo>
                  <a:pt x="1643" y="539"/>
                  <a:pt x="1643" y="539"/>
                  <a:pt x="1643" y="539"/>
                </a:cubicBezTo>
                <a:cubicBezTo>
                  <a:pt x="1645" y="541"/>
                  <a:pt x="1645" y="541"/>
                  <a:pt x="1645" y="541"/>
                </a:cubicBezTo>
                <a:cubicBezTo>
                  <a:pt x="1646" y="544"/>
                  <a:pt x="1646" y="544"/>
                  <a:pt x="1646" y="544"/>
                </a:cubicBezTo>
                <a:cubicBezTo>
                  <a:pt x="1648" y="547"/>
                  <a:pt x="1648" y="547"/>
                  <a:pt x="1648" y="547"/>
                </a:cubicBezTo>
                <a:cubicBezTo>
                  <a:pt x="1651" y="550"/>
                  <a:pt x="1651" y="550"/>
                  <a:pt x="1651" y="550"/>
                </a:cubicBezTo>
                <a:cubicBezTo>
                  <a:pt x="1651" y="550"/>
                  <a:pt x="1651" y="550"/>
                  <a:pt x="1651" y="550"/>
                </a:cubicBezTo>
                <a:cubicBezTo>
                  <a:pt x="1653" y="552"/>
                  <a:pt x="1653" y="552"/>
                  <a:pt x="1653" y="552"/>
                </a:cubicBezTo>
                <a:cubicBezTo>
                  <a:pt x="1652" y="551"/>
                  <a:pt x="1652" y="551"/>
                  <a:pt x="1652" y="551"/>
                </a:cubicBezTo>
                <a:cubicBezTo>
                  <a:pt x="1650" y="551"/>
                  <a:pt x="1650" y="551"/>
                  <a:pt x="1650" y="551"/>
                </a:cubicBezTo>
                <a:cubicBezTo>
                  <a:pt x="1649" y="553"/>
                  <a:pt x="1649" y="553"/>
                  <a:pt x="1649" y="553"/>
                </a:cubicBezTo>
                <a:cubicBezTo>
                  <a:pt x="1650" y="555"/>
                  <a:pt x="1650" y="555"/>
                  <a:pt x="1650" y="555"/>
                </a:cubicBezTo>
                <a:cubicBezTo>
                  <a:pt x="1652" y="555"/>
                  <a:pt x="1652" y="555"/>
                  <a:pt x="1652" y="555"/>
                </a:cubicBezTo>
                <a:cubicBezTo>
                  <a:pt x="1654" y="557"/>
                  <a:pt x="1654" y="557"/>
                  <a:pt x="1654" y="557"/>
                </a:cubicBezTo>
                <a:cubicBezTo>
                  <a:pt x="1657" y="558"/>
                  <a:pt x="1657" y="558"/>
                  <a:pt x="1657" y="558"/>
                </a:cubicBezTo>
                <a:cubicBezTo>
                  <a:pt x="1657" y="559"/>
                  <a:pt x="1657" y="559"/>
                  <a:pt x="1657" y="559"/>
                </a:cubicBezTo>
                <a:cubicBezTo>
                  <a:pt x="1659" y="561"/>
                  <a:pt x="1659" y="561"/>
                  <a:pt x="1659" y="561"/>
                </a:cubicBezTo>
                <a:cubicBezTo>
                  <a:pt x="1661" y="560"/>
                  <a:pt x="1661" y="560"/>
                  <a:pt x="1661" y="560"/>
                </a:cubicBezTo>
                <a:cubicBezTo>
                  <a:pt x="1665" y="561"/>
                  <a:pt x="1665" y="561"/>
                  <a:pt x="1665" y="561"/>
                </a:cubicBezTo>
                <a:cubicBezTo>
                  <a:pt x="1668" y="562"/>
                  <a:pt x="1668" y="562"/>
                  <a:pt x="1668" y="562"/>
                </a:cubicBezTo>
                <a:cubicBezTo>
                  <a:pt x="1673" y="567"/>
                  <a:pt x="1673" y="567"/>
                  <a:pt x="1673" y="567"/>
                </a:cubicBezTo>
                <a:cubicBezTo>
                  <a:pt x="1671" y="567"/>
                  <a:pt x="1671" y="567"/>
                  <a:pt x="1671" y="567"/>
                </a:cubicBezTo>
                <a:cubicBezTo>
                  <a:pt x="1669" y="566"/>
                  <a:pt x="1669" y="566"/>
                  <a:pt x="1669" y="566"/>
                </a:cubicBezTo>
                <a:cubicBezTo>
                  <a:pt x="1670" y="567"/>
                  <a:pt x="1670" y="567"/>
                  <a:pt x="1670" y="567"/>
                </a:cubicBezTo>
                <a:cubicBezTo>
                  <a:pt x="1672" y="568"/>
                  <a:pt x="1672" y="568"/>
                  <a:pt x="1672" y="568"/>
                </a:cubicBezTo>
                <a:cubicBezTo>
                  <a:pt x="1674" y="568"/>
                  <a:pt x="1674" y="568"/>
                  <a:pt x="1674" y="568"/>
                </a:cubicBezTo>
                <a:cubicBezTo>
                  <a:pt x="1677" y="569"/>
                  <a:pt x="1677" y="569"/>
                  <a:pt x="1677" y="569"/>
                </a:cubicBezTo>
                <a:cubicBezTo>
                  <a:pt x="1678" y="568"/>
                  <a:pt x="1678" y="568"/>
                  <a:pt x="1678" y="568"/>
                </a:cubicBezTo>
                <a:cubicBezTo>
                  <a:pt x="1681" y="571"/>
                  <a:pt x="1681" y="571"/>
                  <a:pt x="1681" y="571"/>
                </a:cubicBezTo>
                <a:cubicBezTo>
                  <a:pt x="1681" y="572"/>
                  <a:pt x="1681" y="572"/>
                  <a:pt x="1681" y="572"/>
                </a:cubicBezTo>
                <a:cubicBezTo>
                  <a:pt x="1683" y="573"/>
                  <a:pt x="1683" y="573"/>
                  <a:pt x="1683" y="573"/>
                </a:cubicBezTo>
                <a:cubicBezTo>
                  <a:pt x="1687" y="578"/>
                  <a:pt x="1687" y="578"/>
                  <a:pt x="1687" y="578"/>
                </a:cubicBezTo>
                <a:cubicBezTo>
                  <a:pt x="1687" y="579"/>
                  <a:pt x="1687" y="579"/>
                  <a:pt x="1687" y="579"/>
                </a:cubicBezTo>
                <a:cubicBezTo>
                  <a:pt x="1690" y="580"/>
                  <a:pt x="1690" y="580"/>
                  <a:pt x="1690" y="580"/>
                </a:cubicBezTo>
                <a:cubicBezTo>
                  <a:pt x="1693" y="582"/>
                  <a:pt x="1693" y="582"/>
                  <a:pt x="1693" y="582"/>
                </a:cubicBezTo>
                <a:cubicBezTo>
                  <a:pt x="1692" y="583"/>
                  <a:pt x="1692" y="583"/>
                  <a:pt x="1692" y="583"/>
                </a:cubicBezTo>
                <a:cubicBezTo>
                  <a:pt x="1691" y="584"/>
                  <a:pt x="1691" y="584"/>
                  <a:pt x="1691" y="584"/>
                </a:cubicBezTo>
                <a:cubicBezTo>
                  <a:pt x="1690" y="588"/>
                  <a:pt x="1690" y="588"/>
                  <a:pt x="1690" y="588"/>
                </a:cubicBezTo>
                <a:cubicBezTo>
                  <a:pt x="1692" y="591"/>
                  <a:pt x="1692" y="591"/>
                  <a:pt x="1692" y="591"/>
                </a:cubicBezTo>
                <a:cubicBezTo>
                  <a:pt x="1691" y="593"/>
                  <a:pt x="1691" y="593"/>
                  <a:pt x="1691" y="593"/>
                </a:cubicBezTo>
                <a:cubicBezTo>
                  <a:pt x="1691" y="596"/>
                  <a:pt x="1691" y="596"/>
                  <a:pt x="1691" y="596"/>
                </a:cubicBezTo>
                <a:cubicBezTo>
                  <a:pt x="1692" y="598"/>
                  <a:pt x="1692" y="598"/>
                  <a:pt x="1692" y="598"/>
                </a:cubicBezTo>
                <a:cubicBezTo>
                  <a:pt x="1691" y="600"/>
                  <a:pt x="1691" y="600"/>
                  <a:pt x="1691" y="600"/>
                </a:cubicBezTo>
                <a:cubicBezTo>
                  <a:pt x="1692" y="601"/>
                  <a:pt x="1692" y="601"/>
                  <a:pt x="1692" y="601"/>
                </a:cubicBezTo>
                <a:cubicBezTo>
                  <a:pt x="1696" y="601"/>
                  <a:pt x="1696" y="601"/>
                  <a:pt x="1696" y="601"/>
                </a:cubicBezTo>
                <a:cubicBezTo>
                  <a:pt x="1698" y="606"/>
                  <a:pt x="1698" y="606"/>
                  <a:pt x="1698" y="606"/>
                </a:cubicBezTo>
                <a:cubicBezTo>
                  <a:pt x="1699" y="607"/>
                  <a:pt x="1699" y="607"/>
                  <a:pt x="1699" y="607"/>
                </a:cubicBezTo>
                <a:cubicBezTo>
                  <a:pt x="1700" y="608"/>
                  <a:pt x="1700" y="608"/>
                  <a:pt x="1700" y="608"/>
                </a:cubicBezTo>
                <a:cubicBezTo>
                  <a:pt x="1700" y="611"/>
                  <a:pt x="1700" y="611"/>
                  <a:pt x="1700" y="611"/>
                </a:cubicBezTo>
                <a:cubicBezTo>
                  <a:pt x="1703" y="613"/>
                  <a:pt x="1703" y="613"/>
                  <a:pt x="1703" y="613"/>
                </a:cubicBezTo>
                <a:cubicBezTo>
                  <a:pt x="1705" y="616"/>
                  <a:pt x="1705" y="616"/>
                  <a:pt x="1705" y="616"/>
                </a:cubicBezTo>
                <a:cubicBezTo>
                  <a:pt x="1706" y="616"/>
                  <a:pt x="1706" y="616"/>
                  <a:pt x="1706" y="616"/>
                </a:cubicBezTo>
                <a:cubicBezTo>
                  <a:pt x="1706" y="617"/>
                  <a:pt x="1706" y="617"/>
                  <a:pt x="1706" y="617"/>
                </a:cubicBezTo>
                <a:cubicBezTo>
                  <a:pt x="1709" y="621"/>
                  <a:pt x="1709" y="621"/>
                  <a:pt x="1709" y="621"/>
                </a:cubicBezTo>
                <a:cubicBezTo>
                  <a:pt x="1710" y="624"/>
                  <a:pt x="1710" y="624"/>
                  <a:pt x="1710" y="624"/>
                </a:cubicBezTo>
                <a:cubicBezTo>
                  <a:pt x="1711" y="625"/>
                  <a:pt x="1711" y="625"/>
                  <a:pt x="1711" y="625"/>
                </a:cubicBezTo>
                <a:cubicBezTo>
                  <a:pt x="1713" y="623"/>
                  <a:pt x="1713" y="623"/>
                  <a:pt x="1713" y="623"/>
                </a:cubicBezTo>
                <a:cubicBezTo>
                  <a:pt x="1714" y="625"/>
                  <a:pt x="1714" y="625"/>
                  <a:pt x="1714" y="625"/>
                </a:cubicBezTo>
                <a:cubicBezTo>
                  <a:pt x="1717" y="625"/>
                  <a:pt x="1717" y="625"/>
                  <a:pt x="1717" y="625"/>
                </a:cubicBezTo>
                <a:cubicBezTo>
                  <a:pt x="1718" y="623"/>
                  <a:pt x="1718" y="623"/>
                  <a:pt x="1718" y="623"/>
                </a:cubicBezTo>
                <a:cubicBezTo>
                  <a:pt x="1719" y="623"/>
                  <a:pt x="1719" y="623"/>
                  <a:pt x="1719" y="623"/>
                </a:cubicBezTo>
                <a:cubicBezTo>
                  <a:pt x="1722" y="625"/>
                  <a:pt x="1722" y="625"/>
                  <a:pt x="1722" y="625"/>
                </a:cubicBezTo>
                <a:cubicBezTo>
                  <a:pt x="1724" y="624"/>
                  <a:pt x="1724" y="624"/>
                  <a:pt x="1724" y="624"/>
                </a:cubicBezTo>
                <a:cubicBezTo>
                  <a:pt x="1724" y="626"/>
                  <a:pt x="1724" y="626"/>
                  <a:pt x="1724" y="626"/>
                </a:cubicBezTo>
                <a:cubicBezTo>
                  <a:pt x="1725" y="626"/>
                  <a:pt x="1725" y="626"/>
                  <a:pt x="1725" y="626"/>
                </a:cubicBezTo>
                <a:cubicBezTo>
                  <a:pt x="1726" y="626"/>
                  <a:pt x="1726" y="626"/>
                  <a:pt x="1726" y="626"/>
                </a:cubicBezTo>
                <a:cubicBezTo>
                  <a:pt x="1728" y="627"/>
                  <a:pt x="1728" y="627"/>
                  <a:pt x="1728" y="627"/>
                </a:cubicBezTo>
                <a:cubicBezTo>
                  <a:pt x="1727" y="628"/>
                  <a:pt x="1727" y="628"/>
                  <a:pt x="1727" y="628"/>
                </a:cubicBezTo>
                <a:cubicBezTo>
                  <a:pt x="1726" y="629"/>
                  <a:pt x="1726" y="629"/>
                  <a:pt x="1726" y="629"/>
                </a:cubicBezTo>
                <a:cubicBezTo>
                  <a:pt x="1724" y="628"/>
                  <a:pt x="1724" y="628"/>
                  <a:pt x="1724" y="628"/>
                </a:cubicBezTo>
                <a:cubicBezTo>
                  <a:pt x="1722" y="628"/>
                  <a:pt x="1722" y="628"/>
                  <a:pt x="1722" y="628"/>
                </a:cubicBezTo>
                <a:cubicBezTo>
                  <a:pt x="1718" y="625"/>
                  <a:pt x="1718" y="625"/>
                  <a:pt x="1718" y="625"/>
                </a:cubicBezTo>
                <a:cubicBezTo>
                  <a:pt x="1717" y="626"/>
                  <a:pt x="1717" y="626"/>
                  <a:pt x="1717" y="626"/>
                </a:cubicBezTo>
                <a:cubicBezTo>
                  <a:pt x="1715" y="627"/>
                  <a:pt x="1715" y="627"/>
                  <a:pt x="1715" y="627"/>
                </a:cubicBezTo>
                <a:cubicBezTo>
                  <a:pt x="1713" y="626"/>
                  <a:pt x="1713" y="626"/>
                  <a:pt x="1713" y="626"/>
                </a:cubicBezTo>
                <a:cubicBezTo>
                  <a:pt x="1712" y="628"/>
                  <a:pt x="1712" y="628"/>
                  <a:pt x="1712" y="628"/>
                </a:cubicBezTo>
                <a:cubicBezTo>
                  <a:pt x="1711" y="628"/>
                  <a:pt x="1711" y="628"/>
                  <a:pt x="1711" y="628"/>
                </a:cubicBezTo>
                <a:cubicBezTo>
                  <a:pt x="1710" y="630"/>
                  <a:pt x="1710" y="630"/>
                  <a:pt x="1710" y="630"/>
                </a:cubicBezTo>
                <a:cubicBezTo>
                  <a:pt x="1712" y="632"/>
                  <a:pt x="1712" y="632"/>
                  <a:pt x="1712" y="632"/>
                </a:cubicBezTo>
                <a:cubicBezTo>
                  <a:pt x="1714" y="633"/>
                  <a:pt x="1714" y="633"/>
                  <a:pt x="1714" y="633"/>
                </a:cubicBezTo>
                <a:cubicBezTo>
                  <a:pt x="1716" y="635"/>
                  <a:pt x="1716" y="635"/>
                  <a:pt x="1716" y="635"/>
                </a:cubicBezTo>
                <a:cubicBezTo>
                  <a:pt x="1717" y="637"/>
                  <a:pt x="1717" y="637"/>
                  <a:pt x="1717" y="637"/>
                </a:cubicBezTo>
                <a:cubicBezTo>
                  <a:pt x="1716" y="638"/>
                  <a:pt x="1716" y="638"/>
                  <a:pt x="1716" y="638"/>
                </a:cubicBezTo>
                <a:cubicBezTo>
                  <a:pt x="1716" y="639"/>
                  <a:pt x="1716" y="639"/>
                  <a:pt x="1716" y="639"/>
                </a:cubicBezTo>
                <a:cubicBezTo>
                  <a:pt x="1718" y="642"/>
                  <a:pt x="1718" y="642"/>
                  <a:pt x="1718" y="642"/>
                </a:cubicBezTo>
                <a:cubicBezTo>
                  <a:pt x="1719" y="643"/>
                  <a:pt x="1719" y="643"/>
                  <a:pt x="1719" y="643"/>
                </a:cubicBezTo>
                <a:cubicBezTo>
                  <a:pt x="1720" y="642"/>
                  <a:pt x="1720" y="642"/>
                  <a:pt x="1720" y="642"/>
                </a:cubicBezTo>
                <a:cubicBezTo>
                  <a:pt x="1719" y="641"/>
                  <a:pt x="1719" y="641"/>
                  <a:pt x="1719" y="641"/>
                </a:cubicBezTo>
                <a:cubicBezTo>
                  <a:pt x="1720" y="639"/>
                  <a:pt x="1720" y="639"/>
                  <a:pt x="1720" y="639"/>
                </a:cubicBezTo>
                <a:cubicBezTo>
                  <a:pt x="1721" y="641"/>
                  <a:pt x="1721" y="641"/>
                  <a:pt x="1721" y="641"/>
                </a:cubicBezTo>
                <a:cubicBezTo>
                  <a:pt x="1723" y="643"/>
                  <a:pt x="1723" y="643"/>
                  <a:pt x="1723" y="643"/>
                </a:cubicBezTo>
                <a:cubicBezTo>
                  <a:pt x="1724" y="644"/>
                  <a:pt x="1724" y="644"/>
                  <a:pt x="1724" y="644"/>
                </a:cubicBezTo>
                <a:cubicBezTo>
                  <a:pt x="1723" y="646"/>
                  <a:pt x="1723" y="646"/>
                  <a:pt x="1723" y="646"/>
                </a:cubicBezTo>
                <a:cubicBezTo>
                  <a:pt x="1725" y="647"/>
                  <a:pt x="1725" y="647"/>
                  <a:pt x="1725" y="647"/>
                </a:cubicBezTo>
                <a:cubicBezTo>
                  <a:pt x="1725" y="644"/>
                  <a:pt x="1725" y="644"/>
                  <a:pt x="1725" y="644"/>
                </a:cubicBezTo>
                <a:cubicBezTo>
                  <a:pt x="1726" y="642"/>
                  <a:pt x="1726" y="642"/>
                  <a:pt x="1726" y="642"/>
                </a:cubicBezTo>
                <a:cubicBezTo>
                  <a:pt x="1727" y="642"/>
                  <a:pt x="1727" y="642"/>
                  <a:pt x="1727" y="642"/>
                </a:cubicBezTo>
                <a:cubicBezTo>
                  <a:pt x="1728" y="644"/>
                  <a:pt x="1728" y="644"/>
                  <a:pt x="1728" y="644"/>
                </a:cubicBezTo>
                <a:cubicBezTo>
                  <a:pt x="1731" y="646"/>
                  <a:pt x="1731" y="646"/>
                  <a:pt x="1731" y="646"/>
                </a:cubicBezTo>
                <a:cubicBezTo>
                  <a:pt x="1730" y="644"/>
                  <a:pt x="1730" y="644"/>
                  <a:pt x="1730" y="644"/>
                </a:cubicBezTo>
                <a:cubicBezTo>
                  <a:pt x="1730" y="642"/>
                  <a:pt x="1730" y="642"/>
                  <a:pt x="1730" y="642"/>
                </a:cubicBezTo>
                <a:cubicBezTo>
                  <a:pt x="1729" y="640"/>
                  <a:pt x="1729" y="640"/>
                  <a:pt x="1729" y="640"/>
                </a:cubicBezTo>
                <a:cubicBezTo>
                  <a:pt x="1728" y="637"/>
                  <a:pt x="1728" y="637"/>
                  <a:pt x="1728" y="637"/>
                </a:cubicBezTo>
                <a:cubicBezTo>
                  <a:pt x="1726" y="635"/>
                  <a:pt x="1726" y="635"/>
                  <a:pt x="1726" y="635"/>
                </a:cubicBezTo>
                <a:cubicBezTo>
                  <a:pt x="1727" y="634"/>
                  <a:pt x="1727" y="634"/>
                  <a:pt x="1727" y="634"/>
                </a:cubicBezTo>
                <a:cubicBezTo>
                  <a:pt x="1728" y="634"/>
                  <a:pt x="1728" y="634"/>
                  <a:pt x="1728" y="634"/>
                </a:cubicBezTo>
                <a:cubicBezTo>
                  <a:pt x="1730" y="635"/>
                  <a:pt x="1730" y="635"/>
                  <a:pt x="1730" y="635"/>
                </a:cubicBezTo>
                <a:cubicBezTo>
                  <a:pt x="1729" y="636"/>
                  <a:pt x="1729" y="636"/>
                  <a:pt x="1729" y="636"/>
                </a:cubicBezTo>
                <a:cubicBezTo>
                  <a:pt x="1730" y="637"/>
                  <a:pt x="1730" y="637"/>
                  <a:pt x="1730" y="637"/>
                </a:cubicBezTo>
                <a:cubicBezTo>
                  <a:pt x="1731" y="636"/>
                  <a:pt x="1731" y="636"/>
                  <a:pt x="1731" y="636"/>
                </a:cubicBezTo>
                <a:cubicBezTo>
                  <a:pt x="1733" y="636"/>
                  <a:pt x="1733" y="636"/>
                  <a:pt x="1733" y="636"/>
                </a:cubicBezTo>
                <a:cubicBezTo>
                  <a:pt x="1733" y="636"/>
                  <a:pt x="1733" y="636"/>
                  <a:pt x="1733" y="636"/>
                </a:cubicBezTo>
                <a:cubicBezTo>
                  <a:pt x="1733" y="635"/>
                  <a:pt x="1733" y="635"/>
                  <a:pt x="1733" y="635"/>
                </a:cubicBezTo>
                <a:cubicBezTo>
                  <a:pt x="1732" y="634"/>
                  <a:pt x="1732" y="634"/>
                  <a:pt x="1732" y="634"/>
                </a:cubicBezTo>
                <a:cubicBezTo>
                  <a:pt x="1732" y="634"/>
                  <a:pt x="1732" y="634"/>
                  <a:pt x="1732" y="634"/>
                </a:cubicBezTo>
                <a:cubicBezTo>
                  <a:pt x="1730" y="633"/>
                  <a:pt x="1730" y="633"/>
                  <a:pt x="1730" y="633"/>
                </a:cubicBezTo>
                <a:cubicBezTo>
                  <a:pt x="1730" y="632"/>
                  <a:pt x="1730" y="632"/>
                  <a:pt x="1730" y="632"/>
                </a:cubicBezTo>
                <a:cubicBezTo>
                  <a:pt x="1728" y="630"/>
                  <a:pt x="1728" y="630"/>
                  <a:pt x="1728" y="630"/>
                </a:cubicBezTo>
                <a:cubicBezTo>
                  <a:pt x="1730" y="630"/>
                  <a:pt x="1730" y="630"/>
                  <a:pt x="1730" y="630"/>
                </a:cubicBezTo>
                <a:cubicBezTo>
                  <a:pt x="1732" y="630"/>
                  <a:pt x="1732" y="630"/>
                  <a:pt x="1732" y="630"/>
                </a:cubicBezTo>
                <a:cubicBezTo>
                  <a:pt x="1733" y="629"/>
                  <a:pt x="1733" y="629"/>
                  <a:pt x="1733" y="629"/>
                </a:cubicBezTo>
                <a:cubicBezTo>
                  <a:pt x="1736" y="631"/>
                  <a:pt x="1736" y="631"/>
                  <a:pt x="1736" y="631"/>
                </a:cubicBezTo>
                <a:cubicBezTo>
                  <a:pt x="1736" y="631"/>
                  <a:pt x="1736" y="631"/>
                  <a:pt x="1736" y="631"/>
                </a:cubicBezTo>
                <a:cubicBezTo>
                  <a:pt x="1738" y="632"/>
                  <a:pt x="1738" y="632"/>
                  <a:pt x="1738" y="632"/>
                </a:cubicBezTo>
                <a:cubicBezTo>
                  <a:pt x="1738" y="631"/>
                  <a:pt x="1738" y="631"/>
                  <a:pt x="1738" y="631"/>
                </a:cubicBezTo>
                <a:cubicBezTo>
                  <a:pt x="1737" y="628"/>
                  <a:pt x="1737" y="628"/>
                  <a:pt x="1737" y="628"/>
                </a:cubicBezTo>
                <a:cubicBezTo>
                  <a:pt x="1737" y="626"/>
                  <a:pt x="1737" y="626"/>
                  <a:pt x="1737" y="626"/>
                </a:cubicBezTo>
                <a:cubicBezTo>
                  <a:pt x="1736" y="624"/>
                  <a:pt x="1736" y="624"/>
                  <a:pt x="1736" y="624"/>
                </a:cubicBezTo>
                <a:cubicBezTo>
                  <a:pt x="1732" y="622"/>
                  <a:pt x="1732" y="622"/>
                  <a:pt x="1732" y="622"/>
                </a:cubicBezTo>
                <a:cubicBezTo>
                  <a:pt x="1730" y="621"/>
                  <a:pt x="1730" y="621"/>
                  <a:pt x="1730" y="621"/>
                </a:cubicBezTo>
                <a:cubicBezTo>
                  <a:pt x="1730" y="620"/>
                  <a:pt x="1730" y="620"/>
                  <a:pt x="1730" y="620"/>
                </a:cubicBezTo>
                <a:cubicBezTo>
                  <a:pt x="1728" y="620"/>
                  <a:pt x="1728" y="620"/>
                  <a:pt x="1728" y="620"/>
                </a:cubicBezTo>
                <a:cubicBezTo>
                  <a:pt x="1727" y="619"/>
                  <a:pt x="1727" y="619"/>
                  <a:pt x="1727" y="619"/>
                </a:cubicBezTo>
                <a:cubicBezTo>
                  <a:pt x="1725" y="619"/>
                  <a:pt x="1725" y="619"/>
                  <a:pt x="1725" y="619"/>
                </a:cubicBezTo>
                <a:cubicBezTo>
                  <a:pt x="1723" y="617"/>
                  <a:pt x="1723" y="617"/>
                  <a:pt x="1723" y="617"/>
                </a:cubicBezTo>
                <a:cubicBezTo>
                  <a:pt x="1726" y="617"/>
                  <a:pt x="1726" y="617"/>
                  <a:pt x="1726" y="617"/>
                </a:cubicBezTo>
                <a:cubicBezTo>
                  <a:pt x="1727" y="615"/>
                  <a:pt x="1727" y="615"/>
                  <a:pt x="1727" y="615"/>
                </a:cubicBezTo>
                <a:cubicBezTo>
                  <a:pt x="1727" y="614"/>
                  <a:pt x="1727" y="614"/>
                  <a:pt x="1727" y="614"/>
                </a:cubicBezTo>
                <a:cubicBezTo>
                  <a:pt x="1725" y="614"/>
                  <a:pt x="1725" y="614"/>
                  <a:pt x="1725" y="614"/>
                </a:cubicBezTo>
                <a:cubicBezTo>
                  <a:pt x="1726" y="612"/>
                  <a:pt x="1726" y="612"/>
                  <a:pt x="1726" y="612"/>
                </a:cubicBezTo>
                <a:cubicBezTo>
                  <a:pt x="1726" y="611"/>
                  <a:pt x="1726" y="611"/>
                  <a:pt x="1726" y="611"/>
                </a:cubicBezTo>
                <a:cubicBezTo>
                  <a:pt x="1727" y="612"/>
                  <a:pt x="1727" y="612"/>
                  <a:pt x="1727" y="612"/>
                </a:cubicBezTo>
                <a:cubicBezTo>
                  <a:pt x="1729" y="613"/>
                  <a:pt x="1729" y="613"/>
                  <a:pt x="1729" y="613"/>
                </a:cubicBezTo>
                <a:cubicBezTo>
                  <a:pt x="1728" y="614"/>
                  <a:pt x="1728" y="614"/>
                  <a:pt x="1728" y="614"/>
                </a:cubicBezTo>
                <a:cubicBezTo>
                  <a:pt x="1728" y="615"/>
                  <a:pt x="1728" y="615"/>
                  <a:pt x="1728" y="615"/>
                </a:cubicBezTo>
                <a:cubicBezTo>
                  <a:pt x="1729" y="615"/>
                  <a:pt x="1729" y="615"/>
                  <a:pt x="1729" y="615"/>
                </a:cubicBezTo>
                <a:cubicBezTo>
                  <a:pt x="1730" y="612"/>
                  <a:pt x="1730" y="612"/>
                  <a:pt x="1730" y="612"/>
                </a:cubicBezTo>
                <a:cubicBezTo>
                  <a:pt x="1729" y="611"/>
                  <a:pt x="1729" y="611"/>
                  <a:pt x="1729" y="611"/>
                </a:cubicBezTo>
                <a:cubicBezTo>
                  <a:pt x="1726" y="607"/>
                  <a:pt x="1726" y="607"/>
                  <a:pt x="1726" y="607"/>
                </a:cubicBezTo>
                <a:cubicBezTo>
                  <a:pt x="1724" y="606"/>
                  <a:pt x="1724" y="606"/>
                  <a:pt x="1724" y="606"/>
                </a:cubicBezTo>
                <a:cubicBezTo>
                  <a:pt x="1724" y="605"/>
                  <a:pt x="1724" y="605"/>
                  <a:pt x="1724" y="605"/>
                </a:cubicBezTo>
                <a:cubicBezTo>
                  <a:pt x="1722" y="603"/>
                  <a:pt x="1722" y="603"/>
                  <a:pt x="1722" y="603"/>
                </a:cubicBezTo>
                <a:cubicBezTo>
                  <a:pt x="1722" y="602"/>
                  <a:pt x="1722" y="602"/>
                  <a:pt x="1722" y="602"/>
                </a:cubicBezTo>
                <a:cubicBezTo>
                  <a:pt x="1722" y="598"/>
                  <a:pt x="1722" y="598"/>
                  <a:pt x="1722" y="598"/>
                </a:cubicBezTo>
                <a:cubicBezTo>
                  <a:pt x="1723" y="595"/>
                  <a:pt x="1723" y="595"/>
                  <a:pt x="1723" y="595"/>
                </a:cubicBezTo>
                <a:cubicBezTo>
                  <a:pt x="1726" y="595"/>
                  <a:pt x="1726" y="595"/>
                  <a:pt x="1726" y="595"/>
                </a:cubicBezTo>
                <a:cubicBezTo>
                  <a:pt x="1726" y="597"/>
                  <a:pt x="1726" y="597"/>
                  <a:pt x="1726" y="597"/>
                </a:cubicBezTo>
                <a:cubicBezTo>
                  <a:pt x="1725" y="597"/>
                  <a:pt x="1725" y="597"/>
                  <a:pt x="1725" y="597"/>
                </a:cubicBezTo>
                <a:cubicBezTo>
                  <a:pt x="1725" y="598"/>
                  <a:pt x="1725" y="598"/>
                  <a:pt x="1725" y="598"/>
                </a:cubicBezTo>
                <a:cubicBezTo>
                  <a:pt x="1728" y="599"/>
                  <a:pt x="1728" y="599"/>
                  <a:pt x="1728" y="599"/>
                </a:cubicBezTo>
                <a:cubicBezTo>
                  <a:pt x="1729" y="602"/>
                  <a:pt x="1729" y="602"/>
                  <a:pt x="1729" y="602"/>
                </a:cubicBezTo>
                <a:cubicBezTo>
                  <a:pt x="1731" y="603"/>
                  <a:pt x="1731" y="603"/>
                  <a:pt x="1731" y="603"/>
                </a:cubicBezTo>
                <a:cubicBezTo>
                  <a:pt x="1733" y="603"/>
                  <a:pt x="1733" y="603"/>
                  <a:pt x="1733" y="603"/>
                </a:cubicBezTo>
                <a:cubicBezTo>
                  <a:pt x="1731" y="602"/>
                  <a:pt x="1731" y="602"/>
                  <a:pt x="1731" y="602"/>
                </a:cubicBezTo>
                <a:cubicBezTo>
                  <a:pt x="1730" y="601"/>
                  <a:pt x="1730" y="601"/>
                  <a:pt x="1730" y="601"/>
                </a:cubicBezTo>
                <a:cubicBezTo>
                  <a:pt x="1731" y="599"/>
                  <a:pt x="1731" y="599"/>
                  <a:pt x="1731" y="599"/>
                </a:cubicBezTo>
                <a:cubicBezTo>
                  <a:pt x="1733" y="600"/>
                  <a:pt x="1733" y="600"/>
                  <a:pt x="1733" y="600"/>
                </a:cubicBezTo>
                <a:cubicBezTo>
                  <a:pt x="1734" y="602"/>
                  <a:pt x="1734" y="602"/>
                  <a:pt x="1734" y="602"/>
                </a:cubicBezTo>
                <a:cubicBezTo>
                  <a:pt x="1736" y="603"/>
                  <a:pt x="1736" y="603"/>
                  <a:pt x="1736" y="603"/>
                </a:cubicBezTo>
                <a:cubicBezTo>
                  <a:pt x="1737" y="602"/>
                  <a:pt x="1737" y="602"/>
                  <a:pt x="1737" y="602"/>
                </a:cubicBezTo>
                <a:cubicBezTo>
                  <a:pt x="1735" y="600"/>
                  <a:pt x="1735" y="600"/>
                  <a:pt x="1735" y="600"/>
                </a:cubicBezTo>
                <a:cubicBezTo>
                  <a:pt x="1734" y="600"/>
                  <a:pt x="1734" y="600"/>
                  <a:pt x="1734" y="600"/>
                </a:cubicBezTo>
                <a:cubicBezTo>
                  <a:pt x="1734" y="599"/>
                  <a:pt x="1734" y="599"/>
                  <a:pt x="1734" y="599"/>
                </a:cubicBezTo>
                <a:cubicBezTo>
                  <a:pt x="1737" y="599"/>
                  <a:pt x="1737" y="599"/>
                  <a:pt x="1737" y="599"/>
                </a:cubicBezTo>
                <a:cubicBezTo>
                  <a:pt x="1739" y="600"/>
                  <a:pt x="1739" y="600"/>
                  <a:pt x="1739" y="600"/>
                </a:cubicBezTo>
                <a:cubicBezTo>
                  <a:pt x="1739" y="600"/>
                  <a:pt x="1739" y="600"/>
                  <a:pt x="1739" y="600"/>
                </a:cubicBezTo>
                <a:cubicBezTo>
                  <a:pt x="1737" y="598"/>
                  <a:pt x="1737" y="598"/>
                  <a:pt x="1737" y="598"/>
                </a:cubicBezTo>
                <a:cubicBezTo>
                  <a:pt x="1735" y="597"/>
                  <a:pt x="1735" y="597"/>
                  <a:pt x="1735" y="597"/>
                </a:cubicBezTo>
                <a:cubicBezTo>
                  <a:pt x="1733" y="595"/>
                  <a:pt x="1733" y="595"/>
                  <a:pt x="1733" y="595"/>
                </a:cubicBezTo>
                <a:cubicBezTo>
                  <a:pt x="1734" y="594"/>
                  <a:pt x="1734" y="594"/>
                  <a:pt x="1734" y="594"/>
                </a:cubicBezTo>
                <a:cubicBezTo>
                  <a:pt x="1736" y="595"/>
                  <a:pt x="1736" y="595"/>
                  <a:pt x="1736" y="595"/>
                </a:cubicBezTo>
                <a:cubicBezTo>
                  <a:pt x="1738" y="594"/>
                  <a:pt x="1738" y="594"/>
                  <a:pt x="1738" y="594"/>
                </a:cubicBezTo>
                <a:cubicBezTo>
                  <a:pt x="1739" y="591"/>
                  <a:pt x="1739" y="591"/>
                  <a:pt x="1739" y="591"/>
                </a:cubicBezTo>
                <a:cubicBezTo>
                  <a:pt x="1740" y="590"/>
                  <a:pt x="1740" y="590"/>
                  <a:pt x="1740" y="590"/>
                </a:cubicBezTo>
                <a:cubicBezTo>
                  <a:pt x="1742" y="592"/>
                  <a:pt x="1742" y="592"/>
                  <a:pt x="1742" y="592"/>
                </a:cubicBezTo>
                <a:cubicBezTo>
                  <a:pt x="1744" y="592"/>
                  <a:pt x="1744" y="592"/>
                  <a:pt x="1744" y="592"/>
                </a:cubicBezTo>
                <a:cubicBezTo>
                  <a:pt x="1746" y="590"/>
                  <a:pt x="1746" y="590"/>
                  <a:pt x="1746" y="590"/>
                </a:cubicBezTo>
                <a:cubicBezTo>
                  <a:pt x="1746" y="589"/>
                  <a:pt x="1746" y="589"/>
                  <a:pt x="1746" y="589"/>
                </a:cubicBezTo>
                <a:cubicBezTo>
                  <a:pt x="1747" y="589"/>
                  <a:pt x="1747" y="589"/>
                  <a:pt x="1747" y="589"/>
                </a:cubicBezTo>
                <a:cubicBezTo>
                  <a:pt x="1748" y="591"/>
                  <a:pt x="1748" y="591"/>
                  <a:pt x="1748" y="591"/>
                </a:cubicBezTo>
                <a:cubicBezTo>
                  <a:pt x="1752" y="591"/>
                  <a:pt x="1752" y="591"/>
                  <a:pt x="1752" y="591"/>
                </a:cubicBezTo>
                <a:cubicBezTo>
                  <a:pt x="1755" y="592"/>
                  <a:pt x="1755" y="592"/>
                  <a:pt x="1755" y="592"/>
                </a:cubicBezTo>
                <a:cubicBezTo>
                  <a:pt x="1756" y="592"/>
                  <a:pt x="1756" y="592"/>
                  <a:pt x="1756" y="592"/>
                </a:cubicBezTo>
                <a:cubicBezTo>
                  <a:pt x="1756" y="594"/>
                  <a:pt x="1756" y="594"/>
                  <a:pt x="1756" y="594"/>
                </a:cubicBezTo>
                <a:cubicBezTo>
                  <a:pt x="1758" y="595"/>
                  <a:pt x="1758" y="595"/>
                  <a:pt x="1758" y="595"/>
                </a:cubicBezTo>
                <a:cubicBezTo>
                  <a:pt x="1759" y="594"/>
                  <a:pt x="1759" y="594"/>
                  <a:pt x="1759" y="594"/>
                </a:cubicBezTo>
                <a:cubicBezTo>
                  <a:pt x="1760" y="595"/>
                  <a:pt x="1760" y="595"/>
                  <a:pt x="1760" y="595"/>
                </a:cubicBezTo>
                <a:cubicBezTo>
                  <a:pt x="1762" y="594"/>
                  <a:pt x="1762" y="594"/>
                  <a:pt x="1762" y="594"/>
                </a:cubicBezTo>
                <a:cubicBezTo>
                  <a:pt x="1760" y="596"/>
                  <a:pt x="1760" y="596"/>
                  <a:pt x="1760" y="596"/>
                </a:cubicBezTo>
                <a:cubicBezTo>
                  <a:pt x="1759" y="596"/>
                  <a:pt x="1759" y="596"/>
                  <a:pt x="1759" y="596"/>
                </a:cubicBezTo>
                <a:cubicBezTo>
                  <a:pt x="1758" y="599"/>
                  <a:pt x="1758" y="599"/>
                  <a:pt x="1758" y="599"/>
                </a:cubicBezTo>
                <a:cubicBezTo>
                  <a:pt x="1758" y="600"/>
                  <a:pt x="1758" y="600"/>
                  <a:pt x="1758" y="600"/>
                </a:cubicBezTo>
                <a:cubicBezTo>
                  <a:pt x="1763" y="597"/>
                  <a:pt x="1763" y="597"/>
                  <a:pt x="1763" y="597"/>
                </a:cubicBezTo>
                <a:cubicBezTo>
                  <a:pt x="1768" y="594"/>
                  <a:pt x="1768" y="594"/>
                  <a:pt x="1768" y="594"/>
                </a:cubicBezTo>
                <a:cubicBezTo>
                  <a:pt x="1769" y="591"/>
                  <a:pt x="1769" y="591"/>
                  <a:pt x="1769" y="591"/>
                </a:cubicBezTo>
                <a:cubicBezTo>
                  <a:pt x="1771" y="590"/>
                  <a:pt x="1771" y="590"/>
                  <a:pt x="1771" y="590"/>
                </a:cubicBezTo>
                <a:cubicBezTo>
                  <a:pt x="1774" y="590"/>
                  <a:pt x="1774" y="590"/>
                  <a:pt x="1774" y="590"/>
                </a:cubicBezTo>
                <a:cubicBezTo>
                  <a:pt x="1775" y="589"/>
                  <a:pt x="1775" y="589"/>
                  <a:pt x="1775" y="589"/>
                </a:cubicBezTo>
                <a:cubicBezTo>
                  <a:pt x="1778" y="589"/>
                  <a:pt x="1778" y="589"/>
                  <a:pt x="1778" y="589"/>
                </a:cubicBezTo>
                <a:cubicBezTo>
                  <a:pt x="1779" y="590"/>
                  <a:pt x="1779" y="590"/>
                  <a:pt x="1779" y="590"/>
                </a:cubicBezTo>
                <a:cubicBezTo>
                  <a:pt x="1781" y="590"/>
                  <a:pt x="1781" y="590"/>
                  <a:pt x="1781" y="590"/>
                </a:cubicBezTo>
                <a:cubicBezTo>
                  <a:pt x="1783" y="589"/>
                  <a:pt x="1783" y="589"/>
                  <a:pt x="1783" y="589"/>
                </a:cubicBezTo>
                <a:cubicBezTo>
                  <a:pt x="1783" y="587"/>
                  <a:pt x="1783" y="587"/>
                  <a:pt x="1783" y="587"/>
                </a:cubicBezTo>
                <a:cubicBezTo>
                  <a:pt x="1781" y="586"/>
                  <a:pt x="1781" y="586"/>
                  <a:pt x="1781" y="586"/>
                </a:cubicBezTo>
                <a:cubicBezTo>
                  <a:pt x="1779" y="584"/>
                  <a:pt x="1779" y="584"/>
                  <a:pt x="1779" y="584"/>
                </a:cubicBezTo>
                <a:cubicBezTo>
                  <a:pt x="1777" y="584"/>
                  <a:pt x="1777" y="584"/>
                  <a:pt x="1777" y="584"/>
                </a:cubicBezTo>
                <a:cubicBezTo>
                  <a:pt x="1774" y="581"/>
                  <a:pt x="1774" y="581"/>
                  <a:pt x="1774" y="581"/>
                </a:cubicBezTo>
                <a:cubicBezTo>
                  <a:pt x="1773" y="577"/>
                  <a:pt x="1773" y="577"/>
                  <a:pt x="1773" y="577"/>
                </a:cubicBezTo>
                <a:cubicBezTo>
                  <a:pt x="1773" y="577"/>
                  <a:pt x="1773" y="577"/>
                  <a:pt x="1773" y="577"/>
                </a:cubicBezTo>
                <a:cubicBezTo>
                  <a:pt x="1772" y="575"/>
                  <a:pt x="1772" y="575"/>
                  <a:pt x="1772" y="575"/>
                </a:cubicBezTo>
                <a:cubicBezTo>
                  <a:pt x="1770" y="572"/>
                  <a:pt x="1770" y="572"/>
                  <a:pt x="1770" y="572"/>
                </a:cubicBezTo>
                <a:cubicBezTo>
                  <a:pt x="1768" y="572"/>
                  <a:pt x="1768" y="572"/>
                  <a:pt x="1768" y="572"/>
                </a:cubicBezTo>
                <a:cubicBezTo>
                  <a:pt x="1768" y="571"/>
                  <a:pt x="1768" y="571"/>
                  <a:pt x="1768" y="571"/>
                </a:cubicBezTo>
                <a:cubicBezTo>
                  <a:pt x="1771" y="568"/>
                  <a:pt x="1771" y="568"/>
                  <a:pt x="1771" y="568"/>
                </a:cubicBezTo>
                <a:cubicBezTo>
                  <a:pt x="1771" y="566"/>
                  <a:pt x="1771" y="566"/>
                  <a:pt x="1771" y="566"/>
                </a:cubicBezTo>
                <a:cubicBezTo>
                  <a:pt x="1771" y="562"/>
                  <a:pt x="1771" y="562"/>
                  <a:pt x="1771" y="562"/>
                </a:cubicBezTo>
                <a:cubicBezTo>
                  <a:pt x="1774" y="559"/>
                  <a:pt x="1774" y="559"/>
                  <a:pt x="1774" y="559"/>
                </a:cubicBezTo>
                <a:cubicBezTo>
                  <a:pt x="1775" y="560"/>
                  <a:pt x="1775" y="560"/>
                  <a:pt x="1775" y="560"/>
                </a:cubicBezTo>
                <a:cubicBezTo>
                  <a:pt x="1777" y="558"/>
                  <a:pt x="1777" y="558"/>
                  <a:pt x="1777" y="558"/>
                </a:cubicBezTo>
                <a:cubicBezTo>
                  <a:pt x="1777" y="555"/>
                  <a:pt x="1777" y="555"/>
                  <a:pt x="1777" y="555"/>
                </a:cubicBezTo>
                <a:cubicBezTo>
                  <a:pt x="1777" y="554"/>
                  <a:pt x="1777" y="554"/>
                  <a:pt x="1777" y="554"/>
                </a:cubicBezTo>
                <a:cubicBezTo>
                  <a:pt x="1776" y="552"/>
                  <a:pt x="1776" y="552"/>
                  <a:pt x="1776" y="552"/>
                </a:cubicBezTo>
                <a:cubicBezTo>
                  <a:pt x="1777" y="550"/>
                  <a:pt x="1777" y="550"/>
                  <a:pt x="1777" y="550"/>
                </a:cubicBezTo>
                <a:cubicBezTo>
                  <a:pt x="1777" y="547"/>
                  <a:pt x="1777" y="547"/>
                  <a:pt x="1777" y="547"/>
                </a:cubicBezTo>
                <a:cubicBezTo>
                  <a:pt x="1777" y="545"/>
                  <a:pt x="1777" y="545"/>
                  <a:pt x="1777" y="545"/>
                </a:cubicBezTo>
                <a:cubicBezTo>
                  <a:pt x="1778" y="544"/>
                  <a:pt x="1778" y="544"/>
                  <a:pt x="1778" y="544"/>
                </a:cubicBezTo>
                <a:cubicBezTo>
                  <a:pt x="1778" y="542"/>
                  <a:pt x="1778" y="542"/>
                  <a:pt x="1778" y="542"/>
                </a:cubicBezTo>
                <a:cubicBezTo>
                  <a:pt x="1782" y="542"/>
                  <a:pt x="1782" y="542"/>
                  <a:pt x="1782" y="542"/>
                </a:cubicBezTo>
                <a:cubicBezTo>
                  <a:pt x="1784" y="541"/>
                  <a:pt x="1784" y="541"/>
                  <a:pt x="1784" y="541"/>
                </a:cubicBezTo>
                <a:cubicBezTo>
                  <a:pt x="1786" y="539"/>
                  <a:pt x="1786" y="539"/>
                  <a:pt x="1786" y="539"/>
                </a:cubicBezTo>
                <a:cubicBezTo>
                  <a:pt x="1786" y="537"/>
                  <a:pt x="1786" y="537"/>
                  <a:pt x="1786" y="537"/>
                </a:cubicBezTo>
                <a:cubicBezTo>
                  <a:pt x="1784" y="536"/>
                  <a:pt x="1784" y="536"/>
                  <a:pt x="1784" y="536"/>
                </a:cubicBezTo>
                <a:cubicBezTo>
                  <a:pt x="1786" y="535"/>
                  <a:pt x="1786" y="535"/>
                  <a:pt x="1786" y="535"/>
                </a:cubicBezTo>
                <a:cubicBezTo>
                  <a:pt x="1786" y="535"/>
                  <a:pt x="1786" y="535"/>
                  <a:pt x="1786" y="535"/>
                </a:cubicBezTo>
                <a:cubicBezTo>
                  <a:pt x="1786" y="533"/>
                  <a:pt x="1786" y="533"/>
                  <a:pt x="1786" y="533"/>
                </a:cubicBezTo>
                <a:cubicBezTo>
                  <a:pt x="1785" y="532"/>
                  <a:pt x="1785" y="532"/>
                  <a:pt x="1785" y="532"/>
                </a:cubicBezTo>
                <a:cubicBezTo>
                  <a:pt x="1785" y="531"/>
                  <a:pt x="1785" y="531"/>
                  <a:pt x="1785" y="531"/>
                </a:cubicBezTo>
                <a:cubicBezTo>
                  <a:pt x="1785" y="530"/>
                  <a:pt x="1785" y="530"/>
                  <a:pt x="1785" y="530"/>
                </a:cubicBezTo>
                <a:cubicBezTo>
                  <a:pt x="1786" y="531"/>
                  <a:pt x="1786" y="531"/>
                  <a:pt x="1786" y="531"/>
                </a:cubicBezTo>
                <a:cubicBezTo>
                  <a:pt x="1787" y="531"/>
                  <a:pt x="1787" y="531"/>
                  <a:pt x="1787" y="531"/>
                </a:cubicBezTo>
                <a:cubicBezTo>
                  <a:pt x="1791" y="526"/>
                  <a:pt x="1791" y="526"/>
                  <a:pt x="1791" y="526"/>
                </a:cubicBezTo>
                <a:cubicBezTo>
                  <a:pt x="1791" y="525"/>
                  <a:pt x="1791" y="525"/>
                  <a:pt x="1791" y="525"/>
                </a:cubicBezTo>
                <a:cubicBezTo>
                  <a:pt x="1792" y="525"/>
                  <a:pt x="1792" y="525"/>
                  <a:pt x="1792" y="525"/>
                </a:cubicBezTo>
                <a:cubicBezTo>
                  <a:pt x="1794" y="522"/>
                  <a:pt x="1794" y="522"/>
                  <a:pt x="1794" y="522"/>
                </a:cubicBezTo>
                <a:cubicBezTo>
                  <a:pt x="1794" y="520"/>
                  <a:pt x="1794" y="520"/>
                  <a:pt x="1794" y="520"/>
                </a:cubicBezTo>
                <a:cubicBezTo>
                  <a:pt x="1795" y="519"/>
                  <a:pt x="1795" y="519"/>
                  <a:pt x="1795" y="519"/>
                </a:cubicBezTo>
                <a:cubicBezTo>
                  <a:pt x="1798" y="518"/>
                  <a:pt x="1798" y="518"/>
                  <a:pt x="1798" y="518"/>
                </a:cubicBezTo>
                <a:cubicBezTo>
                  <a:pt x="1800" y="516"/>
                  <a:pt x="1800" y="516"/>
                  <a:pt x="1800" y="516"/>
                </a:cubicBezTo>
                <a:cubicBezTo>
                  <a:pt x="1801" y="517"/>
                  <a:pt x="1801" y="517"/>
                  <a:pt x="1801" y="517"/>
                </a:cubicBezTo>
                <a:cubicBezTo>
                  <a:pt x="1801" y="518"/>
                  <a:pt x="1801" y="518"/>
                  <a:pt x="1801" y="518"/>
                </a:cubicBezTo>
                <a:cubicBezTo>
                  <a:pt x="1802" y="518"/>
                  <a:pt x="1802" y="518"/>
                  <a:pt x="1802" y="518"/>
                </a:cubicBezTo>
                <a:cubicBezTo>
                  <a:pt x="1803" y="516"/>
                  <a:pt x="1803" y="516"/>
                  <a:pt x="1803" y="516"/>
                </a:cubicBezTo>
                <a:cubicBezTo>
                  <a:pt x="1804" y="515"/>
                  <a:pt x="1804" y="515"/>
                  <a:pt x="1804" y="515"/>
                </a:cubicBezTo>
                <a:cubicBezTo>
                  <a:pt x="1805" y="516"/>
                  <a:pt x="1805" y="516"/>
                  <a:pt x="1805" y="516"/>
                </a:cubicBezTo>
                <a:cubicBezTo>
                  <a:pt x="1806" y="517"/>
                  <a:pt x="1806" y="517"/>
                  <a:pt x="1806" y="517"/>
                </a:cubicBezTo>
                <a:cubicBezTo>
                  <a:pt x="1808" y="518"/>
                  <a:pt x="1808" y="518"/>
                  <a:pt x="1808" y="518"/>
                </a:cubicBezTo>
                <a:cubicBezTo>
                  <a:pt x="1811" y="517"/>
                  <a:pt x="1811" y="517"/>
                  <a:pt x="1811" y="517"/>
                </a:cubicBezTo>
                <a:cubicBezTo>
                  <a:pt x="1809" y="518"/>
                  <a:pt x="1809" y="518"/>
                  <a:pt x="1809" y="518"/>
                </a:cubicBezTo>
                <a:cubicBezTo>
                  <a:pt x="1807" y="519"/>
                  <a:pt x="1807" y="519"/>
                  <a:pt x="1807" y="519"/>
                </a:cubicBezTo>
                <a:cubicBezTo>
                  <a:pt x="1805" y="518"/>
                  <a:pt x="1805" y="518"/>
                  <a:pt x="1805" y="518"/>
                </a:cubicBezTo>
                <a:cubicBezTo>
                  <a:pt x="1802" y="519"/>
                  <a:pt x="1802" y="519"/>
                  <a:pt x="1802" y="519"/>
                </a:cubicBezTo>
                <a:cubicBezTo>
                  <a:pt x="1800" y="519"/>
                  <a:pt x="1800" y="519"/>
                  <a:pt x="1800" y="519"/>
                </a:cubicBezTo>
                <a:cubicBezTo>
                  <a:pt x="1801" y="520"/>
                  <a:pt x="1801" y="520"/>
                  <a:pt x="1801" y="520"/>
                </a:cubicBezTo>
                <a:cubicBezTo>
                  <a:pt x="1804" y="520"/>
                  <a:pt x="1804" y="520"/>
                  <a:pt x="1804" y="520"/>
                </a:cubicBezTo>
                <a:cubicBezTo>
                  <a:pt x="1807" y="521"/>
                  <a:pt x="1807" y="521"/>
                  <a:pt x="1807" y="521"/>
                </a:cubicBezTo>
                <a:cubicBezTo>
                  <a:pt x="1807" y="522"/>
                  <a:pt x="1807" y="522"/>
                  <a:pt x="1807" y="522"/>
                </a:cubicBezTo>
                <a:cubicBezTo>
                  <a:pt x="1806" y="522"/>
                  <a:pt x="1806" y="522"/>
                  <a:pt x="1806" y="522"/>
                </a:cubicBezTo>
                <a:cubicBezTo>
                  <a:pt x="1807" y="524"/>
                  <a:pt x="1807" y="524"/>
                  <a:pt x="1807" y="524"/>
                </a:cubicBezTo>
                <a:cubicBezTo>
                  <a:pt x="1809" y="524"/>
                  <a:pt x="1809" y="524"/>
                  <a:pt x="1809" y="524"/>
                </a:cubicBezTo>
                <a:cubicBezTo>
                  <a:pt x="1810" y="525"/>
                  <a:pt x="1810" y="525"/>
                  <a:pt x="1810" y="525"/>
                </a:cubicBezTo>
                <a:cubicBezTo>
                  <a:pt x="1812" y="524"/>
                  <a:pt x="1812" y="524"/>
                  <a:pt x="1812" y="524"/>
                </a:cubicBezTo>
                <a:cubicBezTo>
                  <a:pt x="1815" y="523"/>
                  <a:pt x="1815" y="523"/>
                  <a:pt x="1815" y="523"/>
                </a:cubicBezTo>
                <a:cubicBezTo>
                  <a:pt x="1817" y="524"/>
                  <a:pt x="1817" y="524"/>
                  <a:pt x="1817" y="524"/>
                </a:cubicBezTo>
                <a:cubicBezTo>
                  <a:pt x="1819" y="525"/>
                  <a:pt x="1819" y="525"/>
                  <a:pt x="1819" y="525"/>
                </a:cubicBezTo>
                <a:cubicBezTo>
                  <a:pt x="1820" y="524"/>
                  <a:pt x="1820" y="524"/>
                  <a:pt x="1820" y="524"/>
                </a:cubicBezTo>
                <a:cubicBezTo>
                  <a:pt x="1821" y="524"/>
                  <a:pt x="1821" y="524"/>
                  <a:pt x="1821" y="524"/>
                </a:cubicBezTo>
                <a:cubicBezTo>
                  <a:pt x="1821" y="527"/>
                  <a:pt x="1821" y="527"/>
                  <a:pt x="1821" y="527"/>
                </a:cubicBezTo>
                <a:cubicBezTo>
                  <a:pt x="1822" y="528"/>
                  <a:pt x="1822" y="528"/>
                  <a:pt x="1822" y="528"/>
                </a:cubicBezTo>
                <a:cubicBezTo>
                  <a:pt x="1821" y="529"/>
                  <a:pt x="1821" y="529"/>
                  <a:pt x="1821" y="529"/>
                </a:cubicBezTo>
                <a:cubicBezTo>
                  <a:pt x="1818" y="529"/>
                  <a:pt x="1818" y="529"/>
                  <a:pt x="1818" y="529"/>
                </a:cubicBezTo>
                <a:cubicBezTo>
                  <a:pt x="1815" y="531"/>
                  <a:pt x="1815" y="531"/>
                  <a:pt x="1815" y="531"/>
                </a:cubicBezTo>
                <a:cubicBezTo>
                  <a:pt x="1813" y="535"/>
                  <a:pt x="1813" y="535"/>
                  <a:pt x="1813" y="535"/>
                </a:cubicBezTo>
                <a:cubicBezTo>
                  <a:pt x="1814" y="535"/>
                  <a:pt x="1814" y="535"/>
                  <a:pt x="1814" y="535"/>
                </a:cubicBezTo>
                <a:cubicBezTo>
                  <a:pt x="1816" y="534"/>
                  <a:pt x="1816" y="534"/>
                  <a:pt x="1816" y="534"/>
                </a:cubicBezTo>
                <a:cubicBezTo>
                  <a:pt x="1818" y="535"/>
                  <a:pt x="1818" y="535"/>
                  <a:pt x="1818" y="535"/>
                </a:cubicBezTo>
                <a:cubicBezTo>
                  <a:pt x="1819" y="535"/>
                  <a:pt x="1819" y="535"/>
                  <a:pt x="1819" y="535"/>
                </a:cubicBezTo>
                <a:cubicBezTo>
                  <a:pt x="1822" y="538"/>
                  <a:pt x="1822" y="538"/>
                  <a:pt x="1822" y="538"/>
                </a:cubicBezTo>
                <a:cubicBezTo>
                  <a:pt x="1823" y="539"/>
                  <a:pt x="1823" y="539"/>
                  <a:pt x="1823" y="539"/>
                </a:cubicBezTo>
                <a:cubicBezTo>
                  <a:pt x="1821" y="543"/>
                  <a:pt x="1821" y="543"/>
                  <a:pt x="1821" y="543"/>
                </a:cubicBezTo>
                <a:cubicBezTo>
                  <a:pt x="1821" y="543"/>
                  <a:pt x="1821" y="543"/>
                  <a:pt x="1821" y="543"/>
                </a:cubicBezTo>
                <a:cubicBezTo>
                  <a:pt x="1823" y="545"/>
                  <a:pt x="1823" y="545"/>
                  <a:pt x="1823" y="545"/>
                </a:cubicBezTo>
                <a:cubicBezTo>
                  <a:pt x="1826" y="545"/>
                  <a:pt x="1826" y="545"/>
                  <a:pt x="1826" y="545"/>
                </a:cubicBezTo>
                <a:cubicBezTo>
                  <a:pt x="1830" y="543"/>
                  <a:pt x="1830" y="543"/>
                  <a:pt x="1830" y="543"/>
                </a:cubicBezTo>
                <a:cubicBezTo>
                  <a:pt x="1834" y="540"/>
                  <a:pt x="1834" y="540"/>
                  <a:pt x="1834" y="540"/>
                </a:cubicBezTo>
                <a:cubicBezTo>
                  <a:pt x="1838" y="540"/>
                  <a:pt x="1838" y="540"/>
                  <a:pt x="1838" y="540"/>
                </a:cubicBezTo>
                <a:cubicBezTo>
                  <a:pt x="1839" y="538"/>
                  <a:pt x="1839" y="538"/>
                  <a:pt x="1839" y="538"/>
                </a:cubicBezTo>
                <a:cubicBezTo>
                  <a:pt x="1842" y="536"/>
                  <a:pt x="1842" y="536"/>
                  <a:pt x="1842" y="536"/>
                </a:cubicBezTo>
                <a:cubicBezTo>
                  <a:pt x="1846" y="537"/>
                  <a:pt x="1846" y="537"/>
                  <a:pt x="1846" y="537"/>
                </a:cubicBezTo>
                <a:cubicBezTo>
                  <a:pt x="1849" y="537"/>
                  <a:pt x="1849" y="537"/>
                  <a:pt x="1849" y="537"/>
                </a:cubicBezTo>
                <a:cubicBezTo>
                  <a:pt x="1850" y="535"/>
                  <a:pt x="1850" y="535"/>
                  <a:pt x="1850" y="535"/>
                </a:cubicBezTo>
                <a:cubicBezTo>
                  <a:pt x="1849" y="533"/>
                  <a:pt x="1849" y="533"/>
                  <a:pt x="1849" y="533"/>
                </a:cubicBezTo>
                <a:cubicBezTo>
                  <a:pt x="1850" y="532"/>
                  <a:pt x="1850" y="532"/>
                  <a:pt x="1850" y="532"/>
                </a:cubicBezTo>
                <a:cubicBezTo>
                  <a:pt x="1851" y="531"/>
                  <a:pt x="1851" y="531"/>
                  <a:pt x="1851" y="531"/>
                </a:cubicBezTo>
                <a:cubicBezTo>
                  <a:pt x="1849" y="531"/>
                  <a:pt x="1849" y="531"/>
                  <a:pt x="1849" y="531"/>
                </a:cubicBezTo>
                <a:cubicBezTo>
                  <a:pt x="1845" y="531"/>
                  <a:pt x="1845" y="531"/>
                  <a:pt x="1845" y="531"/>
                </a:cubicBezTo>
                <a:cubicBezTo>
                  <a:pt x="1845" y="533"/>
                  <a:pt x="1845" y="533"/>
                  <a:pt x="1845" y="533"/>
                </a:cubicBezTo>
                <a:cubicBezTo>
                  <a:pt x="1843" y="532"/>
                  <a:pt x="1843" y="532"/>
                  <a:pt x="1843" y="532"/>
                </a:cubicBezTo>
                <a:cubicBezTo>
                  <a:pt x="1841" y="532"/>
                  <a:pt x="1841" y="532"/>
                  <a:pt x="1841" y="532"/>
                </a:cubicBezTo>
                <a:cubicBezTo>
                  <a:pt x="1840" y="534"/>
                  <a:pt x="1840" y="534"/>
                  <a:pt x="1840" y="534"/>
                </a:cubicBezTo>
                <a:cubicBezTo>
                  <a:pt x="1839" y="534"/>
                  <a:pt x="1839" y="534"/>
                  <a:pt x="1839" y="534"/>
                </a:cubicBezTo>
                <a:cubicBezTo>
                  <a:pt x="1834" y="528"/>
                  <a:pt x="1834" y="528"/>
                  <a:pt x="1834" y="528"/>
                </a:cubicBezTo>
                <a:cubicBezTo>
                  <a:pt x="1833" y="526"/>
                  <a:pt x="1833" y="526"/>
                  <a:pt x="1833" y="526"/>
                </a:cubicBezTo>
                <a:cubicBezTo>
                  <a:pt x="1831" y="523"/>
                  <a:pt x="1831" y="523"/>
                  <a:pt x="1831" y="523"/>
                </a:cubicBezTo>
                <a:cubicBezTo>
                  <a:pt x="1831" y="524"/>
                  <a:pt x="1831" y="524"/>
                  <a:pt x="1831" y="524"/>
                </a:cubicBezTo>
                <a:cubicBezTo>
                  <a:pt x="1832" y="527"/>
                  <a:pt x="1832" y="527"/>
                  <a:pt x="1832" y="527"/>
                </a:cubicBezTo>
                <a:cubicBezTo>
                  <a:pt x="1835" y="531"/>
                  <a:pt x="1835" y="531"/>
                  <a:pt x="1835" y="531"/>
                </a:cubicBezTo>
                <a:cubicBezTo>
                  <a:pt x="1839" y="534"/>
                  <a:pt x="1839" y="534"/>
                  <a:pt x="1839" y="534"/>
                </a:cubicBezTo>
                <a:cubicBezTo>
                  <a:pt x="1838" y="535"/>
                  <a:pt x="1838" y="535"/>
                  <a:pt x="1838" y="535"/>
                </a:cubicBezTo>
                <a:cubicBezTo>
                  <a:pt x="1835" y="534"/>
                  <a:pt x="1835" y="534"/>
                  <a:pt x="1835" y="534"/>
                </a:cubicBezTo>
                <a:cubicBezTo>
                  <a:pt x="1834" y="533"/>
                  <a:pt x="1834" y="533"/>
                  <a:pt x="1834" y="533"/>
                </a:cubicBezTo>
                <a:cubicBezTo>
                  <a:pt x="1834" y="530"/>
                  <a:pt x="1834" y="530"/>
                  <a:pt x="1834" y="530"/>
                </a:cubicBezTo>
                <a:cubicBezTo>
                  <a:pt x="1833" y="530"/>
                  <a:pt x="1833" y="530"/>
                  <a:pt x="1833" y="530"/>
                </a:cubicBezTo>
                <a:cubicBezTo>
                  <a:pt x="1831" y="531"/>
                  <a:pt x="1831" y="531"/>
                  <a:pt x="1831" y="531"/>
                </a:cubicBezTo>
                <a:cubicBezTo>
                  <a:pt x="1832" y="529"/>
                  <a:pt x="1832" y="529"/>
                  <a:pt x="1832" y="529"/>
                </a:cubicBezTo>
                <a:cubicBezTo>
                  <a:pt x="1831" y="529"/>
                  <a:pt x="1831" y="529"/>
                  <a:pt x="1831" y="529"/>
                </a:cubicBezTo>
                <a:cubicBezTo>
                  <a:pt x="1830" y="530"/>
                  <a:pt x="1830" y="530"/>
                  <a:pt x="1830" y="530"/>
                </a:cubicBezTo>
                <a:cubicBezTo>
                  <a:pt x="1830" y="529"/>
                  <a:pt x="1830" y="529"/>
                  <a:pt x="1830" y="529"/>
                </a:cubicBezTo>
                <a:cubicBezTo>
                  <a:pt x="1831" y="528"/>
                  <a:pt x="1831" y="528"/>
                  <a:pt x="1831" y="528"/>
                </a:cubicBezTo>
                <a:cubicBezTo>
                  <a:pt x="1830" y="527"/>
                  <a:pt x="1830" y="527"/>
                  <a:pt x="1830" y="527"/>
                </a:cubicBezTo>
                <a:cubicBezTo>
                  <a:pt x="1829" y="527"/>
                  <a:pt x="1829" y="527"/>
                  <a:pt x="1829" y="527"/>
                </a:cubicBezTo>
                <a:cubicBezTo>
                  <a:pt x="1828" y="526"/>
                  <a:pt x="1828" y="526"/>
                  <a:pt x="1828" y="526"/>
                </a:cubicBezTo>
                <a:cubicBezTo>
                  <a:pt x="1826" y="525"/>
                  <a:pt x="1826" y="525"/>
                  <a:pt x="1826" y="525"/>
                </a:cubicBezTo>
                <a:cubicBezTo>
                  <a:pt x="1823" y="525"/>
                  <a:pt x="1823" y="525"/>
                  <a:pt x="1823" y="525"/>
                </a:cubicBezTo>
                <a:cubicBezTo>
                  <a:pt x="1822" y="524"/>
                  <a:pt x="1822" y="524"/>
                  <a:pt x="1822" y="524"/>
                </a:cubicBezTo>
                <a:cubicBezTo>
                  <a:pt x="1822" y="524"/>
                  <a:pt x="1822" y="524"/>
                  <a:pt x="1822" y="524"/>
                </a:cubicBezTo>
                <a:cubicBezTo>
                  <a:pt x="1824" y="524"/>
                  <a:pt x="1824" y="524"/>
                  <a:pt x="1824" y="524"/>
                </a:cubicBezTo>
                <a:cubicBezTo>
                  <a:pt x="1826" y="523"/>
                  <a:pt x="1826" y="523"/>
                  <a:pt x="1826" y="523"/>
                </a:cubicBezTo>
                <a:cubicBezTo>
                  <a:pt x="1827" y="524"/>
                  <a:pt x="1827" y="524"/>
                  <a:pt x="1827" y="524"/>
                </a:cubicBezTo>
                <a:cubicBezTo>
                  <a:pt x="1829" y="524"/>
                  <a:pt x="1829" y="524"/>
                  <a:pt x="1829" y="524"/>
                </a:cubicBezTo>
                <a:cubicBezTo>
                  <a:pt x="1830" y="523"/>
                  <a:pt x="1830" y="523"/>
                  <a:pt x="1830" y="523"/>
                </a:cubicBezTo>
                <a:cubicBezTo>
                  <a:pt x="1831" y="522"/>
                  <a:pt x="1831" y="522"/>
                  <a:pt x="1831" y="522"/>
                </a:cubicBezTo>
                <a:cubicBezTo>
                  <a:pt x="1834" y="519"/>
                  <a:pt x="1834" y="519"/>
                  <a:pt x="1834" y="519"/>
                </a:cubicBezTo>
                <a:cubicBezTo>
                  <a:pt x="1835" y="518"/>
                  <a:pt x="1835" y="518"/>
                  <a:pt x="1835" y="518"/>
                </a:cubicBezTo>
                <a:cubicBezTo>
                  <a:pt x="1836" y="519"/>
                  <a:pt x="1836" y="519"/>
                  <a:pt x="1836" y="519"/>
                </a:cubicBezTo>
                <a:cubicBezTo>
                  <a:pt x="1836" y="519"/>
                  <a:pt x="1836" y="519"/>
                  <a:pt x="1836" y="519"/>
                </a:cubicBezTo>
                <a:cubicBezTo>
                  <a:pt x="1834" y="522"/>
                  <a:pt x="1834" y="522"/>
                  <a:pt x="1834" y="522"/>
                </a:cubicBezTo>
                <a:cubicBezTo>
                  <a:pt x="1833" y="522"/>
                  <a:pt x="1833" y="522"/>
                  <a:pt x="1833" y="522"/>
                </a:cubicBezTo>
                <a:cubicBezTo>
                  <a:pt x="1834" y="523"/>
                  <a:pt x="1834" y="523"/>
                  <a:pt x="1834" y="523"/>
                </a:cubicBezTo>
                <a:cubicBezTo>
                  <a:pt x="1835" y="523"/>
                  <a:pt x="1835" y="523"/>
                  <a:pt x="1835" y="523"/>
                </a:cubicBezTo>
                <a:cubicBezTo>
                  <a:pt x="1837" y="519"/>
                  <a:pt x="1837" y="519"/>
                  <a:pt x="1837" y="519"/>
                </a:cubicBezTo>
                <a:cubicBezTo>
                  <a:pt x="1838" y="518"/>
                  <a:pt x="1838" y="518"/>
                  <a:pt x="1838" y="518"/>
                </a:cubicBezTo>
                <a:cubicBezTo>
                  <a:pt x="1837" y="517"/>
                  <a:pt x="1837" y="517"/>
                  <a:pt x="1837" y="517"/>
                </a:cubicBezTo>
                <a:cubicBezTo>
                  <a:pt x="1836" y="515"/>
                  <a:pt x="1836" y="515"/>
                  <a:pt x="1836" y="515"/>
                </a:cubicBezTo>
                <a:cubicBezTo>
                  <a:pt x="1837" y="515"/>
                  <a:pt x="1837" y="515"/>
                  <a:pt x="1837" y="515"/>
                </a:cubicBezTo>
                <a:cubicBezTo>
                  <a:pt x="1838" y="518"/>
                  <a:pt x="1838" y="518"/>
                  <a:pt x="1838" y="518"/>
                </a:cubicBezTo>
                <a:cubicBezTo>
                  <a:pt x="1840" y="518"/>
                  <a:pt x="1840" y="518"/>
                  <a:pt x="1840" y="518"/>
                </a:cubicBezTo>
                <a:cubicBezTo>
                  <a:pt x="1842" y="517"/>
                  <a:pt x="1842" y="517"/>
                  <a:pt x="1842" y="517"/>
                </a:cubicBezTo>
                <a:cubicBezTo>
                  <a:pt x="1844" y="517"/>
                  <a:pt x="1844" y="517"/>
                  <a:pt x="1844" y="517"/>
                </a:cubicBezTo>
                <a:cubicBezTo>
                  <a:pt x="1846" y="516"/>
                  <a:pt x="1846" y="516"/>
                  <a:pt x="1846" y="516"/>
                </a:cubicBezTo>
                <a:cubicBezTo>
                  <a:pt x="1848" y="516"/>
                  <a:pt x="1848" y="516"/>
                  <a:pt x="1848" y="516"/>
                </a:cubicBezTo>
                <a:cubicBezTo>
                  <a:pt x="1849" y="516"/>
                  <a:pt x="1849" y="516"/>
                  <a:pt x="1849" y="516"/>
                </a:cubicBezTo>
                <a:cubicBezTo>
                  <a:pt x="1851" y="514"/>
                  <a:pt x="1851" y="514"/>
                  <a:pt x="1851" y="514"/>
                </a:cubicBezTo>
                <a:cubicBezTo>
                  <a:pt x="1852" y="512"/>
                  <a:pt x="1852" y="512"/>
                  <a:pt x="1852" y="512"/>
                </a:cubicBezTo>
                <a:cubicBezTo>
                  <a:pt x="1854" y="512"/>
                  <a:pt x="1854" y="512"/>
                  <a:pt x="1854" y="512"/>
                </a:cubicBezTo>
                <a:cubicBezTo>
                  <a:pt x="1855" y="510"/>
                  <a:pt x="1855" y="510"/>
                  <a:pt x="1855" y="510"/>
                </a:cubicBezTo>
                <a:cubicBezTo>
                  <a:pt x="1856" y="509"/>
                  <a:pt x="1856" y="509"/>
                  <a:pt x="1856" y="509"/>
                </a:cubicBezTo>
                <a:cubicBezTo>
                  <a:pt x="1859" y="509"/>
                  <a:pt x="1859" y="509"/>
                  <a:pt x="1859" y="509"/>
                </a:cubicBezTo>
                <a:cubicBezTo>
                  <a:pt x="1861" y="508"/>
                  <a:pt x="1861" y="508"/>
                  <a:pt x="1861" y="508"/>
                </a:cubicBezTo>
                <a:cubicBezTo>
                  <a:pt x="1862" y="508"/>
                  <a:pt x="1862" y="508"/>
                  <a:pt x="1862" y="508"/>
                </a:cubicBezTo>
                <a:cubicBezTo>
                  <a:pt x="1863" y="510"/>
                  <a:pt x="1863" y="510"/>
                  <a:pt x="1863" y="510"/>
                </a:cubicBezTo>
                <a:cubicBezTo>
                  <a:pt x="1865" y="509"/>
                  <a:pt x="1865" y="509"/>
                  <a:pt x="1865" y="509"/>
                </a:cubicBezTo>
                <a:cubicBezTo>
                  <a:pt x="1865" y="504"/>
                  <a:pt x="1865" y="504"/>
                  <a:pt x="1865" y="504"/>
                </a:cubicBezTo>
                <a:cubicBezTo>
                  <a:pt x="1865" y="509"/>
                  <a:pt x="1865" y="509"/>
                  <a:pt x="1865" y="509"/>
                </a:cubicBezTo>
                <a:cubicBezTo>
                  <a:pt x="1865" y="509"/>
                  <a:pt x="1865" y="509"/>
                  <a:pt x="1865" y="509"/>
                </a:cubicBezTo>
                <a:cubicBezTo>
                  <a:pt x="1865" y="509"/>
                  <a:pt x="1865" y="509"/>
                  <a:pt x="1865" y="509"/>
                </a:cubicBezTo>
                <a:cubicBezTo>
                  <a:pt x="1867" y="509"/>
                  <a:pt x="1867" y="509"/>
                  <a:pt x="1867" y="509"/>
                </a:cubicBezTo>
                <a:cubicBezTo>
                  <a:pt x="1869" y="507"/>
                  <a:pt x="1869" y="507"/>
                  <a:pt x="1869" y="507"/>
                </a:cubicBezTo>
                <a:cubicBezTo>
                  <a:pt x="1872" y="507"/>
                  <a:pt x="1872" y="507"/>
                  <a:pt x="1872" y="507"/>
                </a:cubicBezTo>
                <a:cubicBezTo>
                  <a:pt x="1873" y="508"/>
                  <a:pt x="1873" y="508"/>
                  <a:pt x="1873" y="508"/>
                </a:cubicBezTo>
                <a:cubicBezTo>
                  <a:pt x="1872" y="510"/>
                  <a:pt x="1872" y="510"/>
                  <a:pt x="1872" y="510"/>
                </a:cubicBezTo>
                <a:cubicBezTo>
                  <a:pt x="1867" y="513"/>
                  <a:pt x="1867" y="513"/>
                  <a:pt x="1867" y="513"/>
                </a:cubicBezTo>
                <a:cubicBezTo>
                  <a:pt x="1865" y="514"/>
                  <a:pt x="1865" y="514"/>
                  <a:pt x="1865" y="514"/>
                </a:cubicBezTo>
                <a:cubicBezTo>
                  <a:pt x="1866" y="515"/>
                  <a:pt x="1866" y="515"/>
                  <a:pt x="1866" y="515"/>
                </a:cubicBezTo>
                <a:cubicBezTo>
                  <a:pt x="1867" y="515"/>
                  <a:pt x="1867" y="515"/>
                  <a:pt x="1867" y="515"/>
                </a:cubicBezTo>
                <a:cubicBezTo>
                  <a:pt x="1866" y="517"/>
                  <a:pt x="1866" y="517"/>
                  <a:pt x="1866" y="517"/>
                </a:cubicBezTo>
                <a:cubicBezTo>
                  <a:pt x="1863" y="516"/>
                  <a:pt x="1863" y="516"/>
                  <a:pt x="1863" y="516"/>
                </a:cubicBezTo>
                <a:cubicBezTo>
                  <a:pt x="1860" y="517"/>
                  <a:pt x="1860" y="517"/>
                  <a:pt x="1860" y="517"/>
                </a:cubicBezTo>
                <a:cubicBezTo>
                  <a:pt x="1861" y="519"/>
                  <a:pt x="1861" y="519"/>
                  <a:pt x="1861" y="519"/>
                </a:cubicBezTo>
                <a:cubicBezTo>
                  <a:pt x="1863" y="521"/>
                  <a:pt x="1863" y="521"/>
                  <a:pt x="1863" y="521"/>
                </a:cubicBezTo>
                <a:cubicBezTo>
                  <a:pt x="1864" y="520"/>
                  <a:pt x="1864" y="520"/>
                  <a:pt x="1864" y="520"/>
                </a:cubicBezTo>
                <a:cubicBezTo>
                  <a:pt x="1864" y="521"/>
                  <a:pt x="1864" y="521"/>
                  <a:pt x="1864" y="521"/>
                </a:cubicBezTo>
                <a:cubicBezTo>
                  <a:pt x="1866" y="522"/>
                  <a:pt x="1866" y="522"/>
                  <a:pt x="1866" y="522"/>
                </a:cubicBezTo>
                <a:cubicBezTo>
                  <a:pt x="1866" y="523"/>
                  <a:pt x="1866" y="523"/>
                  <a:pt x="1866" y="523"/>
                </a:cubicBezTo>
                <a:cubicBezTo>
                  <a:pt x="1865" y="523"/>
                  <a:pt x="1865" y="523"/>
                  <a:pt x="1865" y="523"/>
                </a:cubicBezTo>
                <a:cubicBezTo>
                  <a:pt x="1864" y="524"/>
                  <a:pt x="1864" y="524"/>
                  <a:pt x="1864" y="524"/>
                </a:cubicBezTo>
                <a:cubicBezTo>
                  <a:pt x="1863" y="524"/>
                  <a:pt x="1863" y="524"/>
                  <a:pt x="1863" y="524"/>
                </a:cubicBezTo>
                <a:cubicBezTo>
                  <a:pt x="1862" y="525"/>
                  <a:pt x="1862" y="525"/>
                  <a:pt x="1862" y="525"/>
                </a:cubicBezTo>
                <a:cubicBezTo>
                  <a:pt x="1862" y="525"/>
                  <a:pt x="1862" y="525"/>
                  <a:pt x="1862" y="525"/>
                </a:cubicBezTo>
                <a:cubicBezTo>
                  <a:pt x="1860" y="528"/>
                  <a:pt x="1860" y="528"/>
                  <a:pt x="1860" y="528"/>
                </a:cubicBezTo>
                <a:cubicBezTo>
                  <a:pt x="1860" y="530"/>
                  <a:pt x="1860" y="530"/>
                  <a:pt x="1860" y="530"/>
                </a:cubicBezTo>
                <a:cubicBezTo>
                  <a:pt x="1861" y="530"/>
                  <a:pt x="1861" y="530"/>
                  <a:pt x="1861" y="530"/>
                </a:cubicBezTo>
                <a:cubicBezTo>
                  <a:pt x="1860" y="533"/>
                  <a:pt x="1860" y="533"/>
                  <a:pt x="1860" y="533"/>
                </a:cubicBezTo>
                <a:cubicBezTo>
                  <a:pt x="1858" y="533"/>
                  <a:pt x="1858" y="533"/>
                  <a:pt x="1858" y="533"/>
                </a:cubicBezTo>
                <a:cubicBezTo>
                  <a:pt x="1858" y="533"/>
                  <a:pt x="1858" y="533"/>
                  <a:pt x="1858" y="533"/>
                </a:cubicBezTo>
                <a:cubicBezTo>
                  <a:pt x="1856" y="532"/>
                  <a:pt x="1856" y="532"/>
                  <a:pt x="1856" y="532"/>
                </a:cubicBezTo>
                <a:cubicBezTo>
                  <a:pt x="1854" y="531"/>
                  <a:pt x="1854" y="531"/>
                  <a:pt x="1854" y="531"/>
                </a:cubicBezTo>
                <a:cubicBezTo>
                  <a:pt x="1854" y="532"/>
                  <a:pt x="1854" y="532"/>
                  <a:pt x="1854" y="532"/>
                </a:cubicBezTo>
                <a:cubicBezTo>
                  <a:pt x="1855" y="534"/>
                  <a:pt x="1855" y="534"/>
                  <a:pt x="1855" y="534"/>
                </a:cubicBezTo>
                <a:cubicBezTo>
                  <a:pt x="1853" y="534"/>
                  <a:pt x="1853" y="534"/>
                  <a:pt x="1853" y="534"/>
                </a:cubicBezTo>
                <a:cubicBezTo>
                  <a:pt x="1852" y="536"/>
                  <a:pt x="1852" y="536"/>
                  <a:pt x="1852" y="536"/>
                </a:cubicBezTo>
                <a:cubicBezTo>
                  <a:pt x="1854" y="536"/>
                  <a:pt x="1854" y="536"/>
                  <a:pt x="1854" y="536"/>
                </a:cubicBezTo>
                <a:cubicBezTo>
                  <a:pt x="1855" y="536"/>
                  <a:pt x="1855" y="536"/>
                  <a:pt x="1855" y="536"/>
                </a:cubicBezTo>
                <a:cubicBezTo>
                  <a:pt x="1858" y="538"/>
                  <a:pt x="1858" y="538"/>
                  <a:pt x="1858" y="538"/>
                </a:cubicBezTo>
                <a:cubicBezTo>
                  <a:pt x="1858" y="540"/>
                  <a:pt x="1858" y="540"/>
                  <a:pt x="1858" y="540"/>
                </a:cubicBezTo>
                <a:cubicBezTo>
                  <a:pt x="1860" y="542"/>
                  <a:pt x="1860" y="542"/>
                  <a:pt x="1860" y="542"/>
                </a:cubicBezTo>
                <a:cubicBezTo>
                  <a:pt x="1864" y="542"/>
                  <a:pt x="1864" y="542"/>
                  <a:pt x="1864" y="542"/>
                </a:cubicBezTo>
                <a:cubicBezTo>
                  <a:pt x="1868" y="544"/>
                  <a:pt x="1868" y="544"/>
                  <a:pt x="1868" y="544"/>
                </a:cubicBezTo>
                <a:cubicBezTo>
                  <a:pt x="1871" y="545"/>
                  <a:pt x="1871" y="545"/>
                  <a:pt x="1871" y="545"/>
                </a:cubicBezTo>
                <a:cubicBezTo>
                  <a:pt x="1877" y="549"/>
                  <a:pt x="1877" y="549"/>
                  <a:pt x="1877" y="549"/>
                </a:cubicBezTo>
                <a:cubicBezTo>
                  <a:pt x="1879" y="552"/>
                  <a:pt x="1879" y="552"/>
                  <a:pt x="1879" y="552"/>
                </a:cubicBezTo>
                <a:cubicBezTo>
                  <a:pt x="1880" y="553"/>
                  <a:pt x="1880" y="553"/>
                  <a:pt x="1880" y="553"/>
                </a:cubicBezTo>
                <a:cubicBezTo>
                  <a:pt x="1881" y="554"/>
                  <a:pt x="1881" y="554"/>
                  <a:pt x="1881" y="554"/>
                </a:cubicBezTo>
                <a:cubicBezTo>
                  <a:pt x="1883" y="555"/>
                  <a:pt x="1883" y="555"/>
                  <a:pt x="1883" y="555"/>
                </a:cubicBezTo>
                <a:cubicBezTo>
                  <a:pt x="1884" y="555"/>
                  <a:pt x="1884" y="555"/>
                  <a:pt x="1884" y="555"/>
                </a:cubicBezTo>
                <a:cubicBezTo>
                  <a:pt x="1885" y="557"/>
                  <a:pt x="1885" y="557"/>
                  <a:pt x="1885" y="557"/>
                </a:cubicBezTo>
                <a:cubicBezTo>
                  <a:pt x="1887" y="557"/>
                  <a:pt x="1887" y="557"/>
                  <a:pt x="1887" y="557"/>
                </a:cubicBezTo>
                <a:cubicBezTo>
                  <a:pt x="1888" y="557"/>
                  <a:pt x="1888" y="557"/>
                  <a:pt x="1888" y="557"/>
                </a:cubicBezTo>
                <a:cubicBezTo>
                  <a:pt x="1889" y="560"/>
                  <a:pt x="1889" y="560"/>
                  <a:pt x="1889" y="560"/>
                </a:cubicBezTo>
                <a:cubicBezTo>
                  <a:pt x="1891" y="560"/>
                  <a:pt x="1891" y="560"/>
                  <a:pt x="1891" y="560"/>
                </a:cubicBezTo>
                <a:cubicBezTo>
                  <a:pt x="1892" y="561"/>
                  <a:pt x="1892" y="561"/>
                  <a:pt x="1892" y="561"/>
                </a:cubicBezTo>
                <a:cubicBezTo>
                  <a:pt x="1893" y="560"/>
                  <a:pt x="1893" y="560"/>
                  <a:pt x="1893" y="560"/>
                </a:cubicBezTo>
                <a:cubicBezTo>
                  <a:pt x="1896" y="562"/>
                  <a:pt x="1896" y="562"/>
                  <a:pt x="1896" y="562"/>
                </a:cubicBezTo>
                <a:cubicBezTo>
                  <a:pt x="1896" y="563"/>
                  <a:pt x="1896" y="563"/>
                  <a:pt x="1896" y="563"/>
                </a:cubicBezTo>
                <a:cubicBezTo>
                  <a:pt x="1899" y="564"/>
                  <a:pt x="1899" y="564"/>
                  <a:pt x="1899" y="564"/>
                </a:cubicBezTo>
                <a:cubicBezTo>
                  <a:pt x="1901" y="567"/>
                  <a:pt x="1901" y="567"/>
                  <a:pt x="1901" y="567"/>
                </a:cubicBezTo>
                <a:cubicBezTo>
                  <a:pt x="1902" y="569"/>
                  <a:pt x="1902" y="569"/>
                  <a:pt x="1902" y="569"/>
                </a:cubicBezTo>
                <a:cubicBezTo>
                  <a:pt x="1903" y="573"/>
                  <a:pt x="1903" y="573"/>
                  <a:pt x="1903" y="573"/>
                </a:cubicBezTo>
                <a:cubicBezTo>
                  <a:pt x="1904" y="576"/>
                  <a:pt x="1904" y="576"/>
                  <a:pt x="1904" y="576"/>
                </a:cubicBezTo>
                <a:cubicBezTo>
                  <a:pt x="1904" y="577"/>
                  <a:pt x="1904" y="577"/>
                  <a:pt x="1904" y="577"/>
                </a:cubicBezTo>
                <a:cubicBezTo>
                  <a:pt x="1904" y="579"/>
                  <a:pt x="1904" y="579"/>
                  <a:pt x="1904" y="579"/>
                </a:cubicBezTo>
                <a:cubicBezTo>
                  <a:pt x="1904" y="579"/>
                  <a:pt x="1904" y="579"/>
                  <a:pt x="1904" y="579"/>
                </a:cubicBezTo>
                <a:cubicBezTo>
                  <a:pt x="1904" y="579"/>
                  <a:pt x="1904" y="579"/>
                  <a:pt x="1904" y="579"/>
                </a:cubicBezTo>
                <a:cubicBezTo>
                  <a:pt x="1903" y="580"/>
                  <a:pt x="1903" y="580"/>
                  <a:pt x="1903" y="580"/>
                </a:cubicBezTo>
                <a:cubicBezTo>
                  <a:pt x="1902" y="583"/>
                  <a:pt x="1902" y="583"/>
                  <a:pt x="1902" y="583"/>
                </a:cubicBezTo>
                <a:cubicBezTo>
                  <a:pt x="1900" y="584"/>
                  <a:pt x="1900" y="584"/>
                  <a:pt x="1900" y="584"/>
                </a:cubicBezTo>
                <a:cubicBezTo>
                  <a:pt x="1896" y="586"/>
                  <a:pt x="1896" y="586"/>
                  <a:pt x="1896" y="586"/>
                </a:cubicBezTo>
                <a:cubicBezTo>
                  <a:pt x="1896" y="587"/>
                  <a:pt x="1896" y="587"/>
                  <a:pt x="1896" y="587"/>
                </a:cubicBezTo>
                <a:cubicBezTo>
                  <a:pt x="1892" y="588"/>
                  <a:pt x="1892" y="588"/>
                  <a:pt x="1892" y="588"/>
                </a:cubicBezTo>
                <a:cubicBezTo>
                  <a:pt x="1891" y="589"/>
                  <a:pt x="1891" y="589"/>
                  <a:pt x="1891" y="589"/>
                </a:cubicBezTo>
                <a:cubicBezTo>
                  <a:pt x="1887" y="588"/>
                  <a:pt x="1887" y="588"/>
                  <a:pt x="1887" y="588"/>
                </a:cubicBezTo>
                <a:cubicBezTo>
                  <a:pt x="1886" y="587"/>
                  <a:pt x="1886" y="587"/>
                  <a:pt x="1886" y="587"/>
                </a:cubicBezTo>
                <a:cubicBezTo>
                  <a:pt x="1884" y="587"/>
                  <a:pt x="1884" y="587"/>
                  <a:pt x="1884" y="587"/>
                </a:cubicBezTo>
                <a:cubicBezTo>
                  <a:pt x="1884" y="587"/>
                  <a:pt x="1884" y="587"/>
                  <a:pt x="1884" y="587"/>
                </a:cubicBezTo>
                <a:cubicBezTo>
                  <a:pt x="1882" y="587"/>
                  <a:pt x="1882" y="587"/>
                  <a:pt x="1882" y="587"/>
                </a:cubicBezTo>
                <a:cubicBezTo>
                  <a:pt x="1878" y="587"/>
                  <a:pt x="1878" y="587"/>
                  <a:pt x="1878" y="587"/>
                </a:cubicBezTo>
                <a:cubicBezTo>
                  <a:pt x="1874" y="589"/>
                  <a:pt x="1874" y="589"/>
                  <a:pt x="1874" y="589"/>
                </a:cubicBezTo>
                <a:cubicBezTo>
                  <a:pt x="1870" y="588"/>
                  <a:pt x="1870" y="588"/>
                  <a:pt x="1870" y="588"/>
                </a:cubicBezTo>
                <a:cubicBezTo>
                  <a:pt x="1868" y="587"/>
                  <a:pt x="1868" y="587"/>
                  <a:pt x="1868" y="587"/>
                </a:cubicBezTo>
                <a:cubicBezTo>
                  <a:pt x="1867" y="588"/>
                  <a:pt x="1867" y="588"/>
                  <a:pt x="1867" y="588"/>
                </a:cubicBezTo>
                <a:cubicBezTo>
                  <a:pt x="1863" y="586"/>
                  <a:pt x="1863" y="586"/>
                  <a:pt x="1863" y="586"/>
                </a:cubicBezTo>
                <a:cubicBezTo>
                  <a:pt x="1861" y="586"/>
                  <a:pt x="1861" y="586"/>
                  <a:pt x="1861" y="586"/>
                </a:cubicBezTo>
                <a:cubicBezTo>
                  <a:pt x="1857" y="583"/>
                  <a:pt x="1857" y="583"/>
                  <a:pt x="1857" y="583"/>
                </a:cubicBezTo>
                <a:cubicBezTo>
                  <a:pt x="1856" y="583"/>
                  <a:pt x="1856" y="583"/>
                  <a:pt x="1856" y="583"/>
                </a:cubicBezTo>
                <a:cubicBezTo>
                  <a:pt x="1855" y="584"/>
                  <a:pt x="1855" y="584"/>
                  <a:pt x="1855" y="584"/>
                </a:cubicBezTo>
                <a:cubicBezTo>
                  <a:pt x="1854" y="584"/>
                  <a:pt x="1854" y="584"/>
                  <a:pt x="1854" y="584"/>
                </a:cubicBezTo>
                <a:cubicBezTo>
                  <a:pt x="1852" y="582"/>
                  <a:pt x="1852" y="582"/>
                  <a:pt x="1852" y="582"/>
                </a:cubicBezTo>
                <a:cubicBezTo>
                  <a:pt x="1852" y="579"/>
                  <a:pt x="1852" y="579"/>
                  <a:pt x="1852" y="579"/>
                </a:cubicBezTo>
                <a:cubicBezTo>
                  <a:pt x="1850" y="578"/>
                  <a:pt x="1850" y="578"/>
                  <a:pt x="1850" y="578"/>
                </a:cubicBezTo>
                <a:cubicBezTo>
                  <a:pt x="1849" y="578"/>
                  <a:pt x="1849" y="578"/>
                  <a:pt x="1849" y="578"/>
                </a:cubicBezTo>
                <a:cubicBezTo>
                  <a:pt x="1846" y="581"/>
                  <a:pt x="1846" y="581"/>
                  <a:pt x="1846" y="581"/>
                </a:cubicBezTo>
                <a:cubicBezTo>
                  <a:pt x="1846" y="580"/>
                  <a:pt x="1846" y="580"/>
                  <a:pt x="1846" y="580"/>
                </a:cubicBezTo>
                <a:cubicBezTo>
                  <a:pt x="1845" y="581"/>
                  <a:pt x="1845" y="581"/>
                  <a:pt x="1845" y="581"/>
                </a:cubicBezTo>
                <a:cubicBezTo>
                  <a:pt x="1841" y="577"/>
                  <a:pt x="1841" y="577"/>
                  <a:pt x="1841" y="577"/>
                </a:cubicBezTo>
                <a:cubicBezTo>
                  <a:pt x="1841" y="575"/>
                  <a:pt x="1841" y="575"/>
                  <a:pt x="1841" y="575"/>
                </a:cubicBezTo>
                <a:cubicBezTo>
                  <a:pt x="1840" y="575"/>
                  <a:pt x="1840" y="575"/>
                  <a:pt x="1840" y="575"/>
                </a:cubicBezTo>
                <a:cubicBezTo>
                  <a:pt x="1838" y="576"/>
                  <a:pt x="1838" y="576"/>
                  <a:pt x="1838" y="576"/>
                </a:cubicBezTo>
                <a:cubicBezTo>
                  <a:pt x="1834" y="576"/>
                  <a:pt x="1834" y="576"/>
                  <a:pt x="1834" y="576"/>
                </a:cubicBezTo>
                <a:cubicBezTo>
                  <a:pt x="1833" y="576"/>
                  <a:pt x="1833" y="576"/>
                  <a:pt x="1833" y="576"/>
                </a:cubicBezTo>
                <a:cubicBezTo>
                  <a:pt x="1831" y="576"/>
                  <a:pt x="1831" y="576"/>
                  <a:pt x="1831" y="576"/>
                </a:cubicBezTo>
                <a:cubicBezTo>
                  <a:pt x="1826" y="576"/>
                  <a:pt x="1826" y="576"/>
                  <a:pt x="1826" y="576"/>
                </a:cubicBezTo>
                <a:cubicBezTo>
                  <a:pt x="1823" y="577"/>
                  <a:pt x="1823" y="577"/>
                  <a:pt x="1823" y="577"/>
                </a:cubicBezTo>
                <a:cubicBezTo>
                  <a:pt x="1819" y="579"/>
                  <a:pt x="1819" y="579"/>
                  <a:pt x="1819" y="579"/>
                </a:cubicBezTo>
                <a:cubicBezTo>
                  <a:pt x="1817" y="579"/>
                  <a:pt x="1817" y="579"/>
                  <a:pt x="1817" y="579"/>
                </a:cubicBezTo>
                <a:cubicBezTo>
                  <a:pt x="1813" y="580"/>
                  <a:pt x="1813" y="580"/>
                  <a:pt x="1813" y="580"/>
                </a:cubicBezTo>
                <a:cubicBezTo>
                  <a:pt x="1812" y="581"/>
                  <a:pt x="1812" y="581"/>
                  <a:pt x="1812" y="581"/>
                </a:cubicBezTo>
                <a:cubicBezTo>
                  <a:pt x="1810" y="582"/>
                  <a:pt x="1810" y="582"/>
                  <a:pt x="1810" y="582"/>
                </a:cubicBezTo>
                <a:cubicBezTo>
                  <a:pt x="1808" y="583"/>
                  <a:pt x="1808" y="583"/>
                  <a:pt x="1808" y="583"/>
                </a:cubicBezTo>
                <a:cubicBezTo>
                  <a:pt x="1807" y="584"/>
                  <a:pt x="1807" y="584"/>
                  <a:pt x="1807" y="584"/>
                </a:cubicBezTo>
                <a:cubicBezTo>
                  <a:pt x="1806" y="586"/>
                  <a:pt x="1806" y="586"/>
                  <a:pt x="1806" y="586"/>
                </a:cubicBezTo>
                <a:cubicBezTo>
                  <a:pt x="1806" y="587"/>
                  <a:pt x="1806" y="587"/>
                  <a:pt x="1806" y="587"/>
                </a:cubicBezTo>
                <a:cubicBezTo>
                  <a:pt x="1806" y="588"/>
                  <a:pt x="1806" y="588"/>
                  <a:pt x="1806" y="588"/>
                </a:cubicBezTo>
                <a:cubicBezTo>
                  <a:pt x="1802" y="588"/>
                  <a:pt x="1802" y="588"/>
                  <a:pt x="1802" y="588"/>
                </a:cubicBezTo>
                <a:cubicBezTo>
                  <a:pt x="1797" y="586"/>
                  <a:pt x="1797" y="586"/>
                  <a:pt x="1797" y="586"/>
                </a:cubicBezTo>
                <a:cubicBezTo>
                  <a:pt x="1795" y="586"/>
                  <a:pt x="1795" y="586"/>
                  <a:pt x="1795" y="586"/>
                </a:cubicBezTo>
                <a:cubicBezTo>
                  <a:pt x="1794" y="587"/>
                  <a:pt x="1794" y="587"/>
                  <a:pt x="1794" y="587"/>
                </a:cubicBezTo>
                <a:cubicBezTo>
                  <a:pt x="1792" y="587"/>
                  <a:pt x="1792" y="587"/>
                  <a:pt x="1792" y="587"/>
                </a:cubicBezTo>
                <a:cubicBezTo>
                  <a:pt x="1789" y="587"/>
                  <a:pt x="1789" y="587"/>
                  <a:pt x="1789" y="587"/>
                </a:cubicBezTo>
                <a:cubicBezTo>
                  <a:pt x="1787" y="587"/>
                  <a:pt x="1787" y="587"/>
                  <a:pt x="1787" y="587"/>
                </a:cubicBezTo>
                <a:cubicBezTo>
                  <a:pt x="1784" y="588"/>
                  <a:pt x="1784" y="588"/>
                  <a:pt x="1784" y="588"/>
                </a:cubicBezTo>
                <a:cubicBezTo>
                  <a:pt x="1784" y="589"/>
                  <a:pt x="1784" y="589"/>
                  <a:pt x="1784" y="589"/>
                </a:cubicBezTo>
                <a:cubicBezTo>
                  <a:pt x="1786" y="592"/>
                  <a:pt x="1786" y="592"/>
                  <a:pt x="1786" y="592"/>
                </a:cubicBezTo>
                <a:cubicBezTo>
                  <a:pt x="1789" y="592"/>
                  <a:pt x="1789" y="592"/>
                  <a:pt x="1789" y="592"/>
                </a:cubicBezTo>
                <a:cubicBezTo>
                  <a:pt x="1791" y="593"/>
                  <a:pt x="1791" y="593"/>
                  <a:pt x="1791" y="593"/>
                </a:cubicBezTo>
                <a:cubicBezTo>
                  <a:pt x="1791" y="594"/>
                  <a:pt x="1791" y="594"/>
                  <a:pt x="1791" y="594"/>
                </a:cubicBezTo>
                <a:cubicBezTo>
                  <a:pt x="1787" y="594"/>
                  <a:pt x="1787" y="594"/>
                  <a:pt x="1787" y="594"/>
                </a:cubicBezTo>
                <a:cubicBezTo>
                  <a:pt x="1783" y="595"/>
                  <a:pt x="1783" y="595"/>
                  <a:pt x="1783" y="595"/>
                </a:cubicBezTo>
                <a:cubicBezTo>
                  <a:pt x="1782" y="596"/>
                  <a:pt x="1782" y="596"/>
                  <a:pt x="1782" y="596"/>
                </a:cubicBezTo>
                <a:cubicBezTo>
                  <a:pt x="1782" y="597"/>
                  <a:pt x="1782" y="597"/>
                  <a:pt x="1782" y="597"/>
                </a:cubicBezTo>
                <a:cubicBezTo>
                  <a:pt x="1784" y="597"/>
                  <a:pt x="1784" y="597"/>
                  <a:pt x="1784" y="597"/>
                </a:cubicBezTo>
                <a:cubicBezTo>
                  <a:pt x="1785" y="598"/>
                  <a:pt x="1785" y="598"/>
                  <a:pt x="1785" y="598"/>
                </a:cubicBezTo>
                <a:cubicBezTo>
                  <a:pt x="1783" y="599"/>
                  <a:pt x="1783" y="599"/>
                  <a:pt x="1783" y="599"/>
                </a:cubicBezTo>
                <a:cubicBezTo>
                  <a:pt x="1779" y="599"/>
                  <a:pt x="1779" y="599"/>
                  <a:pt x="1779" y="599"/>
                </a:cubicBezTo>
                <a:cubicBezTo>
                  <a:pt x="1777" y="598"/>
                  <a:pt x="1777" y="598"/>
                  <a:pt x="1777" y="598"/>
                </a:cubicBezTo>
                <a:cubicBezTo>
                  <a:pt x="1774" y="599"/>
                  <a:pt x="1774" y="599"/>
                  <a:pt x="1774" y="599"/>
                </a:cubicBezTo>
                <a:cubicBezTo>
                  <a:pt x="1773" y="597"/>
                  <a:pt x="1773" y="597"/>
                  <a:pt x="1773" y="597"/>
                </a:cubicBezTo>
                <a:cubicBezTo>
                  <a:pt x="1772" y="597"/>
                  <a:pt x="1772" y="597"/>
                  <a:pt x="1772" y="597"/>
                </a:cubicBezTo>
                <a:cubicBezTo>
                  <a:pt x="1770" y="599"/>
                  <a:pt x="1770" y="599"/>
                  <a:pt x="1770" y="599"/>
                </a:cubicBezTo>
                <a:cubicBezTo>
                  <a:pt x="1769" y="599"/>
                  <a:pt x="1769" y="599"/>
                  <a:pt x="1769" y="599"/>
                </a:cubicBezTo>
                <a:cubicBezTo>
                  <a:pt x="1766" y="597"/>
                  <a:pt x="1766" y="597"/>
                  <a:pt x="1766" y="597"/>
                </a:cubicBezTo>
                <a:cubicBezTo>
                  <a:pt x="1764" y="597"/>
                  <a:pt x="1764" y="597"/>
                  <a:pt x="1764" y="597"/>
                </a:cubicBezTo>
                <a:cubicBezTo>
                  <a:pt x="1759" y="601"/>
                  <a:pt x="1759" y="601"/>
                  <a:pt x="1759" y="601"/>
                </a:cubicBezTo>
                <a:cubicBezTo>
                  <a:pt x="1758" y="602"/>
                  <a:pt x="1758" y="602"/>
                  <a:pt x="1758" y="602"/>
                </a:cubicBezTo>
                <a:cubicBezTo>
                  <a:pt x="1758" y="604"/>
                  <a:pt x="1758" y="604"/>
                  <a:pt x="1758" y="604"/>
                </a:cubicBezTo>
                <a:cubicBezTo>
                  <a:pt x="1758" y="605"/>
                  <a:pt x="1758" y="605"/>
                  <a:pt x="1758" y="605"/>
                </a:cubicBezTo>
                <a:cubicBezTo>
                  <a:pt x="1758" y="607"/>
                  <a:pt x="1758" y="607"/>
                  <a:pt x="1758" y="607"/>
                </a:cubicBezTo>
                <a:cubicBezTo>
                  <a:pt x="1758" y="608"/>
                  <a:pt x="1758" y="608"/>
                  <a:pt x="1758" y="608"/>
                </a:cubicBezTo>
                <a:cubicBezTo>
                  <a:pt x="1758" y="610"/>
                  <a:pt x="1758" y="610"/>
                  <a:pt x="1758" y="610"/>
                </a:cubicBezTo>
                <a:cubicBezTo>
                  <a:pt x="1761" y="609"/>
                  <a:pt x="1761" y="609"/>
                  <a:pt x="1761" y="609"/>
                </a:cubicBezTo>
                <a:cubicBezTo>
                  <a:pt x="1762" y="609"/>
                  <a:pt x="1762" y="609"/>
                  <a:pt x="1762" y="609"/>
                </a:cubicBezTo>
                <a:cubicBezTo>
                  <a:pt x="1764" y="608"/>
                  <a:pt x="1764" y="608"/>
                  <a:pt x="1764" y="608"/>
                </a:cubicBezTo>
                <a:cubicBezTo>
                  <a:pt x="1766" y="609"/>
                  <a:pt x="1766" y="609"/>
                  <a:pt x="1766" y="609"/>
                </a:cubicBezTo>
                <a:cubicBezTo>
                  <a:pt x="1764" y="611"/>
                  <a:pt x="1764" y="611"/>
                  <a:pt x="1764" y="611"/>
                </a:cubicBezTo>
                <a:cubicBezTo>
                  <a:pt x="1764" y="612"/>
                  <a:pt x="1764" y="612"/>
                  <a:pt x="1764" y="612"/>
                </a:cubicBezTo>
                <a:cubicBezTo>
                  <a:pt x="1765" y="614"/>
                  <a:pt x="1765" y="614"/>
                  <a:pt x="1765" y="614"/>
                </a:cubicBezTo>
                <a:cubicBezTo>
                  <a:pt x="1765" y="615"/>
                  <a:pt x="1765" y="615"/>
                  <a:pt x="1765" y="615"/>
                </a:cubicBezTo>
                <a:cubicBezTo>
                  <a:pt x="1765" y="616"/>
                  <a:pt x="1765" y="616"/>
                  <a:pt x="1765" y="616"/>
                </a:cubicBezTo>
                <a:cubicBezTo>
                  <a:pt x="1766" y="616"/>
                  <a:pt x="1766" y="616"/>
                  <a:pt x="1766" y="616"/>
                </a:cubicBezTo>
                <a:cubicBezTo>
                  <a:pt x="1767" y="615"/>
                  <a:pt x="1767" y="615"/>
                  <a:pt x="1767" y="615"/>
                </a:cubicBezTo>
                <a:cubicBezTo>
                  <a:pt x="1768" y="616"/>
                  <a:pt x="1768" y="616"/>
                  <a:pt x="1768" y="616"/>
                </a:cubicBezTo>
                <a:cubicBezTo>
                  <a:pt x="1766" y="618"/>
                  <a:pt x="1766" y="618"/>
                  <a:pt x="1766" y="618"/>
                </a:cubicBezTo>
                <a:cubicBezTo>
                  <a:pt x="1764" y="619"/>
                  <a:pt x="1764" y="619"/>
                  <a:pt x="1764" y="619"/>
                </a:cubicBezTo>
                <a:cubicBezTo>
                  <a:pt x="1765" y="620"/>
                  <a:pt x="1765" y="620"/>
                  <a:pt x="1765" y="620"/>
                </a:cubicBezTo>
                <a:cubicBezTo>
                  <a:pt x="1766" y="620"/>
                  <a:pt x="1766" y="620"/>
                  <a:pt x="1766" y="620"/>
                </a:cubicBezTo>
                <a:cubicBezTo>
                  <a:pt x="1765" y="621"/>
                  <a:pt x="1765" y="621"/>
                  <a:pt x="1765" y="621"/>
                </a:cubicBezTo>
                <a:cubicBezTo>
                  <a:pt x="1764" y="623"/>
                  <a:pt x="1764" y="623"/>
                  <a:pt x="1764" y="623"/>
                </a:cubicBezTo>
                <a:cubicBezTo>
                  <a:pt x="1763" y="623"/>
                  <a:pt x="1763" y="623"/>
                  <a:pt x="1763" y="623"/>
                </a:cubicBezTo>
                <a:cubicBezTo>
                  <a:pt x="1762" y="620"/>
                  <a:pt x="1762" y="620"/>
                  <a:pt x="1762" y="620"/>
                </a:cubicBezTo>
                <a:cubicBezTo>
                  <a:pt x="1761" y="620"/>
                  <a:pt x="1761" y="620"/>
                  <a:pt x="1761" y="620"/>
                </a:cubicBezTo>
                <a:cubicBezTo>
                  <a:pt x="1761" y="621"/>
                  <a:pt x="1761" y="621"/>
                  <a:pt x="1761" y="621"/>
                </a:cubicBezTo>
                <a:cubicBezTo>
                  <a:pt x="1761" y="623"/>
                  <a:pt x="1761" y="623"/>
                  <a:pt x="1761" y="623"/>
                </a:cubicBezTo>
                <a:cubicBezTo>
                  <a:pt x="1760" y="624"/>
                  <a:pt x="1760" y="624"/>
                  <a:pt x="1760" y="624"/>
                </a:cubicBezTo>
                <a:cubicBezTo>
                  <a:pt x="1761" y="626"/>
                  <a:pt x="1761" y="626"/>
                  <a:pt x="1761" y="626"/>
                </a:cubicBezTo>
                <a:cubicBezTo>
                  <a:pt x="1762" y="627"/>
                  <a:pt x="1762" y="627"/>
                  <a:pt x="1762" y="627"/>
                </a:cubicBezTo>
                <a:cubicBezTo>
                  <a:pt x="1763" y="626"/>
                  <a:pt x="1763" y="626"/>
                  <a:pt x="1763" y="626"/>
                </a:cubicBezTo>
                <a:cubicBezTo>
                  <a:pt x="1765" y="627"/>
                  <a:pt x="1765" y="627"/>
                  <a:pt x="1765" y="627"/>
                </a:cubicBezTo>
                <a:cubicBezTo>
                  <a:pt x="1766" y="627"/>
                  <a:pt x="1766" y="627"/>
                  <a:pt x="1766" y="627"/>
                </a:cubicBezTo>
                <a:cubicBezTo>
                  <a:pt x="1769" y="629"/>
                  <a:pt x="1769" y="629"/>
                  <a:pt x="1769" y="629"/>
                </a:cubicBezTo>
                <a:cubicBezTo>
                  <a:pt x="1769" y="631"/>
                  <a:pt x="1769" y="631"/>
                  <a:pt x="1769" y="631"/>
                </a:cubicBezTo>
                <a:cubicBezTo>
                  <a:pt x="1768" y="633"/>
                  <a:pt x="1768" y="633"/>
                  <a:pt x="1768" y="633"/>
                </a:cubicBezTo>
                <a:cubicBezTo>
                  <a:pt x="1769" y="634"/>
                  <a:pt x="1769" y="634"/>
                  <a:pt x="1769" y="634"/>
                </a:cubicBezTo>
                <a:cubicBezTo>
                  <a:pt x="1769" y="635"/>
                  <a:pt x="1769" y="635"/>
                  <a:pt x="1769" y="635"/>
                </a:cubicBezTo>
                <a:cubicBezTo>
                  <a:pt x="1770" y="635"/>
                  <a:pt x="1770" y="635"/>
                  <a:pt x="1770" y="635"/>
                </a:cubicBezTo>
                <a:cubicBezTo>
                  <a:pt x="1773" y="637"/>
                  <a:pt x="1773" y="637"/>
                  <a:pt x="1773" y="637"/>
                </a:cubicBezTo>
                <a:cubicBezTo>
                  <a:pt x="1772" y="639"/>
                  <a:pt x="1772" y="639"/>
                  <a:pt x="1772" y="639"/>
                </a:cubicBezTo>
                <a:cubicBezTo>
                  <a:pt x="1770" y="639"/>
                  <a:pt x="1770" y="639"/>
                  <a:pt x="1770" y="639"/>
                </a:cubicBezTo>
                <a:cubicBezTo>
                  <a:pt x="1770" y="640"/>
                  <a:pt x="1770" y="640"/>
                  <a:pt x="1770" y="640"/>
                </a:cubicBezTo>
                <a:cubicBezTo>
                  <a:pt x="1771" y="640"/>
                  <a:pt x="1771" y="640"/>
                  <a:pt x="1771" y="640"/>
                </a:cubicBezTo>
                <a:cubicBezTo>
                  <a:pt x="1774" y="640"/>
                  <a:pt x="1774" y="640"/>
                  <a:pt x="1774" y="640"/>
                </a:cubicBezTo>
                <a:cubicBezTo>
                  <a:pt x="1779" y="640"/>
                  <a:pt x="1779" y="640"/>
                  <a:pt x="1779" y="640"/>
                </a:cubicBezTo>
                <a:cubicBezTo>
                  <a:pt x="1778" y="640"/>
                  <a:pt x="1778" y="640"/>
                  <a:pt x="1778" y="640"/>
                </a:cubicBezTo>
                <a:cubicBezTo>
                  <a:pt x="1777" y="641"/>
                  <a:pt x="1777" y="641"/>
                  <a:pt x="1777" y="641"/>
                </a:cubicBezTo>
                <a:cubicBezTo>
                  <a:pt x="1775" y="642"/>
                  <a:pt x="1775" y="642"/>
                  <a:pt x="1775" y="642"/>
                </a:cubicBezTo>
                <a:cubicBezTo>
                  <a:pt x="1772" y="642"/>
                  <a:pt x="1772" y="642"/>
                  <a:pt x="1772" y="642"/>
                </a:cubicBezTo>
                <a:cubicBezTo>
                  <a:pt x="1771" y="643"/>
                  <a:pt x="1771" y="643"/>
                  <a:pt x="1771" y="643"/>
                </a:cubicBezTo>
                <a:cubicBezTo>
                  <a:pt x="1772" y="644"/>
                  <a:pt x="1772" y="644"/>
                  <a:pt x="1772" y="644"/>
                </a:cubicBezTo>
                <a:cubicBezTo>
                  <a:pt x="1774" y="643"/>
                  <a:pt x="1774" y="643"/>
                  <a:pt x="1774" y="643"/>
                </a:cubicBezTo>
                <a:cubicBezTo>
                  <a:pt x="1776" y="643"/>
                  <a:pt x="1776" y="643"/>
                  <a:pt x="1776" y="643"/>
                </a:cubicBezTo>
                <a:cubicBezTo>
                  <a:pt x="1777" y="643"/>
                  <a:pt x="1777" y="643"/>
                  <a:pt x="1777" y="643"/>
                </a:cubicBezTo>
                <a:cubicBezTo>
                  <a:pt x="1777" y="644"/>
                  <a:pt x="1777" y="644"/>
                  <a:pt x="1777" y="644"/>
                </a:cubicBezTo>
                <a:cubicBezTo>
                  <a:pt x="1778" y="645"/>
                  <a:pt x="1778" y="645"/>
                  <a:pt x="1778" y="645"/>
                </a:cubicBezTo>
                <a:cubicBezTo>
                  <a:pt x="1779" y="643"/>
                  <a:pt x="1779" y="643"/>
                  <a:pt x="1779" y="643"/>
                </a:cubicBezTo>
                <a:cubicBezTo>
                  <a:pt x="1780" y="641"/>
                  <a:pt x="1780" y="641"/>
                  <a:pt x="1780" y="641"/>
                </a:cubicBezTo>
                <a:cubicBezTo>
                  <a:pt x="1782" y="641"/>
                  <a:pt x="1782" y="641"/>
                  <a:pt x="1782" y="641"/>
                </a:cubicBezTo>
                <a:cubicBezTo>
                  <a:pt x="1783" y="643"/>
                  <a:pt x="1783" y="643"/>
                  <a:pt x="1783" y="643"/>
                </a:cubicBezTo>
                <a:cubicBezTo>
                  <a:pt x="1784" y="643"/>
                  <a:pt x="1784" y="643"/>
                  <a:pt x="1784" y="643"/>
                </a:cubicBezTo>
                <a:cubicBezTo>
                  <a:pt x="1786" y="644"/>
                  <a:pt x="1786" y="644"/>
                  <a:pt x="1786" y="644"/>
                </a:cubicBezTo>
                <a:cubicBezTo>
                  <a:pt x="1787" y="642"/>
                  <a:pt x="1787" y="642"/>
                  <a:pt x="1787" y="642"/>
                </a:cubicBezTo>
                <a:cubicBezTo>
                  <a:pt x="1788" y="643"/>
                  <a:pt x="1788" y="643"/>
                  <a:pt x="1788" y="643"/>
                </a:cubicBezTo>
                <a:cubicBezTo>
                  <a:pt x="1788" y="644"/>
                  <a:pt x="1788" y="644"/>
                  <a:pt x="1788" y="644"/>
                </a:cubicBezTo>
                <a:cubicBezTo>
                  <a:pt x="1787" y="644"/>
                  <a:pt x="1787" y="644"/>
                  <a:pt x="1787" y="644"/>
                </a:cubicBezTo>
                <a:cubicBezTo>
                  <a:pt x="1788" y="646"/>
                  <a:pt x="1788" y="646"/>
                  <a:pt x="1788" y="646"/>
                </a:cubicBezTo>
                <a:cubicBezTo>
                  <a:pt x="1789" y="647"/>
                  <a:pt x="1789" y="647"/>
                  <a:pt x="1789" y="647"/>
                </a:cubicBezTo>
                <a:cubicBezTo>
                  <a:pt x="1791" y="649"/>
                  <a:pt x="1791" y="649"/>
                  <a:pt x="1791" y="649"/>
                </a:cubicBezTo>
                <a:cubicBezTo>
                  <a:pt x="1792" y="648"/>
                  <a:pt x="1792" y="648"/>
                  <a:pt x="1792" y="648"/>
                </a:cubicBezTo>
                <a:cubicBezTo>
                  <a:pt x="1794" y="649"/>
                  <a:pt x="1794" y="649"/>
                  <a:pt x="1794" y="649"/>
                </a:cubicBezTo>
                <a:cubicBezTo>
                  <a:pt x="1796" y="649"/>
                  <a:pt x="1796" y="649"/>
                  <a:pt x="1796" y="649"/>
                </a:cubicBezTo>
                <a:cubicBezTo>
                  <a:pt x="1797" y="648"/>
                  <a:pt x="1797" y="648"/>
                  <a:pt x="1797" y="648"/>
                </a:cubicBezTo>
                <a:cubicBezTo>
                  <a:pt x="1799" y="648"/>
                  <a:pt x="1799" y="648"/>
                  <a:pt x="1799" y="648"/>
                </a:cubicBezTo>
                <a:cubicBezTo>
                  <a:pt x="1801" y="647"/>
                  <a:pt x="1801" y="647"/>
                  <a:pt x="1801" y="647"/>
                </a:cubicBezTo>
                <a:cubicBezTo>
                  <a:pt x="1802" y="648"/>
                  <a:pt x="1802" y="648"/>
                  <a:pt x="1802" y="648"/>
                </a:cubicBezTo>
                <a:cubicBezTo>
                  <a:pt x="1804" y="647"/>
                  <a:pt x="1804" y="647"/>
                  <a:pt x="1804" y="647"/>
                </a:cubicBezTo>
                <a:cubicBezTo>
                  <a:pt x="1803" y="645"/>
                  <a:pt x="1803" y="645"/>
                  <a:pt x="1803" y="645"/>
                </a:cubicBezTo>
                <a:cubicBezTo>
                  <a:pt x="1804" y="644"/>
                  <a:pt x="1804" y="644"/>
                  <a:pt x="1804" y="644"/>
                </a:cubicBezTo>
                <a:cubicBezTo>
                  <a:pt x="1803" y="641"/>
                  <a:pt x="1803" y="641"/>
                  <a:pt x="1803" y="641"/>
                </a:cubicBezTo>
                <a:cubicBezTo>
                  <a:pt x="1808" y="641"/>
                  <a:pt x="1808" y="641"/>
                  <a:pt x="1808" y="641"/>
                </a:cubicBezTo>
                <a:cubicBezTo>
                  <a:pt x="1811" y="641"/>
                  <a:pt x="1811" y="641"/>
                  <a:pt x="1811" y="641"/>
                </a:cubicBezTo>
                <a:cubicBezTo>
                  <a:pt x="1816" y="644"/>
                  <a:pt x="1816" y="644"/>
                  <a:pt x="1816" y="644"/>
                </a:cubicBezTo>
                <a:cubicBezTo>
                  <a:pt x="1818" y="644"/>
                  <a:pt x="1818" y="644"/>
                  <a:pt x="1818" y="644"/>
                </a:cubicBezTo>
                <a:cubicBezTo>
                  <a:pt x="1821" y="648"/>
                  <a:pt x="1821" y="648"/>
                  <a:pt x="1821" y="648"/>
                </a:cubicBezTo>
                <a:cubicBezTo>
                  <a:pt x="1824" y="650"/>
                  <a:pt x="1824" y="650"/>
                  <a:pt x="1824" y="650"/>
                </a:cubicBezTo>
                <a:cubicBezTo>
                  <a:pt x="1833" y="649"/>
                  <a:pt x="1833" y="649"/>
                  <a:pt x="1833" y="649"/>
                </a:cubicBezTo>
                <a:cubicBezTo>
                  <a:pt x="1836" y="647"/>
                  <a:pt x="1836" y="647"/>
                  <a:pt x="1836" y="647"/>
                </a:cubicBezTo>
                <a:cubicBezTo>
                  <a:pt x="1837" y="647"/>
                  <a:pt x="1837" y="647"/>
                  <a:pt x="1837" y="647"/>
                </a:cubicBezTo>
                <a:cubicBezTo>
                  <a:pt x="1837" y="648"/>
                  <a:pt x="1837" y="648"/>
                  <a:pt x="1837" y="648"/>
                </a:cubicBezTo>
                <a:cubicBezTo>
                  <a:pt x="1839" y="647"/>
                  <a:pt x="1839" y="647"/>
                  <a:pt x="1839" y="647"/>
                </a:cubicBezTo>
                <a:cubicBezTo>
                  <a:pt x="1839" y="645"/>
                  <a:pt x="1839" y="645"/>
                  <a:pt x="1839" y="645"/>
                </a:cubicBezTo>
                <a:cubicBezTo>
                  <a:pt x="1843" y="640"/>
                  <a:pt x="1843" y="640"/>
                  <a:pt x="1843" y="640"/>
                </a:cubicBezTo>
                <a:cubicBezTo>
                  <a:pt x="1844" y="640"/>
                  <a:pt x="1844" y="640"/>
                  <a:pt x="1844" y="640"/>
                </a:cubicBezTo>
                <a:cubicBezTo>
                  <a:pt x="1849" y="642"/>
                  <a:pt x="1849" y="642"/>
                  <a:pt x="1849" y="642"/>
                </a:cubicBezTo>
                <a:cubicBezTo>
                  <a:pt x="1851" y="643"/>
                  <a:pt x="1851" y="643"/>
                  <a:pt x="1851" y="643"/>
                </a:cubicBezTo>
                <a:cubicBezTo>
                  <a:pt x="1854" y="642"/>
                  <a:pt x="1854" y="642"/>
                  <a:pt x="1854" y="642"/>
                </a:cubicBezTo>
                <a:cubicBezTo>
                  <a:pt x="1854" y="641"/>
                  <a:pt x="1854" y="641"/>
                  <a:pt x="1854" y="641"/>
                </a:cubicBezTo>
                <a:cubicBezTo>
                  <a:pt x="1857" y="640"/>
                  <a:pt x="1857" y="640"/>
                  <a:pt x="1857" y="640"/>
                </a:cubicBezTo>
                <a:cubicBezTo>
                  <a:pt x="1858" y="640"/>
                  <a:pt x="1858" y="640"/>
                  <a:pt x="1858" y="640"/>
                </a:cubicBezTo>
                <a:cubicBezTo>
                  <a:pt x="1859" y="642"/>
                  <a:pt x="1859" y="642"/>
                  <a:pt x="1859" y="642"/>
                </a:cubicBezTo>
                <a:cubicBezTo>
                  <a:pt x="1857" y="644"/>
                  <a:pt x="1857" y="644"/>
                  <a:pt x="1857" y="644"/>
                </a:cubicBezTo>
                <a:cubicBezTo>
                  <a:pt x="1855" y="646"/>
                  <a:pt x="1855" y="646"/>
                  <a:pt x="1855" y="646"/>
                </a:cubicBezTo>
                <a:cubicBezTo>
                  <a:pt x="1855" y="647"/>
                  <a:pt x="1855" y="647"/>
                  <a:pt x="1855" y="647"/>
                </a:cubicBezTo>
                <a:cubicBezTo>
                  <a:pt x="1857" y="649"/>
                  <a:pt x="1857" y="649"/>
                  <a:pt x="1857" y="649"/>
                </a:cubicBezTo>
                <a:cubicBezTo>
                  <a:pt x="1857" y="650"/>
                  <a:pt x="1857" y="650"/>
                  <a:pt x="1857" y="650"/>
                </a:cubicBezTo>
                <a:cubicBezTo>
                  <a:pt x="1856" y="650"/>
                  <a:pt x="1856" y="650"/>
                  <a:pt x="1856" y="650"/>
                </a:cubicBezTo>
                <a:cubicBezTo>
                  <a:pt x="1855" y="651"/>
                  <a:pt x="1855" y="651"/>
                  <a:pt x="1855" y="651"/>
                </a:cubicBezTo>
                <a:cubicBezTo>
                  <a:pt x="1856" y="654"/>
                  <a:pt x="1856" y="654"/>
                  <a:pt x="1856" y="654"/>
                </a:cubicBezTo>
                <a:cubicBezTo>
                  <a:pt x="1857" y="657"/>
                  <a:pt x="1857" y="657"/>
                  <a:pt x="1857" y="657"/>
                </a:cubicBezTo>
                <a:cubicBezTo>
                  <a:pt x="1858" y="660"/>
                  <a:pt x="1858" y="660"/>
                  <a:pt x="1858" y="660"/>
                </a:cubicBezTo>
                <a:cubicBezTo>
                  <a:pt x="1857" y="662"/>
                  <a:pt x="1857" y="662"/>
                  <a:pt x="1857" y="662"/>
                </a:cubicBezTo>
                <a:cubicBezTo>
                  <a:pt x="1857" y="666"/>
                  <a:pt x="1857" y="666"/>
                  <a:pt x="1857" y="666"/>
                </a:cubicBezTo>
                <a:cubicBezTo>
                  <a:pt x="1857" y="667"/>
                  <a:pt x="1857" y="667"/>
                  <a:pt x="1857" y="667"/>
                </a:cubicBezTo>
                <a:cubicBezTo>
                  <a:pt x="1856" y="667"/>
                  <a:pt x="1856" y="667"/>
                  <a:pt x="1856" y="667"/>
                </a:cubicBezTo>
                <a:cubicBezTo>
                  <a:pt x="1855" y="674"/>
                  <a:pt x="1855" y="674"/>
                  <a:pt x="1855" y="674"/>
                </a:cubicBezTo>
                <a:cubicBezTo>
                  <a:pt x="1854" y="677"/>
                  <a:pt x="1854" y="677"/>
                  <a:pt x="1854" y="677"/>
                </a:cubicBezTo>
                <a:cubicBezTo>
                  <a:pt x="1852" y="679"/>
                  <a:pt x="1852" y="679"/>
                  <a:pt x="1852" y="679"/>
                </a:cubicBezTo>
                <a:cubicBezTo>
                  <a:pt x="1852" y="682"/>
                  <a:pt x="1852" y="682"/>
                  <a:pt x="1852" y="682"/>
                </a:cubicBezTo>
                <a:cubicBezTo>
                  <a:pt x="1851" y="682"/>
                  <a:pt x="1851" y="682"/>
                  <a:pt x="1851" y="682"/>
                </a:cubicBezTo>
                <a:cubicBezTo>
                  <a:pt x="1849" y="685"/>
                  <a:pt x="1849" y="685"/>
                  <a:pt x="1849" y="685"/>
                </a:cubicBezTo>
                <a:cubicBezTo>
                  <a:pt x="1849" y="692"/>
                  <a:pt x="1849" y="692"/>
                  <a:pt x="1849" y="692"/>
                </a:cubicBezTo>
                <a:cubicBezTo>
                  <a:pt x="1846" y="698"/>
                  <a:pt x="1846" y="698"/>
                  <a:pt x="1846" y="698"/>
                </a:cubicBezTo>
                <a:cubicBezTo>
                  <a:pt x="1843" y="702"/>
                  <a:pt x="1843" y="702"/>
                  <a:pt x="1843" y="702"/>
                </a:cubicBezTo>
                <a:cubicBezTo>
                  <a:pt x="1841" y="704"/>
                  <a:pt x="1841" y="704"/>
                  <a:pt x="1841" y="704"/>
                </a:cubicBezTo>
                <a:cubicBezTo>
                  <a:pt x="1838" y="705"/>
                  <a:pt x="1838" y="705"/>
                  <a:pt x="1838" y="705"/>
                </a:cubicBezTo>
                <a:cubicBezTo>
                  <a:pt x="1832" y="704"/>
                  <a:pt x="1832" y="704"/>
                  <a:pt x="1832" y="704"/>
                </a:cubicBezTo>
                <a:cubicBezTo>
                  <a:pt x="1827" y="705"/>
                  <a:pt x="1827" y="705"/>
                  <a:pt x="1827" y="705"/>
                </a:cubicBezTo>
                <a:cubicBezTo>
                  <a:pt x="1823" y="703"/>
                  <a:pt x="1823" y="703"/>
                  <a:pt x="1823" y="703"/>
                </a:cubicBezTo>
                <a:cubicBezTo>
                  <a:pt x="1823" y="705"/>
                  <a:pt x="1823" y="705"/>
                  <a:pt x="1823" y="705"/>
                </a:cubicBezTo>
                <a:cubicBezTo>
                  <a:pt x="1824" y="707"/>
                  <a:pt x="1824" y="707"/>
                  <a:pt x="1824" y="707"/>
                </a:cubicBezTo>
                <a:cubicBezTo>
                  <a:pt x="1824" y="708"/>
                  <a:pt x="1824" y="708"/>
                  <a:pt x="1824" y="708"/>
                </a:cubicBezTo>
                <a:cubicBezTo>
                  <a:pt x="1823" y="706"/>
                  <a:pt x="1823" y="706"/>
                  <a:pt x="1823" y="706"/>
                </a:cubicBezTo>
                <a:cubicBezTo>
                  <a:pt x="1821" y="705"/>
                  <a:pt x="1821" y="705"/>
                  <a:pt x="1821" y="705"/>
                </a:cubicBezTo>
                <a:cubicBezTo>
                  <a:pt x="1820" y="703"/>
                  <a:pt x="1820" y="703"/>
                  <a:pt x="1820" y="703"/>
                </a:cubicBezTo>
                <a:cubicBezTo>
                  <a:pt x="1821" y="702"/>
                  <a:pt x="1821" y="702"/>
                  <a:pt x="1821" y="702"/>
                </a:cubicBezTo>
                <a:cubicBezTo>
                  <a:pt x="1820" y="702"/>
                  <a:pt x="1820" y="702"/>
                  <a:pt x="1820" y="702"/>
                </a:cubicBezTo>
                <a:cubicBezTo>
                  <a:pt x="1819" y="702"/>
                  <a:pt x="1819" y="702"/>
                  <a:pt x="1819" y="702"/>
                </a:cubicBezTo>
                <a:cubicBezTo>
                  <a:pt x="1817" y="701"/>
                  <a:pt x="1817" y="701"/>
                  <a:pt x="1817" y="701"/>
                </a:cubicBezTo>
                <a:cubicBezTo>
                  <a:pt x="1813" y="700"/>
                  <a:pt x="1813" y="700"/>
                  <a:pt x="1813" y="700"/>
                </a:cubicBezTo>
                <a:cubicBezTo>
                  <a:pt x="1813" y="701"/>
                  <a:pt x="1813" y="701"/>
                  <a:pt x="1813" y="701"/>
                </a:cubicBezTo>
                <a:cubicBezTo>
                  <a:pt x="1814" y="701"/>
                  <a:pt x="1814" y="701"/>
                  <a:pt x="1814" y="701"/>
                </a:cubicBezTo>
                <a:cubicBezTo>
                  <a:pt x="1814" y="702"/>
                  <a:pt x="1814" y="702"/>
                  <a:pt x="1814" y="702"/>
                </a:cubicBezTo>
                <a:cubicBezTo>
                  <a:pt x="1812" y="702"/>
                  <a:pt x="1812" y="702"/>
                  <a:pt x="1812" y="702"/>
                </a:cubicBezTo>
                <a:cubicBezTo>
                  <a:pt x="1811" y="702"/>
                  <a:pt x="1811" y="702"/>
                  <a:pt x="1811" y="702"/>
                </a:cubicBezTo>
                <a:cubicBezTo>
                  <a:pt x="1808" y="703"/>
                  <a:pt x="1808" y="703"/>
                  <a:pt x="1808" y="703"/>
                </a:cubicBezTo>
                <a:cubicBezTo>
                  <a:pt x="1808" y="702"/>
                  <a:pt x="1808" y="702"/>
                  <a:pt x="1808" y="702"/>
                </a:cubicBezTo>
                <a:cubicBezTo>
                  <a:pt x="1808" y="702"/>
                  <a:pt x="1808" y="702"/>
                  <a:pt x="1808" y="702"/>
                </a:cubicBezTo>
                <a:cubicBezTo>
                  <a:pt x="1810" y="701"/>
                  <a:pt x="1810" y="701"/>
                  <a:pt x="1810" y="701"/>
                </a:cubicBezTo>
                <a:cubicBezTo>
                  <a:pt x="1811" y="701"/>
                  <a:pt x="1811" y="701"/>
                  <a:pt x="1811" y="701"/>
                </a:cubicBezTo>
                <a:cubicBezTo>
                  <a:pt x="1809" y="701"/>
                  <a:pt x="1809" y="701"/>
                  <a:pt x="1809" y="701"/>
                </a:cubicBezTo>
                <a:cubicBezTo>
                  <a:pt x="1806" y="701"/>
                  <a:pt x="1806" y="701"/>
                  <a:pt x="1806" y="701"/>
                </a:cubicBezTo>
                <a:cubicBezTo>
                  <a:pt x="1805" y="702"/>
                  <a:pt x="1805" y="702"/>
                  <a:pt x="1805" y="702"/>
                </a:cubicBezTo>
                <a:cubicBezTo>
                  <a:pt x="1802" y="703"/>
                  <a:pt x="1802" y="703"/>
                  <a:pt x="1802" y="703"/>
                </a:cubicBezTo>
                <a:cubicBezTo>
                  <a:pt x="1801" y="704"/>
                  <a:pt x="1801" y="704"/>
                  <a:pt x="1801" y="704"/>
                </a:cubicBezTo>
                <a:cubicBezTo>
                  <a:pt x="1799" y="705"/>
                  <a:pt x="1799" y="705"/>
                  <a:pt x="1799" y="705"/>
                </a:cubicBezTo>
                <a:cubicBezTo>
                  <a:pt x="1796" y="707"/>
                  <a:pt x="1796" y="707"/>
                  <a:pt x="1796" y="707"/>
                </a:cubicBezTo>
                <a:cubicBezTo>
                  <a:pt x="1796" y="708"/>
                  <a:pt x="1796" y="708"/>
                  <a:pt x="1796" y="708"/>
                </a:cubicBezTo>
                <a:cubicBezTo>
                  <a:pt x="1793" y="708"/>
                  <a:pt x="1793" y="708"/>
                  <a:pt x="1793" y="708"/>
                </a:cubicBezTo>
                <a:cubicBezTo>
                  <a:pt x="1789" y="706"/>
                  <a:pt x="1789" y="706"/>
                  <a:pt x="1789" y="706"/>
                </a:cubicBezTo>
                <a:cubicBezTo>
                  <a:pt x="1787" y="705"/>
                  <a:pt x="1787" y="705"/>
                  <a:pt x="1787" y="705"/>
                </a:cubicBezTo>
                <a:cubicBezTo>
                  <a:pt x="1783" y="706"/>
                  <a:pt x="1783" y="706"/>
                  <a:pt x="1783" y="706"/>
                </a:cubicBezTo>
                <a:cubicBezTo>
                  <a:pt x="1780" y="704"/>
                  <a:pt x="1780" y="704"/>
                  <a:pt x="1780" y="704"/>
                </a:cubicBezTo>
                <a:cubicBezTo>
                  <a:pt x="1779" y="704"/>
                  <a:pt x="1779" y="704"/>
                  <a:pt x="1779" y="704"/>
                </a:cubicBezTo>
                <a:cubicBezTo>
                  <a:pt x="1778" y="705"/>
                  <a:pt x="1778" y="705"/>
                  <a:pt x="1778" y="705"/>
                </a:cubicBezTo>
                <a:cubicBezTo>
                  <a:pt x="1775" y="703"/>
                  <a:pt x="1775" y="703"/>
                  <a:pt x="1775" y="703"/>
                </a:cubicBezTo>
                <a:cubicBezTo>
                  <a:pt x="1772" y="702"/>
                  <a:pt x="1772" y="702"/>
                  <a:pt x="1772" y="702"/>
                </a:cubicBezTo>
                <a:cubicBezTo>
                  <a:pt x="1764" y="701"/>
                  <a:pt x="1764" y="701"/>
                  <a:pt x="1764" y="701"/>
                </a:cubicBezTo>
                <a:cubicBezTo>
                  <a:pt x="1760" y="700"/>
                  <a:pt x="1760" y="700"/>
                  <a:pt x="1760" y="700"/>
                </a:cubicBezTo>
                <a:cubicBezTo>
                  <a:pt x="1755" y="700"/>
                  <a:pt x="1755" y="700"/>
                  <a:pt x="1755" y="700"/>
                </a:cubicBezTo>
                <a:cubicBezTo>
                  <a:pt x="1754" y="700"/>
                  <a:pt x="1754" y="700"/>
                  <a:pt x="1754" y="700"/>
                </a:cubicBezTo>
                <a:cubicBezTo>
                  <a:pt x="1754" y="700"/>
                  <a:pt x="1754" y="700"/>
                  <a:pt x="1754" y="700"/>
                </a:cubicBezTo>
                <a:cubicBezTo>
                  <a:pt x="1753" y="698"/>
                  <a:pt x="1753" y="698"/>
                  <a:pt x="1753" y="698"/>
                </a:cubicBezTo>
                <a:cubicBezTo>
                  <a:pt x="1752" y="696"/>
                  <a:pt x="1752" y="696"/>
                  <a:pt x="1752" y="696"/>
                </a:cubicBezTo>
                <a:cubicBezTo>
                  <a:pt x="1750" y="696"/>
                  <a:pt x="1750" y="696"/>
                  <a:pt x="1750" y="696"/>
                </a:cubicBezTo>
                <a:cubicBezTo>
                  <a:pt x="1748" y="696"/>
                  <a:pt x="1748" y="696"/>
                  <a:pt x="1748" y="696"/>
                </a:cubicBezTo>
                <a:cubicBezTo>
                  <a:pt x="1741" y="695"/>
                  <a:pt x="1741" y="695"/>
                  <a:pt x="1741" y="695"/>
                </a:cubicBezTo>
                <a:cubicBezTo>
                  <a:pt x="1740" y="694"/>
                  <a:pt x="1740" y="694"/>
                  <a:pt x="1740" y="694"/>
                </a:cubicBezTo>
                <a:cubicBezTo>
                  <a:pt x="1737" y="694"/>
                  <a:pt x="1737" y="694"/>
                  <a:pt x="1737" y="694"/>
                </a:cubicBezTo>
                <a:cubicBezTo>
                  <a:pt x="1733" y="693"/>
                  <a:pt x="1733" y="693"/>
                  <a:pt x="1733" y="693"/>
                </a:cubicBezTo>
                <a:cubicBezTo>
                  <a:pt x="1733" y="692"/>
                  <a:pt x="1733" y="692"/>
                  <a:pt x="1733" y="692"/>
                </a:cubicBezTo>
                <a:cubicBezTo>
                  <a:pt x="1733" y="691"/>
                  <a:pt x="1733" y="691"/>
                  <a:pt x="1733" y="691"/>
                </a:cubicBezTo>
                <a:cubicBezTo>
                  <a:pt x="1733" y="690"/>
                  <a:pt x="1733" y="690"/>
                  <a:pt x="1733" y="690"/>
                </a:cubicBezTo>
                <a:cubicBezTo>
                  <a:pt x="1729" y="688"/>
                  <a:pt x="1729" y="688"/>
                  <a:pt x="1729" y="688"/>
                </a:cubicBezTo>
                <a:cubicBezTo>
                  <a:pt x="1727" y="688"/>
                  <a:pt x="1727" y="688"/>
                  <a:pt x="1727" y="688"/>
                </a:cubicBezTo>
                <a:cubicBezTo>
                  <a:pt x="1723" y="687"/>
                  <a:pt x="1723" y="687"/>
                  <a:pt x="1723" y="687"/>
                </a:cubicBezTo>
                <a:cubicBezTo>
                  <a:pt x="1722" y="686"/>
                  <a:pt x="1722" y="686"/>
                  <a:pt x="1722" y="686"/>
                </a:cubicBezTo>
                <a:cubicBezTo>
                  <a:pt x="1721" y="687"/>
                  <a:pt x="1721" y="687"/>
                  <a:pt x="1721" y="687"/>
                </a:cubicBezTo>
                <a:cubicBezTo>
                  <a:pt x="1719" y="686"/>
                  <a:pt x="1719" y="686"/>
                  <a:pt x="1719" y="686"/>
                </a:cubicBezTo>
                <a:cubicBezTo>
                  <a:pt x="1719" y="686"/>
                  <a:pt x="1719" y="686"/>
                  <a:pt x="1719" y="686"/>
                </a:cubicBezTo>
                <a:cubicBezTo>
                  <a:pt x="1715" y="688"/>
                  <a:pt x="1715" y="688"/>
                  <a:pt x="1715" y="688"/>
                </a:cubicBezTo>
                <a:cubicBezTo>
                  <a:pt x="1710" y="688"/>
                  <a:pt x="1710" y="688"/>
                  <a:pt x="1710" y="688"/>
                </a:cubicBezTo>
                <a:cubicBezTo>
                  <a:pt x="1706" y="690"/>
                  <a:pt x="1706" y="690"/>
                  <a:pt x="1706" y="690"/>
                </a:cubicBezTo>
                <a:cubicBezTo>
                  <a:pt x="1704" y="693"/>
                  <a:pt x="1704" y="693"/>
                  <a:pt x="1704" y="693"/>
                </a:cubicBezTo>
                <a:cubicBezTo>
                  <a:pt x="1703" y="695"/>
                  <a:pt x="1703" y="695"/>
                  <a:pt x="1703" y="695"/>
                </a:cubicBezTo>
                <a:cubicBezTo>
                  <a:pt x="1702" y="696"/>
                  <a:pt x="1702" y="696"/>
                  <a:pt x="1702" y="696"/>
                </a:cubicBezTo>
                <a:cubicBezTo>
                  <a:pt x="1701" y="702"/>
                  <a:pt x="1701" y="702"/>
                  <a:pt x="1701" y="702"/>
                </a:cubicBezTo>
                <a:cubicBezTo>
                  <a:pt x="1703" y="704"/>
                  <a:pt x="1703" y="704"/>
                  <a:pt x="1703" y="704"/>
                </a:cubicBezTo>
                <a:cubicBezTo>
                  <a:pt x="1704" y="709"/>
                  <a:pt x="1704" y="709"/>
                  <a:pt x="1704" y="709"/>
                </a:cubicBezTo>
                <a:cubicBezTo>
                  <a:pt x="1704" y="711"/>
                  <a:pt x="1704" y="711"/>
                  <a:pt x="1704" y="711"/>
                </a:cubicBezTo>
                <a:cubicBezTo>
                  <a:pt x="1701" y="713"/>
                  <a:pt x="1701" y="713"/>
                  <a:pt x="1701" y="713"/>
                </a:cubicBezTo>
                <a:cubicBezTo>
                  <a:pt x="1701" y="714"/>
                  <a:pt x="1701" y="714"/>
                  <a:pt x="1701" y="714"/>
                </a:cubicBezTo>
                <a:cubicBezTo>
                  <a:pt x="1697" y="717"/>
                  <a:pt x="1697" y="717"/>
                  <a:pt x="1697" y="717"/>
                </a:cubicBezTo>
                <a:cubicBezTo>
                  <a:pt x="1695" y="718"/>
                  <a:pt x="1695" y="718"/>
                  <a:pt x="1695" y="718"/>
                </a:cubicBezTo>
                <a:cubicBezTo>
                  <a:pt x="1691" y="716"/>
                  <a:pt x="1691" y="716"/>
                  <a:pt x="1691" y="716"/>
                </a:cubicBezTo>
                <a:cubicBezTo>
                  <a:pt x="1687" y="713"/>
                  <a:pt x="1687" y="713"/>
                  <a:pt x="1687" y="713"/>
                </a:cubicBezTo>
                <a:cubicBezTo>
                  <a:pt x="1684" y="711"/>
                  <a:pt x="1684" y="711"/>
                  <a:pt x="1684" y="711"/>
                </a:cubicBezTo>
                <a:cubicBezTo>
                  <a:pt x="1679" y="708"/>
                  <a:pt x="1679" y="708"/>
                  <a:pt x="1679" y="708"/>
                </a:cubicBezTo>
                <a:cubicBezTo>
                  <a:pt x="1672" y="705"/>
                  <a:pt x="1672" y="705"/>
                  <a:pt x="1672" y="705"/>
                </a:cubicBezTo>
                <a:cubicBezTo>
                  <a:pt x="1668" y="705"/>
                  <a:pt x="1668" y="705"/>
                  <a:pt x="1668" y="705"/>
                </a:cubicBezTo>
                <a:cubicBezTo>
                  <a:pt x="1667" y="705"/>
                  <a:pt x="1667" y="705"/>
                  <a:pt x="1667" y="705"/>
                </a:cubicBezTo>
                <a:cubicBezTo>
                  <a:pt x="1663" y="705"/>
                  <a:pt x="1663" y="705"/>
                  <a:pt x="1663" y="705"/>
                </a:cubicBezTo>
                <a:cubicBezTo>
                  <a:pt x="1660" y="704"/>
                  <a:pt x="1660" y="704"/>
                  <a:pt x="1660" y="704"/>
                </a:cubicBezTo>
                <a:cubicBezTo>
                  <a:pt x="1657" y="698"/>
                  <a:pt x="1657" y="698"/>
                  <a:pt x="1657" y="698"/>
                </a:cubicBezTo>
                <a:cubicBezTo>
                  <a:pt x="1657" y="694"/>
                  <a:pt x="1657" y="694"/>
                  <a:pt x="1657" y="694"/>
                </a:cubicBezTo>
                <a:cubicBezTo>
                  <a:pt x="1654" y="691"/>
                  <a:pt x="1654" y="691"/>
                  <a:pt x="1654" y="691"/>
                </a:cubicBezTo>
                <a:cubicBezTo>
                  <a:pt x="1648" y="690"/>
                  <a:pt x="1648" y="690"/>
                  <a:pt x="1648" y="690"/>
                </a:cubicBezTo>
                <a:cubicBezTo>
                  <a:pt x="1644" y="688"/>
                  <a:pt x="1644" y="688"/>
                  <a:pt x="1644" y="688"/>
                </a:cubicBezTo>
                <a:cubicBezTo>
                  <a:pt x="1639" y="688"/>
                  <a:pt x="1639" y="688"/>
                  <a:pt x="1639" y="688"/>
                </a:cubicBezTo>
                <a:cubicBezTo>
                  <a:pt x="1636" y="687"/>
                  <a:pt x="1636" y="687"/>
                  <a:pt x="1636" y="687"/>
                </a:cubicBezTo>
                <a:cubicBezTo>
                  <a:pt x="1629" y="688"/>
                  <a:pt x="1629" y="688"/>
                  <a:pt x="1629" y="688"/>
                </a:cubicBezTo>
                <a:cubicBezTo>
                  <a:pt x="1624" y="687"/>
                  <a:pt x="1624" y="687"/>
                  <a:pt x="1624" y="687"/>
                </a:cubicBezTo>
                <a:cubicBezTo>
                  <a:pt x="1622" y="685"/>
                  <a:pt x="1622" y="685"/>
                  <a:pt x="1622" y="685"/>
                </a:cubicBezTo>
                <a:cubicBezTo>
                  <a:pt x="1619" y="685"/>
                  <a:pt x="1619" y="685"/>
                  <a:pt x="1619" y="685"/>
                </a:cubicBezTo>
                <a:cubicBezTo>
                  <a:pt x="1618" y="684"/>
                  <a:pt x="1618" y="684"/>
                  <a:pt x="1618" y="684"/>
                </a:cubicBezTo>
                <a:cubicBezTo>
                  <a:pt x="1615" y="682"/>
                  <a:pt x="1615" y="682"/>
                  <a:pt x="1615" y="682"/>
                </a:cubicBezTo>
                <a:cubicBezTo>
                  <a:pt x="1615" y="681"/>
                  <a:pt x="1615" y="681"/>
                  <a:pt x="1615" y="681"/>
                </a:cubicBezTo>
                <a:cubicBezTo>
                  <a:pt x="1615" y="680"/>
                  <a:pt x="1615" y="680"/>
                  <a:pt x="1615" y="680"/>
                </a:cubicBezTo>
                <a:cubicBezTo>
                  <a:pt x="1613" y="679"/>
                  <a:pt x="1613" y="679"/>
                  <a:pt x="1613" y="679"/>
                </a:cubicBezTo>
                <a:cubicBezTo>
                  <a:pt x="1613" y="680"/>
                  <a:pt x="1613" y="680"/>
                  <a:pt x="1613" y="680"/>
                </a:cubicBezTo>
                <a:cubicBezTo>
                  <a:pt x="1613" y="680"/>
                  <a:pt x="1613" y="680"/>
                  <a:pt x="1613" y="680"/>
                </a:cubicBezTo>
                <a:cubicBezTo>
                  <a:pt x="1612" y="681"/>
                  <a:pt x="1612" y="681"/>
                  <a:pt x="1612" y="681"/>
                </a:cubicBezTo>
                <a:cubicBezTo>
                  <a:pt x="1611" y="680"/>
                  <a:pt x="1611" y="680"/>
                  <a:pt x="1611" y="680"/>
                </a:cubicBezTo>
                <a:cubicBezTo>
                  <a:pt x="1610" y="679"/>
                  <a:pt x="1610" y="679"/>
                  <a:pt x="1610" y="679"/>
                </a:cubicBezTo>
                <a:cubicBezTo>
                  <a:pt x="1609" y="679"/>
                  <a:pt x="1609" y="679"/>
                  <a:pt x="1609" y="679"/>
                </a:cubicBezTo>
                <a:cubicBezTo>
                  <a:pt x="1606" y="677"/>
                  <a:pt x="1606" y="677"/>
                  <a:pt x="1606" y="677"/>
                </a:cubicBezTo>
                <a:cubicBezTo>
                  <a:pt x="1604" y="674"/>
                  <a:pt x="1604" y="674"/>
                  <a:pt x="1604" y="674"/>
                </a:cubicBezTo>
                <a:cubicBezTo>
                  <a:pt x="1605" y="671"/>
                  <a:pt x="1605" y="671"/>
                  <a:pt x="1605" y="671"/>
                </a:cubicBezTo>
                <a:cubicBezTo>
                  <a:pt x="1610" y="667"/>
                  <a:pt x="1610" y="667"/>
                  <a:pt x="1610" y="667"/>
                </a:cubicBezTo>
                <a:cubicBezTo>
                  <a:pt x="1613" y="665"/>
                  <a:pt x="1613" y="665"/>
                  <a:pt x="1613" y="665"/>
                </a:cubicBezTo>
                <a:cubicBezTo>
                  <a:pt x="1614" y="664"/>
                  <a:pt x="1614" y="664"/>
                  <a:pt x="1614" y="664"/>
                </a:cubicBezTo>
                <a:cubicBezTo>
                  <a:pt x="1613" y="663"/>
                  <a:pt x="1613" y="663"/>
                  <a:pt x="1613" y="663"/>
                </a:cubicBezTo>
                <a:cubicBezTo>
                  <a:pt x="1614" y="661"/>
                  <a:pt x="1614" y="661"/>
                  <a:pt x="1614" y="661"/>
                </a:cubicBezTo>
                <a:cubicBezTo>
                  <a:pt x="1613" y="660"/>
                  <a:pt x="1613" y="660"/>
                  <a:pt x="1613" y="660"/>
                </a:cubicBezTo>
                <a:cubicBezTo>
                  <a:pt x="1613" y="659"/>
                  <a:pt x="1613" y="659"/>
                  <a:pt x="1613" y="659"/>
                </a:cubicBezTo>
                <a:cubicBezTo>
                  <a:pt x="1613" y="656"/>
                  <a:pt x="1613" y="656"/>
                  <a:pt x="1613" y="656"/>
                </a:cubicBezTo>
                <a:cubicBezTo>
                  <a:pt x="1610" y="655"/>
                  <a:pt x="1610" y="655"/>
                  <a:pt x="1610" y="655"/>
                </a:cubicBezTo>
                <a:cubicBezTo>
                  <a:pt x="1607" y="652"/>
                  <a:pt x="1607" y="652"/>
                  <a:pt x="1607" y="652"/>
                </a:cubicBezTo>
                <a:cubicBezTo>
                  <a:pt x="1608" y="649"/>
                  <a:pt x="1608" y="649"/>
                  <a:pt x="1608" y="649"/>
                </a:cubicBezTo>
                <a:cubicBezTo>
                  <a:pt x="1610" y="647"/>
                  <a:pt x="1610" y="647"/>
                  <a:pt x="1610" y="647"/>
                </a:cubicBezTo>
                <a:cubicBezTo>
                  <a:pt x="1610" y="645"/>
                  <a:pt x="1610" y="645"/>
                  <a:pt x="1610" y="645"/>
                </a:cubicBezTo>
                <a:cubicBezTo>
                  <a:pt x="1612" y="642"/>
                  <a:pt x="1612" y="642"/>
                  <a:pt x="1612" y="642"/>
                </a:cubicBezTo>
                <a:cubicBezTo>
                  <a:pt x="1612" y="640"/>
                  <a:pt x="1612" y="640"/>
                  <a:pt x="1612" y="640"/>
                </a:cubicBezTo>
                <a:cubicBezTo>
                  <a:pt x="1612" y="640"/>
                  <a:pt x="1612" y="640"/>
                  <a:pt x="1612" y="640"/>
                </a:cubicBezTo>
                <a:cubicBezTo>
                  <a:pt x="1608" y="643"/>
                  <a:pt x="1608" y="643"/>
                  <a:pt x="1608" y="643"/>
                </a:cubicBezTo>
                <a:cubicBezTo>
                  <a:pt x="1607" y="644"/>
                  <a:pt x="1607" y="644"/>
                  <a:pt x="1607" y="644"/>
                </a:cubicBezTo>
                <a:cubicBezTo>
                  <a:pt x="1606" y="644"/>
                  <a:pt x="1606" y="644"/>
                  <a:pt x="1606" y="644"/>
                </a:cubicBezTo>
                <a:cubicBezTo>
                  <a:pt x="1604" y="640"/>
                  <a:pt x="1604" y="640"/>
                  <a:pt x="1604" y="640"/>
                </a:cubicBezTo>
                <a:cubicBezTo>
                  <a:pt x="1603" y="640"/>
                  <a:pt x="1603" y="640"/>
                  <a:pt x="1603" y="640"/>
                </a:cubicBezTo>
                <a:cubicBezTo>
                  <a:pt x="1603" y="638"/>
                  <a:pt x="1603" y="638"/>
                  <a:pt x="1603" y="638"/>
                </a:cubicBezTo>
                <a:cubicBezTo>
                  <a:pt x="1602" y="637"/>
                  <a:pt x="1602" y="637"/>
                  <a:pt x="1602" y="637"/>
                </a:cubicBezTo>
                <a:cubicBezTo>
                  <a:pt x="1600" y="637"/>
                  <a:pt x="1600" y="637"/>
                  <a:pt x="1600" y="637"/>
                </a:cubicBezTo>
                <a:cubicBezTo>
                  <a:pt x="1600" y="639"/>
                  <a:pt x="1600" y="639"/>
                  <a:pt x="1600" y="639"/>
                </a:cubicBezTo>
                <a:cubicBezTo>
                  <a:pt x="1599" y="637"/>
                  <a:pt x="1599" y="637"/>
                  <a:pt x="1599" y="637"/>
                </a:cubicBezTo>
                <a:cubicBezTo>
                  <a:pt x="1596" y="638"/>
                  <a:pt x="1596" y="638"/>
                  <a:pt x="1596" y="638"/>
                </a:cubicBezTo>
                <a:cubicBezTo>
                  <a:pt x="1592" y="640"/>
                  <a:pt x="1592" y="640"/>
                  <a:pt x="1592" y="640"/>
                </a:cubicBezTo>
                <a:cubicBezTo>
                  <a:pt x="1590" y="642"/>
                  <a:pt x="1590" y="642"/>
                  <a:pt x="1590" y="642"/>
                </a:cubicBezTo>
                <a:cubicBezTo>
                  <a:pt x="1590" y="642"/>
                  <a:pt x="1590" y="642"/>
                  <a:pt x="1590" y="642"/>
                </a:cubicBezTo>
                <a:cubicBezTo>
                  <a:pt x="1589" y="641"/>
                  <a:pt x="1589" y="641"/>
                  <a:pt x="1589" y="641"/>
                </a:cubicBezTo>
                <a:cubicBezTo>
                  <a:pt x="1586" y="642"/>
                  <a:pt x="1586" y="642"/>
                  <a:pt x="1586" y="642"/>
                </a:cubicBezTo>
                <a:cubicBezTo>
                  <a:pt x="1585" y="642"/>
                  <a:pt x="1585" y="642"/>
                  <a:pt x="1585" y="642"/>
                </a:cubicBezTo>
                <a:cubicBezTo>
                  <a:pt x="1581" y="643"/>
                  <a:pt x="1581" y="643"/>
                  <a:pt x="1581" y="643"/>
                </a:cubicBezTo>
                <a:cubicBezTo>
                  <a:pt x="1578" y="641"/>
                  <a:pt x="1578" y="641"/>
                  <a:pt x="1578" y="641"/>
                </a:cubicBezTo>
                <a:cubicBezTo>
                  <a:pt x="1576" y="640"/>
                  <a:pt x="1576" y="640"/>
                  <a:pt x="1576" y="640"/>
                </a:cubicBezTo>
                <a:cubicBezTo>
                  <a:pt x="1576" y="641"/>
                  <a:pt x="1576" y="641"/>
                  <a:pt x="1576" y="641"/>
                </a:cubicBezTo>
                <a:cubicBezTo>
                  <a:pt x="1574" y="643"/>
                  <a:pt x="1574" y="643"/>
                  <a:pt x="1574" y="643"/>
                </a:cubicBezTo>
                <a:cubicBezTo>
                  <a:pt x="1570" y="642"/>
                  <a:pt x="1570" y="642"/>
                  <a:pt x="1570" y="642"/>
                </a:cubicBezTo>
                <a:cubicBezTo>
                  <a:pt x="1570" y="641"/>
                  <a:pt x="1570" y="641"/>
                  <a:pt x="1570" y="641"/>
                </a:cubicBezTo>
                <a:cubicBezTo>
                  <a:pt x="1569" y="640"/>
                  <a:pt x="1569" y="640"/>
                  <a:pt x="1569" y="640"/>
                </a:cubicBezTo>
                <a:cubicBezTo>
                  <a:pt x="1566" y="640"/>
                  <a:pt x="1566" y="640"/>
                  <a:pt x="1566" y="640"/>
                </a:cubicBezTo>
                <a:cubicBezTo>
                  <a:pt x="1566" y="642"/>
                  <a:pt x="1566" y="642"/>
                  <a:pt x="1566" y="642"/>
                </a:cubicBezTo>
                <a:cubicBezTo>
                  <a:pt x="1564" y="642"/>
                  <a:pt x="1564" y="642"/>
                  <a:pt x="1564" y="642"/>
                </a:cubicBezTo>
                <a:cubicBezTo>
                  <a:pt x="1563" y="643"/>
                  <a:pt x="1563" y="643"/>
                  <a:pt x="1563" y="643"/>
                </a:cubicBezTo>
                <a:cubicBezTo>
                  <a:pt x="1562" y="643"/>
                  <a:pt x="1562" y="643"/>
                  <a:pt x="1562" y="643"/>
                </a:cubicBezTo>
                <a:cubicBezTo>
                  <a:pt x="1560" y="643"/>
                  <a:pt x="1560" y="643"/>
                  <a:pt x="1560" y="643"/>
                </a:cubicBezTo>
                <a:cubicBezTo>
                  <a:pt x="1558" y="645"/>
                  <a:pt x="1558" y="645"/>
                  <a:pt x="1558" y="645"/>
                </a:cubicBezTo>
                <a:cubicBezTo>
                  <a:pt x="1556" y="645"/>
                  <a:pt x="1556" y="645"/>
                  <a:pt x="1556" y="645"/>
                </a:cubicBezTo>
                <a:cubicBezTo>
                  <a:pt x="1555" y="642"/>
                  <a:pt x="1555" y="642"/>
                  <a:pt x="1555" y="642"/>
                </a:cubicBezTo>
                <a:cubicBezTo>
                  <a:pt x="1552" y="642"/>
                  <a:pt x="1552" y="642"/>
                  <a:pt x="1552" y="642"/>
                </a:cubicBezTo>
                <a:cubicBezTo>
                  <a:pt x="1551" y="642"/>
                  <a:pt x="1551" y="642"/>
                  <a:pt x="1551" y="642"/>
                </a:cubicBezTo>
                <a:cubicBezTo>
                  <a:pt x="1548" y="642"/>
                  <a:pt x="1548" y="642"/>
                  <a:pt x="1548" y="642"/>
                </a:cubicBezTo>
                <a:cubicBezTo>
                  <a:pt x="1546" y="642"/>
                  <a:pt x="1546" y="642"/>
                  <a:pt x="1546" y="642"/>
                </a:cubicBezTo>
                <a:cubicBezTo>
                  <a:pt x="1545" y="642"/>
                  <a:pt x="1545" y="642"/>
                  <a:pt x="1545" y="642"/>
                </a:cubicBezTo>
                <a:cubicBezTo>
                  <a:pt x="1543" y="642"/>
                  <a:pt x="1543" y="642"/>
                  <a:pt x="1543" y="642"/>
                </a:cubicBezTo>
                <a:cubicBezTo>
                  <a:pt x="1542" y="642"/>
                  <a:pt x="1542" y="642"/>
                  <a:pt x="1542" y="642"/>
                </a:cubicBezTo>
                <a:cubicBezTo>
                  <a:pt x="1541" y="644"/>
                  <a:pt x="1541" y="644"/>
                  <a:pt x="1541" y="644"/>
                </a:cubicBezTo>
                <a:cubicBezTo>
                  <a:pt x="1538" y="644"/>
                  <a:pt x="1538" y="644"/>
                  <a:pt x="1538" y="644"/>
                </a:cubicBezTo>
                <a:cubicBezTo>
                  <a:pt x="1537" y="643"/>
                  <a:pt x="1537" y="643"/>
                  <a:pt x="1537" y="643"/>
                </a:cubicBezTo>
                <a:cubicBezTo>
                  <a:pt x="1534" y="646"/>
                  <a:pt x="1534" y="646"/>
                  <a:pt x="1534" y="646"/>
                </a:cubicBezTo>
                <a:cubicBezTo>
                  <a:pt x="1532" y="646"/>
                  <a:pt x="1532" y="646"/>
                  <a:pt x="1532" y="646"/>
                </a:cubicBezTo>
                <a:cubicBezTo>
                  <a:pt x="1530" y="644"/>
                  <a:pt x="1530" y="644"/>
                  <a:pt x="1530" y="644"/>
                </a:cubicBezTo>
                <a:cubicBezTo>
                  <a:pt x="1528" y="645"/>
                  <a:pt x="1528" y="645"/>
                  <a:pt x="1528" y="645"/>
                </a:cubicBezTo>
                <a:cubicBezTo>
                  <a:pt x="1524" y="645"/>
                  <a:pt x="1524" y="645"/>
                  <a:pt x="1524" y="645"/>
                </a:cubicBezTo>
                <a:cubicBezTo>
                  <a:pt x="1522" y="645"/>
                  <a:pt x="1522" y="645"/>
                  <a:pt x="1522" y="645"/>
                </a:cubicBezTo>
                <a:cubicBezTo>
                  <a:pt x="1517" y="649"/>
                  <a:pt x="1517" y="649"/>
                  <a:pt x="1517" y="649"/>
                </a:cubicBezTo>
                <a:cubicBezTo>
                  <a:pt x="1514" y="649"/>
                  <a:pt x="1514" y="649"/>
                  <a:pt x="1514" y="649"/>
                </a:cubicBezTo>
                <a:cubicBezTo>
                  <a:pt x="1513" y="649"/>
                  <a:pt x="1513" y="649"/>
                  <a:pt x="1513" y="649"/>
                </a:cubicBezTo>
                <a:cubicBezTo>
                  <a:pt x="1510" y="651"/>
                  <a:pt x="1510" y="651"/>
                  <a:pt x="1510" y="651"/>
                </a:cubicBezTo>
                <a:cubicBezTo>
                  <a:pt x="1510" y="652"/>
                  <a:pt x="1510" y="652"/>
                  <a:pt x="1510" y="652"/>
                </a:cubicBezTo>
                <a:cubicBezTo>
                  <a:pt x="1509" y="654"/>
                  <a:pt x="1509" y="654"/>
                  <a:pt x="1509" y="654"/>
                </a:cubicBezTo>
                <a:cubicBezTo>
                  <a:pt x="1508" y="654"/>
                  <a:pt x="1508" y="654"/>
                  <a:pt x="1508" y="654"/>
                </a:cubicBezTo>
                <a:cubicBezTo>
                  <a:pt x="1507" y="653"/>
                  <a:pt x="1507" y="653"/>
                  <a:pt x="1507" y="653"/>
                </a:cubicBezTo>
                <a:cubicBezTo>
                  <a:pt x="1506" y="653"/>
                  <a:pt x="1506" y="653"/>
                  <a:pt x="1506" y="653"/>
                </a:cubicBezTo>
                <a:cubicBezTo>
                  <a:pt x="1505" y="654"/>
                  <a:pt x="1505" y="654"/>
                  <a:pt x="1505" y="654"/>
                </a:cubicBezTo>
                <a:cubicBezTo>
                  <a:pt x="1504" y="655"/>
                  <a:pt x="1504" y="655"/>
                  <a:pt x="1504" y="655"/>
                </a:cubicBezTo>
                <a:cubicBezTo>
                  <a:pt x="1501" y="655"/>
                  <a:pt x="1501" y="655"/>
                  <a:pt x="1501" y="655"/>
                </a:cubicBezTo>
                <a:cubicBezTo>
                  <a:pt x="1499" y="656"/>
                  <a:pt x="1499" y="656"/>
                  <a:pt x="1499" y="656"/>
                </a:cubicBezTo>
                <a:cubicBezTo>
                  <a:pt x="1498" y="657"/>
                  <a:pt x="1498" y="657"/>
                  <a:pt x="1498" y="657"/>
                </a:cubicBezTo>
                <a:cubicBezTo>
                  <a:pt x="1497" y="659"/>
                  <a:pt x="1497" y="659"/>
                  <a:pt x="1497" y="659"/>
                </a:cubicBezTo>
                <a:cubicBezTo>
                  <a:pt x="1495" y="661"/>
                  <a:pt x="1495" y="661"/>
                  <a:pt x="1495" y="661"/>
                </a:cubicBezTo>
                <a:cubicBezTo>
                  <a:pt x="1492" y="662"/>
                  <a:pt x="1492" y="662"/>
                  <a:pt x="1492" y="662"/>
                </a:cubicBezTo>
                <a:cubicBezTo>
                  <a:pt x="1489" y="662"/>
                  <a:pt x="1489" y="662"/>
                  <a:pt x="1489" y="662"/>
                </a:cubicBezTo>
                <a:cubicBezTo>
                  <a:pt x="1488" y="662"/>
                  <a:pt x="1488" y="662"/>
                  <a:pt x="1488" y="662"/>
                </a:cubicBezTo>
                <a:cubicBezTo>
                  <a:pt x="1482" y="662"/>
                  <a:pt x="1482" y="662"/>
                  <a:pt x="1482" y="662"/>
                </a:cubicBezTo>
                <a:cubicBezTo>
                  <a:pt x="1481" y="660"/>
                  <a:pt x="1481" y="660"/>
                  <a:pt x="1481" y="660"/>
                </a:cubicBezTo>
                <a:cubicBezTo>
                  <a:pt x="1480" y="658"/>
                  <a:pt x="1480" y="658"/>
                  <a:pt x="1480" y="658"/>
                </a:cubicBezTo>
                <a:cubicBezTo>
                  <a:pt x="1480" y="658"/>
                  <a:pt x="1480" y="658"/>
                  <a:pt x="1480" y="658"/>
                </a:cubicBezTo>
                <a:cubicBezTo>
                  <a:pt x="1480" y="658"/>
                  <a:pt x="1480" y="658"/>
                  <a:pt x="1480" y="658"/>
                </a:cubicBezTo>
                <a:cubicBezTo>
                  <a:pt x="1478" y="660"/>
                  <a:pt x="1478" y="660"/>
                  <a:pt x="1478" y="660"/>
                </a:cubicBezTo>
                <a:cubicBezTo>
                  <a:pt x="1475" y="661"/>
                  <a:pt x="1475" y="661"/>
                  <a:pt x="1475" y="661"/>
                </a:cubicBezTo>
                <a:cubicBezTo>
                  <a:pt x="1471" y="660"/>
                  <a:pt x="1471" y="660"/>
                  <a:pt x="1471" y="660"/>
                </a:cubicBezTo>
                <a:cubicBezTo>
                  <a:pt x="1470" y="660"/>
                  <a:pt x="1470" y="660"/>
                  <a:pt x="1470" y="660"/>
                </a:cubicBezTo>
                <a:cubicBezTo>
                  <a:pt x="1468" y="661"/>
                  <a:pt x="1468" y="661"/>
                  <a:pt x="1468" y="661"/>
                </a:cubicBezTo>
                <a:cubicBezTo>
                  <a:pt x="1464" y="661"/>
                  <a:pt x="1464" y="661"/>
                  <a:pt x="1464" y="661"/>
                </a:cubicBezTo>
                <a:cubicBezTo>
                  <a:pt x="1462" y="661"/>
                  <a:pt x="1462" y="661"/>
                  <a:pt x="1462" y="661"/>
                </a:cubicBezTo>
                <a:cubicBezTo>
                  <a:pt x="1459" y="658"/>
                  <a:pt x="1459" y="658"/>
                  <a:pt x="1459" y="658"/>
                </a:cubicBezTo>
                <a:cubicBezTo>
                  <a:pt x="1458" y="657"/>
                  <a:pt x="1458" y="657"/>
                  <a:pt x="1458" y="657"/>
                </a:cubicBezTo>
                <a:cubicBezTo>
                  <a:pt x="1458" y="655"/>
                  <a:pt x="1458" y="655"/>
                  <a:pt x="1458" y="655"/>
                </a:cubicBezTo>
                <a:cubicBezTo>
                  <a:pt x="1458" y="654"/>
                  <a:pt x="1458" y="654"/>
                  <a:pt x="1458" y="654"/>
                </a:cubicBezTo>
                <a:cubicBezTo>
                  <a:pt x="1458" y="654"/>
                  <a:pt x="1458" y="654"/>
                  <a:pt x="1458" y="654"/>
                </a:cubicBezTo>
                <a:cubicBezTo>
                  <a:pt x="1458" y="653"/>
                  <a:pt x="1458" y="653"/>
                  <a:pt x="1458" y="653"/>
                </a:cubicBezTo>
                <a:cubicBezTo>
                  <a:pt x="1456" y="654"/>
                  <a:pt x="1456" y="654"/>
                  <a:pt x="1456" y="654"/>
                </a:cubicBezTo>
                <a:cubicBezTo>
                  <a:pt x="1455" y="654"/>
                  <a:pt x="1455" y="654"/>
                  <a:pt x="1455" y="654"/>
                </a:cubicBezTo>
                <a:cubicBezTo>
                  <a:pt x="1453" y="654"/>
                  <a:pt x="1453" y="654"/>
                  <a:pt x="1453" y="654"/>
                </a:cubicBezTo>
                <a:cubicBezTo>
                  <a:pt x="1451" y="656"/>
                  <a:pt x="1451" y="656"/>
                  <a:pt x="1451" y="656"/>
                </a:cubicBezTo>
                <a:cubicBezTo>
                  <a:pt x="1451" y="662"/>
                  <a:pt x="1451" y="662"/>
                  <a:pt x="1451" y="662"/>
                </a:cubicBezTo>
                <a:cubicBezTo>
                  <a:pt x="1449" y="665"/>
                  <a:pt x="1449" y="665"/>
                  <a:pt x="1449" y="665"/>
                </a:cubicBezTo>
                <a:cubicBezTo>
                  <a:pt x="1448" y="669"/>
                  <a:pt x="1448" y="669"/>
                  <a:pt x="1448" y="669"/>
                </a:cubicBezTo>
                <a:cubicBezTo>
                  <a:pt x="1447" y="671"/>
                  <a:pt x="1447" y="671"/>
                  <a:pt x="1447" y="671"/>
                </a:cubicBezTo>
                <a:cubicBezTo>
                  <a:pt x="1442" y="676"/>
                  <a:pt x="1442" y="676"/>
                  <a:pt x="1442" y="676"/>
                </a:cubicBezTo>
                <a:cubicBezTo>
                  <a:pt x="1441" y="676"/>
                  <a:pt x="1441" y="676"/>
                  <a:pt x="1441" y="676"/>
                </a:cubicBezTo>
                <a:cubicBezTo>
                  <a:pt x="1439" y="677"/>
                  <a:pt x="1439" y="677"/>
                  <a:pt x="1439" y="677"/>
                </a:cubicBezTo>
                <a:cubicBezTo>
                  <a:pt x="1435" y="679"/>
                  <a:pt x="1435" y="679"/>
                  <a:pt x="1435" y="679"/>
                </a:cubicBezTo>
                <a:cubicBezTo>
                  <a:pt x="1433" y="682"/>
                  <a:pt x="1433" y="682"/>
                  <a:pt x="1433" y="682"/>
                </a:cubicBezTo>
                <a:cubicBezTo>
                  <a:pt x="1431" y="682"/>
                  <a:pt x="1431" y="682"/>
                  <a:pt x="1431" y="682"/>
                </a:cubicBezTo>
                <a:cubicBezTo>
                  <a:pt x="1427" y="684"/>
                  <a:pt x="1427" y="684"/>
                  <a:pt x="1427" y="684"/>
                </a:cubicBezTo>
                <a:cubicBezTo>
                  <a:pt x="1425" y="685"/>
                  <a:pt x="1425" y="685"/>
                  <a:pt x="1425" y="685"/>
                </a:cubicBezTo>
                <a:cubicBezTo>
                  <a:pt x="1424" y="687"/>
                  <a:pt x="1424" y="687"/>
                  <a:pt x="1424" y="687"/>
                </a:cubicBezTo>
                <a:cubicBezTo>
                  <a:pt x="1419" y="691"/>
                  <a:pt x="1419" y="691"/>
                  <a:pt x="1419" y="691"/>
                </a:cubicBezTo>
                <a:cubicBezTo>
                  <a:pt x="1421" y="694"/>
                  <a:pt x="1421" y="694"/>
                  <a:pt x="1421" y="694"/>
                </a:cubicBezTo>
                <a:cubicBezTo>
                  <a:pt x="1420" y="697"/>
                  <a:pt x="1420" y="697"/>
                  <a:pt x="1420" y="697"/>
                </a:cubicBezTo>
                <a:cubicBezTo>
                  <a:pt x="1416" y="700"/>
                  <a:pt x="1416" y="700"/>
                  <a:pt x="1416" y="700"/>
                </a:cubicBezTo>
                <a:cubicBezTo>
                  <a:pt x="1414" y="706"/>
                  <a:pt x="1414" y="706"/>
                  <a:pt x="1414" y="706"/>
                </a:cubicBezTo>
                <a:cubicBezTo>
                  <a:pt x="1413" y="708"/>
                  <a:pt x="1413" y="708"/>
                  <a:pt x="1413" y="708"/>
                </a:cubicBezTo>
                <a:cubicBezTo>
                  <a:pt x="1415" y="711"/>
                  <a:pt x="1415" y="711"/>
                  <a:pt x="1415" y="711"/>
                </a:cubicBezTo>
                <a:cubicBezTo>
                  <a:pt x="1414" y="715"/>
                  <a:pt x="1414" y="715"/>
                  <a:pt x="1414" y="715"/>
                </a:cubicBezTo>
                <a:cubicBezTo>
                  <a:pt x="1415" y="716"/>
                  <a:pt x="1415" y="716"/>
                  <a:pt x="1415" y="716"/>
                </a:cubicBezTo>
                <a:cubicBezTo>
                  <a:pt x="1416" y="717"/>
                  <a:pt x="1416" y="717"/>
                  <a:pt x="1416" y="717"/>
                </a:cubicBezTo>
                <a:cubicBezTo>
                  <a:pt x="1415" y="720"/>
                  <a:pt x="1415" y="720"/>
                  <a:pt x="1415" y="720"/>
                </a:cubicBezTo>
                <a:cubicBezTo>
                  <a:pt x="1409" y="727"/>
                  <a:pt x="1409" y="727"/>
                  <a:pt x="1409" y="727"/>
                </a:cubicBezTo>
                <a:cubicBezTo>
                  <a:pt x="1408" y="730"/>
                  <a:pt x="1408" y="730"/>
                  <a:pt x="1408" y="730"/>
                </a:cubicBezTo>
                <a:cubicBezTo>
                  <a:pt x="1405" y="733"/>
                  <a:pt x="1405" y="733"/>
                  <a:pt x="1405" y="733"/>
                </a:cubicBezTo>
                <a:cubicBezTo>
                  <a:pt x="1402" y="734"/>
                  <a:pt x="1402" y="734"/>
                  <a:pt x="1402" y="734"/>
                </a:cubicBezTo>
                <a:cubicBezTo>
                  <a:pt x="1395" y="740"/>
                  <a:pt x="1395" y="740"/>
                  <a:pt x="1395" y="740"/>
                </a:cubicBezTo>
                <a:cubicBezTo>
                  <a:pt x="1385" y="742"/>
                  <a:pt x="1385" y="742"/>
                  <a:pt x="1385" y="742"/>
                </a:cubicBezTo>
                <a:cubicBezTo>
                  <a:pt x="1383" y="745"/>
                  <a:pt x="1383" y="745"/>
                  <a:pt x="1383" y="745"/>
                </a:cubicBezTo>
                <a:cubicBezTo>
                  <a:pt x="1379" y="751"/>
                  <a:pt x="1379" y="751"/>
                  <a:pt x="1379" y="751"/>
                </a:cubicBezTo>
                <a:cubicBezTo>
                  <a:pt x="1379" y="755"/>
                  <a:pt x="1379" y="755"/>
                  <a:pt x="1379" y="755"/>
                </a:cubicBezTo>
                <a:cubicBezTo>
                  <a:pt x="1377" y="755"/>
                  <a:pt x="1377" y="755"/>
                  <a:pt x="1377" y="755"/>
                </a:cubicBezTo>
                <a:cubicBezTo>
                  <a:pt x="1370" y="758"/>
                  <a:pt x="1370" y="758"/>
                  <a:pt x="1370" y="758"/>
                </a:cubicBezTo>
                <a:cubicBezTo>
                  <a:pt x="1369" y="760"/>
                  <a:pt x="1369" y="760"/>
                  <a:pt x="1369" y="760"/>
                </a:cubicBezTo>
                <a:cubicBezTo>
                  <a:pt x="1366" y="762"/>
                  <a:pt x="1366" y="762"/>
                  <a:pt x="1366" y="762"/>
                </a:cubicBezTo>
                <a:cubicBezTo>
                  <a:pt x="1367" y="765"/>
                  <a:pt x="1367" y="765"/>
                  <a:pt x="1367" y="765"/>
                </a:cubicBezTo>
                <a:cubicBezTo>
                  <a:pt x="1361" y="774"/>
                  <a:pt x="1361" y="774"/>
                  <a:pt x="1361" y="774"/>
                </a:cubicBezTo>
                <a:cubicBezTo>
                  <a:pt x="1361" y="777"/>
                  <a:pt x="1361" y="777"/>
                  <a:pt x="1361" y="777"/>
                </a:cubicBezTo>
                <a:cubicBezTo>
                  <a:pt x="1356" y="781"/>
                  <a:pt x="1356" y="781"/>
                  <a:pt x="1356" y="781"/>
                </a:cubicBezTo>
                <a:cubicBezTo>
                  <a:pt x="1354" y="782"/>
                  <a:pt x="1354" y="782"/>
                  <a:pt x="1354" y="782"/>
                </a:cubicBezTo>
                <a:cubicBezTo>
                  <a:pt x="1352" y="787"/>
                  <a:pt x="1352" y="787"/>
                  <a:pt x="1352" y="787"/>
                </a:cubicBezTo>
                <a:cubicBezTo>
                  <a:pt x="1352" y="789"/>
                  <a:pt x="1352" y="789"/>
                  <a:pt x="1352" y="789"/>
                </a:cubicBezTo>
                <a:cubicBezTo>
                  <a:pt x="1348" y="794"/>
                  <a:pt x="1348" y="794"/>
                  <a:pt x="1348" y="794"/>
                </a:cubicBezTo>
                <a:cubicBezTo>
                  <a:pt x="1348" y="795"/>
                  <a:pt x="1348" y="795"/>
                  <a:pt x="1348" y="795"/>
                </a:cubicBezTo>
                <a:cubicBezTo>
                  <a:pt x="1349" y="796"/>
                  <a:pt x="1349" y="796"/>
                  <a:pt x="1349" y="796"/>
                </a:cubicBezTo>
                <a:cubicBezTo>
                  <a:pt x="1347" y="797"/>
                  <a:pt x="1347" y="797"/>
                  <a:pt x="1347" y="797"/>
                </a:cubicBezTo>
                <a:cubicBezTo>
                  <a:pt x="1344" y="803"/>
                  <a:pt x="1344" y="803"/>
                  <a:pt x="1344" y="803"/>
                </a:cubicBezTo>
                <a:cubicBezTo>
                  <a:pt x="1343" y="803"/>
                  <a:pt x="1343" y="803"/>
                  <a:pt x="1343" y="803"/>
                </a:cubicBezTo>
                <a:cubicBezTo>
                  <a:pt x="1342" y="805"/>
                  <a:pt x="1342" y="805"/>
                  <a:pt x="1342" y="805"/>
                </a:cubicBezTo>
                <a:cubicBezTo>
                  <a:pt x="1342" y="807"/>
                  <a:pt x="1342" y="807"/>
                  <a:pt x="1342" y="807"/>
                </a:cubicBezTo>
                <a:cubicBezTo>
                  <a:pt x="1341" y="809"/>
                  <a:pt x="1341" y="809"/>
                  <a:pt x="1341" y="809"/>
                </a:cubicBezTo>
                <a:cubicBezTo>
                  <a:pt x="1341" y="813"/>
                  <a:pt x="1341" y="813"/>
                  <a:pt x="1341" y="813"/>
                </a:cubicBezTo>
                <a:cubicBezTo>
                  <a:pt x="1341" y="813"/>
                  <a:pt x="1341" y="813"/>
                  <a:pt x="1341" y="813"/>
                </a:cubicBezTo>
                <a:cubicBezTo>
                  <a:pt x="1340" y="815"/>
                  <a:pt x="1340" y="815"/>
                  <a:pt x="1340" y="815"/>
                </a:cubicBezTo>
                <a:cubicBezTo>
                  <a:pt x="1340" y="819"/>
                  <a:pt x="1340" y="819"/>
                  <a:pt x="1340" y="819"/>
                </a:cubicBezTo>
                <a:cubicBezTo>
                  <a:pt x="1342" y="817"/>
                  <a:pt x="1342" y="817"/>
                  <a:pt x="1342" y="817"/>
                </a:cubicBezTo>
                <a:cubicBezTo>
                  <a:pt x="1343" y="819"/>
                  <a:pt x="1343" y="819"/>
                  <a:pt x="1343" y="819"/>
                </a:cubicBezTo>
                <a:cubicBezTo>
                  <a:pt x="1344" y="819"/>
                  <a:pt x="1344" y="819"/>
                  <a:pt x="1344" y="819"/>
                </a:cubicBezTo>
                <a:cubicBezTo>
                  <a:pt x="1345" y="818"/>
                  <a:pt x="1345" y="818"/>
                  <a:pt x="1345" y="818"/>
                </a:cubicBezTo>
                <a:cubicBezTo>
                  <a:pt x="1348" y="823"/>
                  <a:pt x="1348" y="823"/>
                  <a:pt x="1348" y="823"/>
                </a:cubicBezTo>
                <a:cubicBezTo>
                  <a:pt x="1347" y="824"/>
                  <a:pt x="1347" y="824"/>
                  <a:pt x="1347" y="824"/>
                </a:cubicBezTo>
                <a:cubicBezTo>
                  <a:pt x="1348" y="826"/>
                  <a:pt x="1348" y="826"/>
                  <a:pt x="1348" y="826"/>
                </a:cubicBezTo>
                <a:cubicBezTo>
                  <a:pt x="1347" y="830"/>
                  <a:pt x="1347" y="830"/>
                  <a:pt x="1347" y="830"/>
                </a:cubicBezTo>
                <a:cubicBezTo>
                  <a:pt x="1345" y="830"/>
                  <a:pt x="1345" y="830"/>
                  <a:pt x="1345" y="830"/>
                </a:cubicBezTo>
                <a:cubicBezTo>
                  <a:pt x="1344" y="831"/>
                  <a:pt x="1344" y="831"/>
                  <a:pt x="1344" y="831"/>
                </a:cubicBezTo>
                <a:cubicBezTo>
                  <a:pt x="1347" y="835"/>
                  <a:pt x="1347" y="835"/>
                  <a:pt x="1347" y="835"/>
                </a:cubicBezTo>
                <a:cubicBezTo>
                  <a:pt x="1349" y="845"/>
                  <a:pt x="1349" y="845"/>
                  <a:pt x="1349" y="845"/>
                </a:cubicBezTo>
                <a:cubicBezTo>
                  <a:pt x="1349" y="853"/>
                  <a:pt x="1349" y="853"/>
                  <a:pt x="1349" y="853"/>
                </a:cubicBezTo>
                <a:cubicBezTo>
                  <a:pt x="1346" y="856"/>
                  <a:pt x="1346" y="856"/>
                  <a:pt x="1346" y="856"/>
                </a:cubicBezTo>
                <a:cubicBezTo>
                  <a:pt x="1344" y="862"/>
                  <a:pt x="1344" y="862"/>
                  <a:pt x="1344" y="862"/>
                </a:cubicBezTo>
                <a:cubicBezTo>
                  <a:pt x="1344" y="867"/>
                  <a:pt x="1344" y="867"/>
                  <a:pt x="1344" y="867"/>
                </a:cubicBezTo>
                <a:cubicBezTo>
                  <a:pt x="1343" y="870"/>
                  <a:pt x="1343" y="870"/>
                  <a:pt x="1343" y="870"/>
                </a:cubicBezTo>
                <a:cubicBezTo>
                  <a:pt x="1341" y="875"/>
                  <a:pt x="1341" y="875"/>
                  <a:pt x="1341" y="875"/>
                </a:cubicBezTo>
                <a:cubicBezTo>
                  <a:pt x="1335" y="880"/>
                  <a:pt x="1335" y="880"/>
                  <a:pt x="1335" y="880"/>
                </a:cubicBezTo>
                <a:cubicBezTo>
                  <a:pt x="1338" y="883"/>
                  <a:pt x="1338" y="883"/>
                  <a:pt x="1338" y="883"/>
                </a:cubicBezTo>
                <a:cubicBezTo>
                  <a:pt x="1340" y="887"/>
                  <a:pt x="1340" y="887"/>
                  <a:pt x="1340" y="887"/>
                </a:cubicBezTo>
                <a:cubicBezTo>
                  <a:pt x="1342" y="887"/>
                  <a:pt x="1342" y="887"/>
                  <a:pt x="1342" y="887"/>
                </a:cubicBezTo>
                <a:cubicBezTo>
                  <a:pt x="1342" y="889"/>
                  <a:pt x="1342" y="889"/>
                  <a:pt x="1342" y="889"/>
                </a:cubicBezTo>
                <a:cubicBezTo>
                  <a:pt x="1341" y="890"/>
                  <a:pt x="1341" y="890"/>
                  <a:pt x="1341" y="890"/>
                </a:cubicBezTo>
                <a:cubicBezTo>
                  <a:pt x="1344" y="891"/>
                  <a:pt x="1344" y="891"/>
                  <a:pt x="1344" y="891"/>
                </a:cubicBezTo>
                <a:cubicBezTo>
                  <a:pt x="1342" y="892"/>
                  <a:pt x="1342" y="892"/>
                  <a:pt x="1342" y="892"/>
                </a:cubicBezTo>
                <a:cubicBezTo>
                  <a:pt x="1343" y="893"/>
                  <a:pt x="1343" y="893"/>
                  <a:pt x="1343" y="893"/>
                </a:cubicBezTo>
                <a:cubicBezTo>
                  <a:pt x="1343" y="895"/>
                  <a:pt x="1343" y="895"/>
                  <a:pt x="1343" y="895"/>
                </a:cubicBezTo>
                <a:cubicBezTo>
                  <a:pt x="1346" y="896"/>
                  <a:pt x="1346" y="896"/>
                  <a:pt x="1346" y="896"/>
                </a:cubicBezTo>
                <a:cubicBezTo>
                  <a:pt x="1348" y="895"/>
                  <a:pt x="1348" y="895"/>
                  <a:pt x="1348" y="895"/>
                </a:cubicBezTo>
                <a:cubicBezTo>
                  <a:pt x="1347" y="897"/>
                  <a:pt x="1347" y="897"/>
                  <a:pt x="1347" y="897"/>
                </a:cubicBezTo>
                <a:cubicBezTo>
                  <a:pt x="1344" y="897"/>
                  <a:pt x="1344" y="897"/>
                  <a:pt x="1344" y="897"/>
                </a:cubicBezTo>
                <a:cubicBezTo>
                  <a:pt x="1342" y="894"/>
                  <a:pt x="1342" y="894"/>
                  <a:pt x="1342" y="894"/>
                </a:cubicBezTo>
                <a:cubicBezTo>
                  <a:pt x="1340" y="896"/>
                  <a:pt x="1340" y="896"/>
                  <a:pt x="1340" y="896"/>
                </a:cubicBezTo>
                <a:cubicBezTo>
                  <a:pt x="1341" y="897"/>
                  <a:pt x="1341" y="897"/>
                  <a:pt x="1341" y="897"/>
                </a:cubicBezTo>
                <a:cubicBezTo>
                  <a:pt x="1341" y="901"/>
                  <a:pt x="1341" y="901"/>
                  <a:pt x="1341" y="901"/>
                </a:cubicBezTo>
                <a:cubicBezTo>
                  <a:pt x="1340" y="902"/>
                  <a:pt x="1340" y="902"/>
                  <a:pt x="1340" y="902"/>
                </a:cubicBezTo>
                <a:cubicBezTo>
                  <a:pt x="1341" y="902"/>
                  <a:pt x="1341" y="902"/>
                  <a:pt x="1341" y="902"/>
                </a:cubicBezTo>
                <a:cubicBezTo>
                  <a:pt x="1343" y="901"/>
                  <a:pt x="1343" y="901"/>
                  <a:pt x="1343" y="901"/>
                </a:cubicBezTo>
                <a:cubicBezTo>
                  <a:pt x="1346" y="902"/>
                  <a:pt x="1346" y="902"/>
                  <a:pt x="1346" y="902"/>
                </a:cubicBezTo>
                <a:cubicBezTo>
                  <a:pt x="1344" y="904"/>
                  <a:pt x="1344" y="904"/>
                  <a:pt x="1344" y="904"/>
                </a:cubicBezTo>
                <a:cubicBezTo>
                  <a:pt x="1343" y="903"/>
                  <a:pt x="1343" y="903"/>
                  <a:pt x="1343" y="903"/>
                </a:cubicBezTo>
                <a:cubicBezTo>
                  <a:pt x="1341" y="903"/>
                  <a:pt x="1341" y="903"/>
                  <a:pt x="1341" y="903"/>
                </a:cubicBezTo>
                <a:cubicBezTo>
                  <a:pt x="1342" y="904"/>
                  <a:pt x="1342" y="904"/>
                  <a:pt x="1342" y="904"/>
                </a:cubicBezTo>
                <a:cubicBezTo>
                  <a:pt x="1342" y="906"/>
                  <a:pt x="1342" y="906"/>
                  <a:pt x="1342" y="906"/>
                </a:cubicBezTo>
                <a:cubicBezTo>
                  <a:pt x="1342" y="906"/>
                  <a:pt x="1342" y="906"/>
                  <a:pt x="1342" y="906"/>
                </a:cubicBezTo>
                <a:cubicBezTo>
                  <a:pt x="1343" y="907"/>
                  <a:pt x="1343" y="907"/>
                  <a:pt x="1343" y="907"/>
                </a:cubicBezTo>
                <a:cubicBezTo>
                  <a:pt x="1346" y="907"/>
                  <a:pt x="1346" y="907"/>
                  <a:pt x="1346" y="907"/>
                </a:cubicBezTo>
                <a:cubicBezTo>
                  <a:pt x="1348" y="907"/>
                  <a:pt x="1348" y="907"/>
                  <a:pt x="1348" y="907"/>
                </a:cubicBezTo>
                <a:cubicBezTo>
                  <a:pt x="1346" y="909"/>
                  <a:pt x="1346" y="909"/>
                  <a:pt x="1346" y="909"/>
                </a:cubicBezTo>
                <a:cubicBezTo>
                  <a:pt x="1348" y="911"/>
                  <a:pt x="1348" y="911"/>
                  <a:pt x="1348" y="911"/>
                </a:cubicBezTo>
                <a:cubicBezTo>
                  <a:pt x="1350" y="911"/>
                  <a:pt x="1350" y="911"/>
                  <a:pt x="1350" y="911"/>
                </a:cubicBezTo>
                <a:cubicBezTo>
                  <a:pt x="1350" y="912"/>
                  <a:pt x="1350" y="912"/>
                  <a:pt x="1350" y="912"/>
                </a:cubicBezTo>
                <a:cubicBezTo>
                  <a:pt x="1351" y="912"/>
                  <a:pt x="1351" y="912"/>
                  <a:pt x="1351" y="912"/>
                </a:cubicBezTo>
                <a:cubicBezTo>
                  <a:pt x="1354" y="911"/>
                  <a:pt x="1354" y="911"/>
                  <a:pt x="1354" y="911"/>
                </a:cubicBezTo>
                <a:cubicBezTo>
                  <a:pt x="1356" y="911"/>
                  <a:pt x="1356" y="911"/>
                  <a:pt x="1356" y="911"/>
                </a:cubicBezTo>
                <a:cubicBezTo>
                  <a:pt x="1359" y="912"/>
                  <a:pt x="1359" y="912"/>
                  <a:pt x="1359" y="912"/>
                </a:cubicBezTo>
                <a:cubicBezTo>
                  <a:pt x="1358" y="913"/>
                  <a:pt x="1358" y="913"/>
                  <a:pt x="1358" y="913"/>
                </a:cubicBezTo>
                <a:cubicBezTo>
                  <a:pt x="1353" y="913"/>
                  <a:pt x="1353" y="913"/>
                  <a:pt x="1353" y="913"/>
                </a:cubicBezTo>
                <a:cubicBezTo>
                  <a:pt x="1354" y="914"/>
                  <a:pt x="1354" y="914"/>
                  <a:pt x="1354" y="914"/>
                </a:cubicBezTo>
                <a:cubicBezTo>
                  <a:pt x="1356" y="914"/>
                  <a:pt x="1356" y="914"/>
                  <a:pt x="1356" y="914"/>
                </a:cubicBezTo>
                <a:cubicBezTo>
                  <a:pt x="1357" y="915"/>
                  <a:pt x="1357" y="915"/>
                  <a:pt x="1357" y="915"/>
                </a:cubicBezTo>
                <a:cubicBezTo>
                  <a:pt x="1356" y="916"/>
                  <a:pt x="1356" y="916"/>
                  <a:pt x="1356" y="916"/>
                </a:cubicBezTo>
                <a:cubicBezTo>
                  <a:pt x="1357" y="916"/>
                  <a:pt x="1357" y="916"/>
                  <a:pt x="1357" y="916"/>
                </a:cubicBezTo>
                <a:cubicBezTo>
                  <a:pt x="1355" y="918"/>
                  <a:pt x="1355" y="918"/>
                  <a:pt x="1355" y="918"/>
                </a:cubicBezTo>
                <a:cubicBezTo>
                  <a:pt x="1359" y="918"/>
                  <a:pt x="1359" y="918"/>
                  <a:pt x="1359" y="918"/>
                </a:cubicBezTo>
                <a:cubicBezTo>
                  <a:pt x="1359" y="920"/>
                  <a:pt x="1359" y="920"/>
                  <a:pt x="1359" y="920"/>
                </a:cubicBezTo>
                <a:cubicBezTo>
                  <a:pt x="1359" y="920"/>
                  <a:pt x="1359" y="920"/>
                  <a:pt x="1359" y="920"/>
                </a:cubicBezTo>
                <a:cubicBezTo>
                  <a:pt x="1362" y="920"/>
                  <a:pt x="1362" y="920"/>
                  <a:pt x="1362" y="920"/>
                </a:cubicBezTo>
                <a:cubicBezTo>
                  <a:pt x="1362" y="920"/>
                  <a:pt x="1362" y="920"/>
                  <a:pt x="1362" y="920"/>
                </a:cubicBezTo>
                <a:cubicBezTo>
                  <a:pt x="1364" y="921"/>
                  <a:pt x="1364" y="921"/>
                  <a:pt x="1364" y="921"/>
                </a:cubicBezTo>
                <a:cubicBezTo>
                  <a:pt x="1363" y="925"/>
                  <a:pt x="1363" y="925"/>
                  <a:pt x="1363" y="925"/>
                </a:cubicBezTo>
                <a:cubicBezTo>
                  <a:pt x="1365" y="928"/>
                  <a:pt x="1365" y="928"/>
                  <a:pt x="1365" y="928"/>
                </a:cubicBezTo>
                <a:cubicBezTo>
                  <a:pt x="1367" y="928"/>
                  <a:pt x="1367" y="928"/>
                  <a:pt x="1367" y="928"/>
                </a:cubicBezTo>
                <a:cubicBezTo>
                  <a:pt x="1369" y="929"/>
                  <a:pt x="1369" y="929"/>
                  <a:pt x="1369" y="929"/>
                </a:cubicBezTo>
                <a:cubicBezTo>
                  <a:pt x="1370" y="928"/>
                  <a:pt x="1370" y="928"/>
                  <a:pt x="1370" y="928"/>
                </a:cubicBezTo>
                <a:cubicBezTo>
                  <a:pt x="1371" y="928"/>
                  <a:pt x="1371" y="928"/>
                  <a:pt x="1371" y="928"/>
                </a:cubicBezTo>
                <a:cubicBezTo>
                  <a:pt x="1371" y="929"/>
                  <a:pt x="1371" y="929"/>
                  <a:pt x="1371" y="929"/>
                </a:cubicBezTo>
                <a:cubicBezTo>
                  <a:pt x="1370" y="931"/>
                  <a:pt x="1370" y="931"/>
                  <a:pt x="1370" y="931"/>
                </a:cubicBezTo>
                <a:cubicBezTo>
                  <a:pt x="1371" y="932"/>
                  <a:pt x="1371" y="932"/>
                  <a:pt x="1371" y="932"/>
                </a:cubicBezTo>
                <a:cubicBezTo>
                  <a:pt x="1374" y="932"/>
                  <a:pt x="1374" y="932"/>
                  <a:pt x="1374" y="932"/>
                </a:cubicBezTo>
                <a:cubicBezTo>
                  <a:pt x="1374" y="935"/>
                  <a:pt x="1374" y="935"/>
                  <a:pt x="1374" y="935"/>
                </a:cubicBezTo>
                <a:cubicBezTo>
                  <a:pt x="1377" y="936"/>
                  <a:pt x="1377" y="936"/>
                  <a:pt x="1377" y="936"/>
                </a:cubicBezTo>
                <a:cubicBezTo>
                  <a:pt x="1379" y="938"/>
                  <a:pt x="1379" y="938"/>
                  <a:pt x="1379" y="938"/>
                </a:cubicBezTo>
                <a:cubicBezTo>
                  <a:pt x="1379" y="938"/>
                  <a:pt x="1379" y="938"/>
                  <a:pt x="1379" y="938"/>
                </a:cubicBezTo>
                <a:cubicBezTo>
                  <a:pt x="1378" y="940"/>
                  <a:pt x="1378" y="940"/>
                  <a:pt x="1378" y="940"/>
                </a:cubicBezTo>
                <a:cubicBezTo>
                  <a:pt x="1377" y="941"/>
                  <a:pt x="1377" y="941"/>
                  <a:pt x="1377" y="941"/>
                </a:cubicBezTo>
                <a:cubicBezTo>
                  <a:pt x="1379" y="942"/>
                  <a:pt x="1379" y="942"/>
                  <a:pt x="1379" y="942"/>
                </a:cubicBezTo>
                <a:cubicBezTo>
                  <a:pt x="1378" y="944"/>
                  <a:pt x="1378" y="944"/>
                  <a:pt x="1378" y="944"/>
                </a:cubicBezTo>
                <a:cubicBezTo>
                  <a:pt x="1378" y="946"/>
                  <a:pt x="1378" y="946"/>
                  <a:pt x="1378" y="946"/>
                </a:cubicBezTo>
                <a:cubicBezTo>
                  <a:pt x="1380" y="946"/>
                  <a:pt x="1380" y="946"/>
                  <a:pt x="1380" y="946"/>
                </a:cubicBezTo>
                <a:cubicBezTo>
                  <a:pt x="1381" y="950"/>
                  <a:pt x="1381" y="950"/>
                  <a:pt x="1381" y="950"/>
                </a:cubicBezTo>
                <a:cubicBezTo>
                  <a:pt x="1381" y="952"/>
                  <a:pt x="1381" y="952"/>
                  <a:pt x="1381" y="952"/>
                </a:cubicBezTo>
                <a:cubicBezTo>
                  <a:pt x="1383" y="954"/>
                  <a:pt x="1383" y="954"/>
                  <a:pt x="1383" y="954"/>
                </a:cubicBezTo>
                <a:cubicBezTo>
                  <a:pt x="1386" y="954"/>
                  <a:pt x="1386" y="954"/>
                  <a:pt x="1386" y="954"/>
                </a:cubicBezTo>
                <a:cubicBezTo>
                  <a:pt x="1386" y="954"/>
                  <a:pt x="1386" y="954"/>
                  <a:pt x="1386" y="954"/>
                </a:cubicBezTo>
                <a:cubicBezTo>
                  <a:pt x="1385" y="956"/>
                  <a:pt x="1385" y="956"/>
                  <a:pt x="1385" y="956"/>
                </a:cubicBezTo>
                <a:cubicBezTo>
                  <a:pt x="1386" y="957"/>
                  <a:pt x="1386" y="957"/>
                  <a:pt x="1386" y="957"/>
                </a:cubicBezTo>
                <a:cubicBezTo>
                  <a:pt x="1387" y="959"/>
                  <a:pt x="1387" y="959"/>
                  <a:pt x="1387" y="959"/>
                </a:cubicBezTo>
                <a:cubicBezTo>
                  <a:pt x="1387" y="960"/>
                  <a:pt x="1387" y="960"/>
                  <a:pt x="1387" y="960"/>
                </a:cubicBezTo>
                <a:cubicBezTo>
                  <a:pt x="1389" y="960"/>
                  <a:pt x="1389" y="960"/>
                  <a:pt x="1389" y="960"/>
                </a:cubicBezTo>
                <a:cubicBezTo>
                  <a:pt x="1395" y="963"/>
                  <a:pt x="1395" y="963"/>
                  <a:pt x="1395" y="963"/>
                </a:cubicBezTo>
                <a:cubicBezTo>
                  <a:pt x="1398" y="963"/>
                  <a:pt x="1398" y="963"/>
                  <a:pt x="1398" y="963"/>
                </a:cubicBezTo>
                <a:cubicBezTo>
                  <a:pt x="1400" y="964"/>
                  <a:pt x="1400" y="964"/>
                  <a:pt x="1400" y="964"/>
                </a:cubicBezTo>
                <a:cubicBezTo>
                  <a:pt x="1399" y="965"/>
                  <a:pt x="1399" y="965"/>
                  <a:pt x="1399" y="965"/>
                </a:cubicBezTo>
                <a:cubicBezTo>
                  <a:pt x="1401" y="966"/>
                  <a:pt x="1401" y="966"/>
                  <a:pt x="1401" y="966"/>
                </a:cubicBezTo>
                <a:cubicBezTo>
                  <a:pt x="1403" y="970"/>
                  <a:pt x="1403" y="970"/>
                  <a:pt x="1403" y="970"/>
                </a:cubicBezTo>
                <a:cubicBezTo>
                  <a:pt x="1405" y="970"/>
                  <a:pt x="1405" y="970"/>
                  <a:pt x="1405" y="970"/>
                </a:cubicBezTo>
                <a:cubicBezTo>
                  <a:pt x="1409" y="973"/>
                  <a:pt x="1409" y="973"/>
                  <a:pt x="1409" y="973"/>
                </a:cubicBezTo>
                <a:cubicBezTo>
                  <a:pt x="1409" y="973"/>
                  <a:pt x="1409" y="973"/>
                  <a:pt x="1409" y="973"/>
                </a:cubicBezTo>
                <a:cubicBezTo>
                  <a:pt x="1409" y="973"/>
                  <a:pt x="1409" y="973"/>
                  <a:pt x="1409" y="973"/>
                </a:cubicBezTo>
                <a:cubicBezTo>
                  <a:pt x="1415" y="979"/>
                  <a:pt x="1415" y="979"/>
                  <a:pt x="1415" y="979"/>
                </a:cubicBezTo>
                <a:cubicBezTo>
                  <a:pt x="1418" y="979"/>
                  <a:pt x="1418" y="979"/>
                  <a:pt x="1418" y="979"/>
                </a:cubicBezTo>
                <a:cubicBezTo>
                  <a:pt x="1425" y="985"/>
                  <a:pt x="1425" y="985"/>
                  <a:pt x="1425" y="985"/>
                </a:cubicBezTo>
                <a:cubicBezTo>
                  <a:pt x="1435" y="989"/>
                  <a:pt x="1435" y="989"/>
                  <a:pt x="1435" y="989"/>
                </a:cubicBezTo>
                <a:cubicBezTo>
                  <a:pt x="1436" y="989"/>
                  <a:pt x="1436" y="989"/>
                  <a:pt x="1436" y="989"/>
                </a:cubicBezTo>
                <a:cubicBezTo>
                  <a:pt x="1440" y="986"/>
                  <a:pt x="1440" y="986"/>
                  <a:pt x="1440" y="986"/>
                </a:cubicBezTo>
                <a:cubicBezTo>
                  <a:pt x="1442" y="986"/>
                  <a:pt x="1442" y="986"/>
                  <a:pt x="1442" y="986"/>
                </a:cubicBezTo>
                <a:cubicBezTo>
                  <a:pt x="1443" y="985"/>
                  <a:pt x="1443" y="985"/>
                  <a:pt x="1443" y="985"/>
                </a:cubicBezTo>
                <a:cubicBezTo>
                  <a:pt x="1450" y="982"/>
                  <a:pt x="1450" y="982"/>
                  <a:pt x="1450" y="982"/>
                </a:cubicBezTo>
                <a:cubicBezTo>
                  <a:pt x="1450" y="981"/>
                  <a:pt x="1450" y="981"/>
                  <a:pt x="1450" y="981"/>
                </a:cubicBezTo>
                <a:cubicBezTo>
                  <a:pt x="1454" y="981"/>
                  <a:pt x="1454" y="981"/>
                  <a:pt x="1454" y="981"/>
                </a:cubicBezTo>
                <a:cubicBezTo>
                  <a:pt x="1467" y="981"/>
                  <a:pt x="1467" y="981"/>
                  <a:pt x="1467" y="981"/>
                </a:cubicBezTo>
                <a:cubicBezTo>
                  <a:pt x="1472" y="979"/>
                  <a:pt x="1472" y="979"/>
                  <a:pt x="1472" y="979"/>
                </a:cubicBezTo>
                <a:cubicBezTo>
                  <a:pt x="1477" y="981"/>
                  <a:pt x="1477" y="981"/>
                  <a:pt x="1477" y="981"/>
                </a:cubicBezTo>
                <a:cubicBezTo>
                  <a:pt x="1477" y="979"/>
                  <a:pt x="1477" y="979"/>
                  <a:pt x="1477" y="979"/>
                </a:cubicBezTo>
                <a:cubicBezTo>
                  <a:pt x="1479" y="978"/>
                  <a:pt x="1479" y="978"/>
                  <a:pt x="1479" y="978"/>
                </a:cubicBezTo>
                <a:cubicBezTo>
                  <a:pt x="1481" y="981"/>
                  <a:pt x="1481" y="981"/>
                  <a:pt x="1481" y="981"/>
                </a:cubicBezTo>
                <a:cubicBezTo>
                  <a:pt x="1481" y="982"/>
                  <a:pt x="1481" y="982"/>
                  <a:pt x="1481" y="982"/>
                </a:cubicBezTo>
                <a:cubicBezTo>
                  <a:pt x="1487" y="983"/>
                  <a:pt x="1487" y="983"/>
                  <a:pt x="1487" y="983"/>
                </a:cubicBezTo>
                <a:cubicBezTo>
                  <a:pt x="1491" y="985"/>
                  <a:pt x="1491" y="985"/>
                  <a:pt x="1491" y="985"/>
                </a:cubicBezTo>
                <a:cubicBezTo>
                  <a:pt x="1499" y="980"/>
                  <a:pt x="1499" y="980"/>
                  <a:pt x="1499" y="980"/>
                </a:cubicBezTo>
                <a:cubicBezTo>
                  <a:pt x="1505" y="980"/>
                  <a:pt x="1505" y="980"/>
                  <a:pt x="1505" y="980"/>
                </a:cubicBezTo>
                <a:cubicBezTo>
                  <a:pt x="1511" y="975"/>
                  <a:pt x="1511" y="975"/>
                  <a:pt x="1511" y="975"/>
                </a:cubicBezTo>
                <a:cubicBezTo>
                  <a:pt x="1516" y="973"/>
                  <a:pt x="1516" y="973"/>
                  <a:pt x="1516" y="973"/>
                </a:cubicBezTo>
                <a:cubicBezTo>
                  <a:pt x="1521" y="972"/>
                  <a:pt x="1521" y="972"/>
                  <a:pt x="1521" y="972"/>
                </a:cubicBezTo>
                <a:cubicBezTo>
                  <a:pt x="1522" y="972"/>
                  <a:pt x="1522" y="972"/>
                  <a:pt x="1522" y="972"/>
                </a:cubicBezTo>
                <a:cubicBezTo>
                  <a:pt x="1527" y="969"/>
                  <a:pt x="1527" y="969"/>
                  <a:pt x="1527" y="969"/>
                </a:cubicBezTo>
                <a:cubicBezTo>
                  <a:pt x="1528" y="969"/>
                  <a:pt x="1528" y="969"/>
                  <a:pt x="1528" y="969"/>
                </a:cubicBezTo>
                <a:cubicBezTo>
                  <a:pt x="1532" y="969"/>
                  <a:pt x="1532" y="969"/>
                  <a:pt x="1532" y="969"/>
                </a:cubicBezTo>
                <a:cubicBezTo>
                  <a:pt x="1539" y="967"/>
                  <a:pt x="1539" y="967"/>
                  <a:pt x="1539" y="967"/>
                </a:cubicBezTo>
                <a:cubicBezTo>
                  <a:pt x="1539" y="967"/>
                  <a:pt x="1539" y="967"/>
                  <a:pt x="1539" y="967"/>
                </a:cubicBezTo>
                <a:cubicBezTo>
                  <a:pt x="1543" y="968"/>
                  <a:pt x="1543" y="968"/>
                  <a:pt x="1543" y="968"/>
                </a:cubicBezTo>
                <a:cubicBezTo>
                  <a:pt x="1547" y="967"/>
                  <a:pt x="1547" y="967"/>
                  <a:pt x="1547" y="967"/>
                </a:cubicBezTo>
                <a:cubicBezTo>
                  <a:pt x="1554" y="971"/>
                  <a:pt x="1554" y="971"/>
                  <a:pt x="1554" y="971"/>
                </a:cubicBezTo>
                <a:cubicBezTo>
                  <a:pt x="1558" y="975"/>
                  <a:pt x="1558" y="975"/>
                  <a:pt x="1558" y="975"/>
                </a:cubicBezTo>
                <a:cubicBezTo>
                  <a:pt x="1561" y="980"/>
                  <a:pt x="1561" y="980"/>
                  <a:pt x="1561" y="980"/>
                </a:cubicBezTo>
                <a:cubicBezTo>
                  <a:pt x="1561" y="983"/>
                  <a:pt x="1561" y="983"/>
                  <a:pt x="1561" y="983"/>
                </a:cubicBezTo>
                <a:cubicBezTo>
                  <a:pt x="1562" y="983"/>
                  <a:pt x="1562" y="983"/>
                  <a:pt x="1562" y="983"/>
                </a:cubicBezTo>
                <a:cubicBezTo>
                  <a:pt x="1563" y="987"/>
                  <a:pt x="1563" y="987"/>
                  <a:pt x="1563" y="987"/>
                </a:cubicBezTo>
                <a:cubicBezTo>
                  <a:pt x="1566" y="989"/>
                  <a:pt x="1566" y="989"/>
                  <a:pt x="1566" y="989"/>
                </a:cubicBezTo>
                <a:cubicBezTo>
                  <a:pt x="1569" y="990"/>
                  <a:pt x="1569" y="990"/>
                  <a:pt x="1569" y="990"/>
                </a:cubicBezTo>
                <a:cubicBezTo>
                  <a:pt x="1579" y="990"/>
                  <a:pt x="1579" y="990"/>
                  <a:pt x="1579" y="990"/>
                </a:cubicBezTo>
                <a:cubicBezTo>
                  <a:pt x="1581" y="989"/>
                  <a:pt x="1581" y="989"/>
                  <a:pt x="1581" y="989"/>
                </a:cubicBezTo>
                <a:cubicBezTo>
                  <a:pt x="1583" y="989"/>
                  <a:pt x="1583" y="989"/>
                  <a:pt x="1583" y="989"/>
                </a:cubicBezTo>
                <a:cubicBezTo>
                  <a:pt x="1587" y="988"/>
                  <a:pt x="1587" y="988"/>
                  <a:pt x="1587" y="988"/>
                </a:cubicBezTo>
                <a:cubicBezTo>
                  <a:pt x="1589" y="988"/>
                  <a:pt x="1589" y="988"/>
                  <a:pt x="1589" y="988"/>
                </a:cubicBezTo>
                <a:cubicBezTo>
                  <a:pt x="1591" y="988"/>
                  <a:pt x="1591" y="988"/>
                  <a:pt x="1591" y="988"/>
                </a:cubicBezTo>
                <a:cubicBezTo>
                  <a:pt x="1592" y="985"/>
                  <a:pt x="1592" y="985"/>
                  <a:pt x="1592" y="985"/>
                </a:cubicBezTo>
                <a:cubicBezTo>
                  <a:pt x="1594" y="987"/>
                  <a:pt x="1594" y="987"/>
                  <a:pt x="1594" y="987"/>
                </a:cubicBezTo>
                <a:cubicBezTo>
                  <a:pt x="1595" y="986"/>
                  <a:pt x="1595" y="986"/>
                  <a:pt x="1595" y="986"/>
                </a:cubicBezTo>
                <a:cubicBezTo>
                  <a:pt x="1595" y="986"/>
                  <a:pt x="1595" y="986"/>
                  <a:pt x="1595" y="986"/>
                </a:cubicBezTo>
                <a:cubicBezTo>
                  <a:pt x="1596" y="987"/>
                  <a:pt x="1596" y="987"/>
                  <a:pt x="1596" y="987"/>
                </a:cubicBezTo>
                <a:cubicBezTo>
                  <a:pt x="1598" y="986"/>
                  <a:pt x="1598" y="986"/>
                  <a:pt x="1598" y="986"/>
                </a:cubicBezTo>
                <a:cubicBezTo>
                  <a:pt x="1599" y="992"/>
                  <a:pt x="1599" y="992"/>
                  <a:pt x="1599" y="992"/>
                </a:cubicBezTo>
                <a:cubicBezTo>
                  <a:pt x="1601" y="993"/>
                  <a:pt x="1601" y="993"/>
                  <a:pt x="1601" y="993"/>
                </a:cubicBezTo>
                <a:cubicBezTo>
                  <a:pt x="1602" y="994"/>
                  <a:pt x="1602" y="994"/>
                  <a:pt x="1602" y="994"/>
                </a:cubicBezTo>
                <a:cubicBezTo>
                  <a:pt x="1605" y="992"/>
                  <a:pt x="1605" y="992"/>
                  <a:pt x="1605" y="992"/>
                </a:cubicBezTo>
                <a:cubicBezTo>
                  <a:pt x="1606" y="995"/>
                  <a:pt x="1606" y="995"/>
                  <a:pt x="1606" y="995"/>
                </a:cubicBezTo>
                <a:cubicBezTo>
                  <a:pt x="1606" y="996"/>
                  <a:pt x="1606" y="996"/>
                  <a:pt x="1606" y="996"/>
                </a:cubicBezTo>
                <a:cubicBezTo>
                  <a:pt x="1606" y="999"/>
                  <a:pt x="1606" y="999"/>
                  <a:pt x="1606" y="999"/>
                </a:cubicBezTo>
                <a:cubicBezTo>
                  <a:pt x="1608" y="1002"/>
                  <a:pt x="1608" y="1002"/>
                  <a:pt x="1608" y="1002"/>
                </a:cubicBezTo>
                <a:cubicBezTo>
                  <a:pt x="1608" y="1005"/>
                  <a:pt x="1608" y="1005"/>
                  <a:pt x="1608" y="1005"/>
                </a:cubicBezTo>
                <a:cubicBezTo>
                  <a:pt x="1607" y="1009"/>
                  <a:pt x="1607" y="1009"/>
                  <a:pt x="1607" y="1009"/>
                </a:cubicBezTo>
                <a:cubicBezTo>
                  <a:pt x="1608" y="1010"/>
                  <a:pt x="1608" y="1010"/>
                  <a:pt x="1608" y="1010"/>
                </a:cubicBezTo>
                <a:cubicBezTo>
                  <a:pt x="1606" y="1012"/>
                  <a:pt x="1606" y="1012"/>
                  <a:pt x="1606" y="1012"/>
                </a:cubicBezTo>
                <a:cubicBezTo>
                  <a:pt x="1606" y="1012"/>
                  <a:pt x="1606" y="1012"/>
                  <a:pt x="1606" y="1012"/>
                </a:cubicBezTo>
                <a:cubicBezTo>
                  <a:pt x="1607" y="1014"/>
                  <a:pt x="1607" y="1014"/>
                  <a:pt x="1607" y="1014"/>
                </a:cubicBezTo>
                <a:cubicBezTo>
                  <a:pt x="1604" y="1018"/>
                  <a:pt x="1604" y="1018"/>
                  <a:pt x="1604" y="1018"/>
                </a:cubicBezTo>
                <a:cubicBezTo>
                  <a:pt x="1601" y="1023"/>
                  <a:pt x="1601" y="1023"/>
                  <a:pt x="1601" y="1023"/>
                </a:cubicBezTo>
                <a:cubicBezTo>
                  <a:pt x="1604" y="1024"/>
                  <a:pt x="1604" y="1024"/>
                  <a:pt x="1604" y="1024"/>
                </a:cubicBezTo>
                <a:cubicBezTo>
                  <a:pt x="1604" y="1025"/>
                  <a:pt x="1604" y="1025"/>
                  <a:pt x="1604" y="1025"/>
                </a:cubicBezTo>
                <a:cubicBezTo>
                  <a:pt x="1603" y="1027"/>
                  <a:pt x="1603" y="1027"/>
                  <a:pt x="1603" y="1027"/>
                </a:cubicBezTo>
                <a:cubicBezTo>
                  <a:pt x="1601" y="1027"/>
                  <a:pt x="1601" y="1027"/>
                  <a:pt x="1601" y="1027"/>
                </a:cubicBezTo>
                <a:cubicBezTo>
                  <a:pt x="1603" y="1030"/>
                  <a:pt x="1603" y="1030"/>
                  <a:pt x="1603" y="1030"/>
                </a:cubicBezTo>
                <a:cubicBezTo>
                  <a:pt x="1606" y="1031"/>
                  <a:pt x="1606" y="1031"/>
                  <a:pt x="1606" y="1031"/>
                </a:cubicBezTo>
                <a:cubicBezTo>
                  <a:pt x="1602" y="1032"/>
                  <a:pt x="1602" y="1032"/>
                  <a:pt x="1602" y="1032"/>
                </a:cubicBezTo>
                <a:cubicBezTo>
                  <a:pt x="1601" y="1031"/>
                  <a:pt x="1601" y="1031"/>
                  <a:pt x="1601" y="1031"/>
                </a:cubicBezTo>
                <a:cubicBezTo>
                  <a:pt x="1601" y="1034"/>
                  <a:pt x="1601" y="1034"/>
                  <a:pt x="1601" y="1034"/>
                </a:cubicBezTo>
                <a:cubicBezTo>
                  <a:pt x="1600" y="1040"/>
                  <a:pt x="1600" y="1040"/>
                  <a:pt x="1600" y="1040"/>
                </a:cubicBezTo>
                <a:cubicBezTo>
                  <a:pt x="1598" y="1041"/>
                  <a:pt x="1598" y="1041"/>
                  <a:pt x="1598" y="1041"/>
                </a:cubicBezTo>
                <a:cubicBezTo>
                  <a:pt x="1596" y="1040"/>
                  <a:pt x="1596" y="1040"/>
                  <a:pt x="1596" y="1040"/>
                </a:cubicBezTo>
                <a:cubicBezTo>
                  <a:pt x="1596" y="1041"/>
                  <a:pt x="1596" y="1041"/>
                  <a:pt x="1596" y="1041"/>
                </a:cubicBezTo>
                <a:cubicBezTo>
                  <a:pt x="1598" y="1046"/>
                  <a:pt x="1598" y="1046"/>
                  <a:pt x="1598" y="1046"/>
                </a:cubicBezTo>
                <a:cubicBezTo>
                  <a:pt x="1599" y="1047"/>
                  <a:pt x="1599" y="1047"/>
                  <a:pt x="1599" y="1047"/>
                </a:cubicBezTo>
                <a:cubicBezTo>
                  <a:pt x="1599" y="1048"/>
                  <a:pt x="1599" y="1048"/>
                  <a:pt x="1599" y="1048"/>
                </a:cubicBezTo>
                <a:cubicBezTo>
                  <a:pt x="1601" y="1051"/>
                  <a:pt x="1601" y="1051"/>
                  <a:pt x="1601" y="1051"/>
                </a:cubicBezTo>
                <a:cubicBezTo>
                  <a:pt x="1601" y="1054"/>
                  <a:pt x="1601" y="1054"/>
                  <a:pt x="1601" y="1054"/>
                </a:cubicBezTo>
                <a:cubicBezTo>
                  <a:pt x="1602" y="1055"/>
                  <a:pt x="1602" y="1055"/>
                  <a:pt x="1602" y="1055"/>
                </a:cubicBezTo>
                <a:cubicBezTo>
                  <a:pt x="1603" y="1058"/>
                  <a:pt x="1603" y="1058"/>
                  <a:pt x="1603" y="1058"/>
                </a:cubicBezTo>
                <a:cubicBezTo>
                  <a:pt x="1606" y="1060"/>
                  <a:pt x="1606" y="1060"/>
                  <a:pt x="1606" y="1060"/>
                </a:cubicBezTo>
                <a:cubicBezTo>
                  <a:pt x="1605" y="1060"/>
                  <a:pt x="1605" y="1060"/>
                  <a:pt x="1605" y="1060"/>
                </a:cubicBezTo>
                <a:cubicBezTo>
                  <a:pt x="1608" y="1063"/>
                  <a:pt x="1608" y="1063"/>
                  <a:pt x="1608" y="1063"/>
                </a:cubicBezTo>
                <a:cubicBezTo>
                  <a:pt x="1612" y="1067"/>
                  <a:pt x="1612" y="1067"/>
                  <a:pt x="1612" y="1067"/>
                </a:cubicBezTo>
                <a:cubicBezTo>
                  <a:pt x="1613" y="1069"/>
                  <a:pt x="1613" y="1069"/>
                  <a:pt x="1613" y="1069"/>
                </a:cubicBezTo>
                <a:cubicBezTo>
                  <a:pt x="1617" y="1071"/>
                  <a:pt x="1617" y="1071"/>
                  <a:pt x="1617" y="1071"/>
                </a:cubicBezTo>
                <a:cubicBezTo>
                  <a:pt x="1617" y="1073"/>
                  <a:pt x="1617" y="1073"/>
                  <a:pt x="1617" y="1073"/>
                </a:cubicBezTo>
                <a:cubicBezTo>
                  <a:pt x="1619" y="1073"/>
                  <a:pt x="1619" y="1073"/>
                  <a:pt x="1619" y="1073"/>
                </a:cubicBezTo>
                <a:cubicBezTo>
                  <a:pt x="1620" y="1074"/>
                  <a:pt x="1620" y="1074"/>
                  <a:pt x="1620" y="1074"/>
                </a:cubicBezTo>
                <a:cubicBezTo>
                  <a:pt x="1622" y="1076"/>
                  <a:pt x="1622" y="1076"/>
                  <a:pt x="1622" y="1076"/>
                </a:cubicBezTo>
                <a:cubicBezTo>
                  <a:pt x="1622" y="1077"/>
                  <a:pt x="1622" y="1077"/>
                  <a:pt x="1622" y="1077"/>
                </a:cubicBezTo>
                <a:cubicBezTo>
                  <a:pt x="1625" y="1079"/>
                  <a:pt x="1625" y="1079"/>
                  <a:pt x="1625" y="1079"/>
                </a:cubicBezTo>
                <a:cubicBezTo>
                  <a:pt x="1625" y="1081"/>
                  <a:pt x="1625" y="1081"/>
                  <a:pt x="1625" y="1081"/>
                </a:cubicBezTo>
                <a:cubicBezTo>
                  <a:pt x="1627" y="1083"/>
                  <a:pt x="1627" y="1083"/>
                  <a:pt x="1627" y="1083"/>
                </a:cubicBezTo>
                <a:cubicBezTo>
                  <a:pt x="1627" y="1084"/>
                  <a:pt x="1627" y="1084"/>
                  <a:pt x="1627" y="1084"/>
                </a:cubicBezTo>
                <a:cubicBezTo>
                  <a:pt x="1628" y="1086"/>
                  <a:pt x="1628" y="1086"/>
                  <a:pt x="1628" y="1086"/>
                </a:cubicBezTo>
                <a:cubicBezTo>
                  <a:pt x="1629" y="1087"/>
                  <a:pt x="1629" y="1087"/>
                  <a:pt x="1629" y="1087"/>
                </a:cubicBezTo>
                <a:cubicBezTo>
                  <a:pt x="1630" y="1090"/>
                  <a:pt x="1630" y="1090"/>
                  <a:pt x="1630" y="1090"/>
                </a:cubicBezTo>
                <a:cubicBezTo>
                  <a:pt x="1629" y="1092"/>
                  <a:pt x="1629" y="1092"/>
                  <a:pt x="1629" y="1092"/>
                </a:cubicBezTo>
                <a:cubicBezTo>
                  <a:pt x="1629" y="1093"/>
                  <a:pt x="1629" y="1093"/>
                  <a:pt x="1629" y="1093"/>
                </a:cubicBezTo>
                <a:cubicBezTo>
                  <a:pt x="1630" y="1095"/>
                  <a:pt x="1630" y="1095"/>
                  <a:pt x="1630" y="1095"/>
                </a:cubicBezTo>
                <a:cubicBezTo>
                  <a:pt x="1633" y="1095"/>
                  <a:pt x="1633" y="1095"/>
                  <a:pt x="1633" y="1095"/>
                </a:cubicBezTo>
                <a:cubicBezTo>
                  <a:pt x="1634" y="1096"/>
                  <a:pt x="1634" y="1096"/>
                  <a:pt x="1634" y="1096"/>
                </a:cubicBezTo>
                <a:cubicBezTo>
                  <a:pt x="1631" y="1097"/>
                  <a:pt x="1631" y="1097"/>
                  <a:pt x="1631" y="1097"/>
                </a:cubicBezTo>
                <a:cubicBezTo>
                  <a:pt x="1632" y="1098"/>
                  <a:pt x="1632" y="1098"/>
                  <a:pt x="1632" y="1098"/>
                </a:cubicBezTo>
                <a:cubicBezTo>
                  <a:pt x="1632" y="1100"/>
                  <a:pt x="1632" y="1100"/>
                  <a:pt x="1632" y="1100"/>
                </a:cubicBezTo>
                <a:cubicBezTo>
                  <a:pt x="1638" y="1106"/>
                  <a:pt x="1638" y="1106"/>
                  <a:pt x="1638" y="1106"/>
                </a:cubicBezTo>
                <a:cubicBezTo>
                  <a:pt x="1638" y="1114"/>
                  <a:pt x="1638" y="1114"/>
                  <a:pt x="1638" y="1114"/>
                </a:cubicBezTo>
                <a:cubicBezTo>
                  <a:pt x="1641" y="1118"/>
                  <a:pt x="1641" y="1118"/>
                  <a:pt x="1641" y="1118"/>
                </a:cubicBezTo>
                <a:cubicBezTo>
                  <a:pt x="1641" y="1122"/>
                  <a:pt x="1641" y="1122"/>
                  <a:pt x="1641" y="1122"/>
                </a:cubicBezTo>
                <a:cubicBezTo>
                  <a:pt x="1637" y="1126"/>
                  <a:pt x="1637" y="1126"/>
                  <a:pt x="1637" y="1126"/>
                </a:cubicBezTo>
                <a:cubicBezTo>
                  <a:pt x="1639" y="1127"/>
                  <a:pt x="1639" y="1127"/>
                  <a:pt x="1639" y="1127"/>
                </a:cubicBezTo>
                <a:cubicBezTo>
                  <a:pt x="1639" y="1131"/>
                  <a:pt x="1639" y="1131"/>
                  <a:pt x="1639" y="1131"/>
                </a:cubicBezTo>
                <a:cubicBezTo>
                  <a:pt x="1641" y="1133"/>
                  <a:pt x="1641" y="1133"/>
                  <a:pt x="1641" y="1133"/>
                </a:cubicBezTo>
                <a:cubicBezTo>
                  <a:pt x="1641" y="1136"/>
                  <a:pt x="1641" y="1136"/>
                  <a:pt x="1641" y="1136"/>
                </a:cubicBezTo>
                <a:cubicBezTo>
                  <a:pt x="1645" y="1142"/>
                  <a:pt x="1645" y="1142"/>
                  <a:pt x="1645" y="1142"/>
                </a:cubicBezTo>
                <a:cubicBezTo>
                  <a:pt x="1644" y="1144"/>
                  <a:pt x="1644" y="1144"/>
                  <a:pt x="1644" y="1144"/>
                </a:cubicBezTo>
                <a:cubicBezTo>
                  <a:pt x="1646" y="1146"/>
                  <a:pt x="1646" y="1146"/>
                  <a:pt x="1646" y="1146"/>
                </a:cubicBezTo>
                <a:cubicBezTo>
                  <a:pt x="1646" y="1154"/>
                  <a:pt x="1646" y="1154"/>
                  <a:pt x="1646" y="1154"/>
                </a:cubicBezTo>
                <a:cubicBezTo>
                  <a:pt x="1642" y="1162"/>
                  <a:pt x="1642" y="1162"/>
                  <a:pt x="1642" y="1162"/>
                </a:cubicBezTo>
                <a:cubicBezTo>
                  <a:pt x="1640" y="1162"/>
                  <a:pt x="1640" y="1162"/>
                  <a:pt x="1640" y="1162"/>
                </a:cubicBezTo>
                <a:cubicBezTo>
                  <a:pt x="1636" y="1165"/>
                  <a:pt x="1636" y="1165"/>
                  <a:pt x="1636" y="1165"/>
                </a:cubicBezTo>
                <a:cubicBezTo>
                  <a:pt x="1636" y="1168"/>
                  <a:pt x="1636" y="1168"/>
                  <a:pt x="1636" y="1168"/>
                </a:cubicBezTo>
                <a:cubicBezTo>
                  <a:pt x="1630" y="1173"/>
                  <a:pt x="1630" y="1173"/>
                  <a:pt x="1630" y="1173"/>
                </a:cubicBezTo>
                <a:cubicBezTo>
                  <a:pt x="1630" y="1176"/>
                  <a:pt x="1630" y="1176"/>
                  <a:pt x="1630" y="1176"/>
                </a:cubicBezTo>
                <a:cubicBezTo>
                  <a:pt x="1629" y="1177"/>
                  <a:pt x="1629" y="1177"/>
                  <a:pt x="1629" y="1177"/>
                </a:cubicBezTo>
                <a:cubicBezTo>
                  <a:pt x="1629" y="1185"/>
                  <a:pt x="1629" y="1185"/>
                  <a:pt x="1629" y="1185"/>
                </a:cubicBezTo>
                <a:cubicBezTo>
                  <a:pt x="1627" y="1188"/>
                  <a:pt x="1627" y="1188"/>
                  <a:pt x="1627" y="1188"/>
                </a:cubicBezTo>
                <a:cubicBezTo>
                  <a:pt x="1626" y="1192"/>
                  <a:pt x="1626" y="1192"/>
                  <a:pt x="1626" y="1192"/>
                </a:cubicBezTo>
                <a:cubicBezTo>
                  <a:pt x="1623" y="1195"/>
                  <a:pt x="1623" y="1195"/>
                  <a:pt x="1623" y="1195"/>
                </a:cubicBezTo>
                <a:cubicBezTo>
                  <a:pt x="1623" y="1199"/>
                  <a:pt x="1623" y="1199"/>
                  <a:pt x="1623" y="1199"/>
                </a:cubicBezTo>
                <a:cubicBezTo>
                  <a:pt x="1623" y="1202"/>
                  <a:pt x="1623" y="1202"/>
                  <a:pt x="1623" y="1202"/>
                </a:cubicBezTo>
                <a:cubicBezTo>
                  <a:pt x="1623" y="1207"/>
                  <a:pt x="1623" y="1207"/>
                  <a:pt x="1623" y="1207"/>
                </a:cubicBezTo>
                <a:cubicBezTo>
                  <a:pt x="1623" y="1210"/>
                  <a:pt x="1623" y="1210"/>
                  <a:pt x="1623" y="1210"/>
                </a:cubicBezTo>
                <a:cubicBezTo>
                  <a:pt x="1623" y="1211"/>
                  <a:pt x="1623" y="1211"/>
                  <a:pt x="1623" y="1211"/>
                </a:cubicBezTo>
                <a:cubicBezTo>
                  <a:pt x="1623" y="1220"/>
                  <a:pt x="1623" y="1220"/>
                  <a:pt x="1623" y="1220"/>
                </a:cubicBezTo>
                <a:cubicBezTo>
                  <a:pt x="1629" y="1226"/>
                  <a:pt x="1629" y="1226"/>
                  <a:pt x="1629" y="1226"/>
                </a:cubicBezTo>
                <a:cubicBezTo>
                  <a:pt x="1633" y="1232"/>
                  <a:pt x="1633" y="1232"/>
                  <a:pt x="1633" y="1232"/>
                </a:cubicBezTo>
                <a:cubicBezTo>
                  <a:pt x="1638" y="1243"/>
                  <a:pt x="1638" y="1243"/>
                  <a:pt x="1638" y="1243"/>
                </a:cubicBezTo>
                <a:cubicBezTo>
                  <a:pt x="1638" y="1248"/>
                  <a:pt x="1638" y="1248"/>
                  <a:pt x="1638" y="1248"/>
                </a:cubicBezTo>
                <a:cubicBezTo>
                  <a:pt x="1643" y="1255"/>
                  <a:pt x="1643" y="1255"/>
                  <a:pt x="1643" y="1255"/>
                </a:cubicBezTo>
                <a:cubicBezTo>
                  <a:pt x="1643" y="1258"/>
                  <a:pt x="1643" y="1258"/>
                  <a:pt x="1643" y="1258"/>
                </a:cubicBezTo>
                <a:cubicBezTo>
                  <a:pt x="1649" y="1265"/>
                  <a:pt x="1649" y="1265"/>
                  <a:pt x="1649" y="1265"/>
                </a:cubicBezTo>
                <a:cubicBezTo>
                  <a:pt x="1649" y="1269"/>
                  <a:pt x="1649" y="1269"/>
                  <a:pt x="1649" y="1269"/>
                </a:cubicBezTo>
                <a:cubicBezTo>
                  <a:pt x="1647" y="1270"/>
                  <a:pt x="1647" y="1270"/>
                  <a:pt x="1647" y="1270"/>
                </a:cubicBezTo>
                <a:cubicBezTo>
                  <a:pt x="1649" y="1275"/>
                  <a:pt x="1649" y="1275"/>
                  <a:pt x="1649" y="1275"/>
                </a:cubicBezTo>
                <a:cubicBezTo>
                  <a:pt x="1649" y="1283"/>
                  <a:pt x="1649" y="1283"/>
                  <a:pt x="1649" y="1283"/>
                </a:cubicBezTo>
                <a:cubicBezTo>
                  <a:pt x="1652" y="1291"/>
                  <a:pt x="1652" y="1291"/>
                  <a:pt x="1652" y="1291"/>
                </a:cubicBezTo>
                <a:cubicBezTo>
                  <a:pt x="1652" y="1295"/>
                  <a:pt x="1652" y="1295"/>
                  <a:pt x="1652" y="1295"/>
                </a:cubicBezTo>
                <a:cubicBezTo>
                  <a:pt x="1653" y="1298"/>
                  <a:pt x="1653" y="1298"/>
                  <a:pt x="1653" y="1298"/>
                </a:cubicBezTo>
                <a:cubicBezTo>
                  <a:pt x="1651" y="1299"/>
                  <a:pt x="1651" y="1299"/>
                  <a:pt x="1651" y="1299"/>
                </a:cubicBezTo>
                <a:cubicBezTo>
                  <a:pt x="1653" y="1301"/>
                  <a:pt x="1653" y="1301"/>
                  <a:pt x="1653" y="1301"/>
                </a:cubicBezTo>
                <a:cubicBezTo>
                  <a:pt x="1653" y="1306"/>
                  <a:pt x="1653" y="1306"/>
                  <a:pt x="1653" y="1306"/>
                </a:cubicBezTo>
                <a:cubicBezTo>
                  <a:pt x="1655" y="1307"/>
                  <a:pt x="1655" y="1307"/>
                  <a:pt x="1655" y="1307"/>
                </a:cubicBezTo>
                <a:cubicBezTo>
                  <a:pt x="1656" y="1308"/>
                  <a:pt x="1656" y="1308"/>
                  <a:pt x="1656" y="1308"/>
                </a:cubicBezTo>
                <a:cubicBezTo>
                  <a:pt x="1654" y="1309"/>
                  <a:pt x="1654" y="1309"/>
                  <a:pt x="1654" y="1309"/>
                </a:cubicBezTo>
                <a:cubicBezTo>
                  <a:pt x="1654" y="1311"/>
                  <a:pt x="1654" y="1311"/>
                  <a:pt x="1654" y="1311"/>
                </a:cubicBezTo>
                <a:cubicBezTo>
                  <a:pt x="1656" y="1313"/>
                  <a:pt x="1656" y="1313"/>
                  <a:pt x="1656" y="1313"/>
                </a:cubicBezTo>
                <a:cubicBezTo>
                  <a:pt x="1656" y="1317"/>
                  <a:pt x="1656" y="1317"/>
                  <a:pt x="1656" y="1317"/>
                </a:cubicBezTo>
                <a:cubicBezTo>
                  <a:pt x="1658" y="1320"/>
                  <a:pt x="1658" y="1320"/>
                  <a:pt x="1658" y="1320"/>
                </a:cubicBezTo>
                <a:cubicBezTo>
                  <a:pt x="1661" y="1324"/>
                  <a:pt x="1661" y="1324"/>
                  <a:pt x="1661" y="1324"/>
                </a:cubicBezTo>
                <a:cubicBezTo>
                  <a:pt x="1663" y="1327"/>
                  <a:pt x="1663" y="1327"/>
                  <a:pt x="1663" y="1327"/>
                </a:cubicBezTo>
                <a:cubicBezTo>
                  <a:pt x="1664" y="1328"/>
                  <a:pt x="1664" y="1328"/>
                  <a:pt x="1664" y="1328"/>
                </a:cubicBezTo>
                <a:cubicBezTo>
                  <a:pt x="1667" y="1331"/>
                  <a:pt x="1667" y="1331"/>
                  <a:pt x="1667" y="1331"/>
                </a:cubicBezTo>
                <a:cubicBezTo>
                  <a:pt x="1667" y="1331"/>
                  <a:pt x="1667" y="1331"/>
                  <a:pt x="1667" y="1331"/>
                </a:cubicBezTo>
                <a:cubicBezTo>
                  <a:pt x="1668" y="1334"/>
                  <a:pt x="1668" y="1334"/>
                  <a:pt x="1668" y="1334"/>
                </a:cubicBezTo>
                <a:cubicBezTo>
                  <a:pt x="1671" y="1336"/>
                  <a:pt x="1671" y="1336"/>
                  <a:pt x="1671" y="1336"/>
                </a:cubicBezTo>
                <a:cubicBezTo>
                  <a:pt x="1673" y="1343"/>
                  <a:pt x="1673" y="1343"/>
                  <a:pt x="1673" y="1343"/>
                </a:cubicBezTo>
                <a:cubicBezTo>
                  <a:pt x="1673" y="1345"/>
                  <a:pt x="1673" y="1345"/>
                  <a:pt x="1673" y="1345"/>
                </a:cubicBezTo>
                <a:cubicBezTo>
                  <a:pt x="1675" y="1351"/>
                  <a:pt x="1675" y="1351"/>
                  <a:pt x="1675" y="1351"/>
                </a:cubicBezTo>
                <a:cubicBezTo>
                  <a:pt x="1676" y="1357"/>
                  <a:pt x="1676" y="1357"/>
                  <a:pt x="1676" y="1357"/>
                </a:cubicBezTo>
                <a:cubicBezTo>
                  <a:pt x="1679" y="1361"/>
                  <a:pt x="1679" y="1361"/>
                  <a:pt x="1679" y="1361"/>
                </a:cubicBezTo>
                <a:cubicBezTo>
                  <a:pt x="1679" y="1363"/>
                  <a:pt x="1679" y="1363"/>
                  <a:pt x="1679" y="1363"/>
                </a:cubicBezTo>
                <a:cubicBezTo>
                  <a:pt x="1682" y="1368"/>
                  <a:pt x="1682" y="1368"/>
                  <a:pt x="1682" y="1368"/>
                </a:cubicBezTo>
                <a:cubicBezTo>
                  <a:pt x="1682" y="1369"/>
                  <a:pt x="1682" y="1369"/>
                  <a:pt x="1682" y="1369"/>
                </a:cubicBezTo>
                <a:cubicBezTo>
                  <a:pt x="1683" y="1373"/>
                  <a:pt x="1683" y="1373"/>
                  <a:pt x="1683" y="1373"/>
                </a:cubicBezTo>
                <a:cubicBezTo>
                  <a:pt x="1683" y="1376"/>
                  <a:pt x="1683" y="1376"/>
                  <a:pt x="1683" y="1376"/>
                </a:cubicBezTo>
                <a:cubicBezTo>
                  <a:pt x="1681" y="1377"/>
                  <a:pt x="1681" y="1377"/>
                  <a:pt x="1681" y="1377"/>
                </a:cubicBezTo>
                <a:cubicBezTo>
                  <a:pt x="1680" y="1377"/>
                  <a:pt x="1680" y="1377"/>
                  <a:pt x="1680" y="1377"/>
                </a:cubicBezTo>
                <a:cubicBezTo>
                  <a:pt x="1679" y="1376"/>
                  <a:pt x="1679" y="1376"/>
                  <a:pt x="1679" y="1376"/>
                </a:cubicBezTo>
                <a:cubicBezTo>
                  <a:pt x="1678" y="1377"/>
                  <a:pt x="1678" y="1377"/>
                  <a:pt x="1678" y="1377"/>
                </a:cubicBezTo>
                <a:cubicBezTo>
                  <a:pt x="1678" y="1380"/>
                  <a:pt x="1678" y="1380"/>
                  <a:pt x="1678" y="1380"/>
                </a:cubicBezTo>
                <a:cubicBezTo>
                  <a:pt x="1680" y="1382"/>
                  <a:pt x="1680" y="1382"/>
                  <a:pt x="1680" y="1382"/>
                </a:cubicBezTo>
                <a:cubicBezTo>
                  <a:pt x="1682" y="1384"/>
                  <a:pt x="1682" y="1384"/>
                  <a:pt x="1682" y="1384"/>
                </a:cubicBezTo>
                <a:cubicBezTo>
                  <a:pt x="1683" y="1387"/>
                  <a:pt x="1683" y="1387"/>
                  <a:pt x="1683" y="1387"/>
                </a:cubicBezTo>
                <a:cubicBezTo>
                  <a:pt x="1682" y="1389"/>
                  <a:pt x="1682" y="1389"/>
                  <a:pt x="1682" y="1389"/>
                </a:cubicBezTo>
                <a:cubicBezTo>
                  <a:pt x="1683" y="1392"/>
                  <a:pt x="1683" y="1392"/>
                  <a:pt x="1683" y="1392"/>
                </a:cubicBezTo>
                <a:cubicBezTo>
                  <a:pt x="1682" y="1394"/>
                  <a:pt x="1682" y="1394"/>
                  <a:pt x="1682" y="1394"/>
                </a:cubicBezTo>
                <a:cubicBezTo>
                  <a:pt x="1682" y="1396"/>
                  <a:pt x="1682" y="1396"/>
                  <a:pt x="1682" y="1396"/>
                </a:cubicBezTo>
                <a:cubicBezTo>
                  <a:pt x="1683" y="1397"/>
                  <a:pt x="1683" y="1397"/>
                  <a:pt x="1683" y="1397"/>
                </a:cubicBezTo>
                <a:cubicBezTo>
                  <a:pt x="1683" y="1395"/>
                  <a:pt x="1683" y="1395"/>
                  <a:pt x="1683" y="1395"/>
                </a:cubicBezTo>
                <a:cubicBezTo>
                  <a:pt x="1685" y="1393"/>
                  <a:pt x="1685" y="1393"/>
                  <a:pt x="1685" y="1393"/>
                </a:cubicBezTo>
                <a:cubicBezTo>
                  <a:pt x="1687" y="1394"/>
                  <a:pt x="1687" y="1394"/>
                  <a:pt x="1687" y="1394"/>
                </a:cubicBezTo>
                <a:cubicBezTo>
                  <a:pt x="1688" y="1396"/>
                  <a:pt x="1688" y="1396"/>
                  <a:pt x="1688" y="1396"/>
                </a:cubicBezTo>
                <a:cubicBezTo>
                  <a:pt x="1687" y="1396"/>
                  <a:pt x="1687" y="1396"/>
                  <a:pt x="1687" y="1396"/>
                </a:cubicBezTo>
                <a:cubicBezTo>
                  <a:pt x="1688" y="1397"/>
                  <a:pt x="1688" y="1397"/>
                  <a:pt x="1688" y="1397"/>
                </a:cubicBezTo>
                <a:cubicBezTo>
                  <a:pt x="1689" y="1396"/>
                  <a:pt x="1689" y="1396"/>
                  <a:pt x="1689" y="1396"/>
                </a:cubicBezTo>
                <a:cubicBezTo>
                  <a:pt x="1691" y="1397"/>
                  <a:pt x="1691" y="1397"/>
                  <a:pt x="1691" y="1397"/>
                </a:cubicBezTo>
                <a:cubicBezTo>
                  <a:pt x="1691" y="1400"/>
                  <a:pt x="1691" y="1400"/>
                  <a:pt x="1691" y="1400"/>
                </a:cubicBezTo>
                <a:cubicBezTo>
                  <a:pt x="1692" y="1399"/>
                  <a:pt x="1692" y="1399"/>
                  <a:pt x="1692" y="1399"/>
                </a:cubicBezTo>
                <a:cubicBezTo>
                  <a:pt x="1697" y="1401"/>
                  <a:pt x="1697" y="1401"/>
                  <a:pt x="1697" y="1401"/>
                </a:cubicBezTo>
                <a:cubicBezTo>
                  <a:pt x="1698" y="1401"/>
                  <a:pt x="1698" y="1401"/>
                  <a:pt x="1698" y="1401"/>
                </a:cubicBezTo>
                <a:cubicBezTo>
                  <a:pt x="1699" y="1401"/>
                  <a:pt x="1699" y="1401"/>
                  <a:pt x="1699" y="1401"/>
                </a:cubicBezTo>
                <a:cubicBezTo>
                  <a:pt x="1700" y="1400"/>
                  <a:pt x="1700" y="1400"/>
                  <a:pt x="1700" y="1400"/>
                </a:cubicBezTo>
                <a:cubicBezTo>
                  <a:pt x="1702" y="1399"/>
                  <a:pt x="1702" y="1399"/>
                  <a:pt x="1702" y="1399"/>
                </a:cubicBezTo>
                <a:cubicBezTo>
                  <a:pt x="1704" y="1397"/>
                  <a:pt x="1704" y="1397"/>
                  <a:pt x="1704" y="1397"/>
                </a:cubicBezTo>
                <a:cubicBezTo>
                  <a:pt x="1706" y="1397"/>
                  <a:pt x="1706" y="1397"/>
                  <a:pt x="1706" y="1397"/>
                </a:cubicBezTo>
                <a:cubicBezTo>
                  <a:pt x="1707" y="1397"/>
                  <a:pt x="1707" y="1397"/>
                  <a:pt x="1707" y="1397"/>
                </a:cubicBezTo>
                <a:cubicBezTo>
                  <a:pt x="1709" y="1397"/>
                  <a:pt x="1709" y="1397"/>
                  <a:pt x="1709" y="1397"/>
                </a:cubicBezTo>
                <a:cubicBezTo>
                  <a:pt x="1712" y="1398"/>
                  <a:pt x="1712" y="1398"/>
                  <a:pt x="1712" y="1398"/>
                </a:cubicBezTo>
                <a:cubicBezTo>
                  <a:pt x="1714" y="1397"/>
                  <a:pt x="1714" y="1397"/>
                  <a:pt x="1714" y="1397"/>
                </a:cubicBezTo>
                <a:cubicBezTo>
                  <a:pt x="1716" y="1397"/>
                  <a:pt x="1716" y="1397"/>
                  <a:pt x="1716" y="1397"/>
                </a:cubicBezTo>
                <a:cubicBezTo>
                  <a:pt x="1717" y="1396"/>
                  <a:pt x="1717" y="1396"/>
                  <a:pt x="1717" y="1396"/>
                </a:cubicBezTo>
                <a:cubicBezTo>
                  <a:pt x="1718" y="1395"/>
                  <a:pt x="1718" y="1395"/>
                  <a:pt x="1718" y="1395"/>
                </a:cubicBezTo>
                <a:cubicBezTo>
                  <a:pt x="1719" y="1395"/>
                  <a:pt x="1719" y="1395"/>
                  <a:pt x="1719" y="1395"/>
                </a:cubicBezTo>
                <a:cubicBezTo>
                  <a:pt x="1720" y="1395"/>
                  <a:pt x="1720" y="1395"/>
                  <a:pt x="1720" y="1395"/>
                </a:cubicBezTo>
                <a:cubicBezTo>
                  <a:pt x="1721" y="1394"/>
                  <a:pt x="1721" y="1394"/>
                  <a:pt x="1721" y="1394"/>
                </a:cubicBezTo>
                <a:cubicBezTo>
                  <a:pt x="1723" y="1393"/>
                  <a:pt x="1723" y="1393"/>
                  <a:pt x="1723" y="1393"/>
                </a:cubicBezTo>
                <a:cubicBezTo>
                  <a:pt x="1728" y="1393"/>
                  <a:pt x="1728" y="1393"/>
                  <a:pt x="1728" y="1393"/>
                </a:cubicBezTo>
                <a:cubicBezTo>
                  <a:pt x="1730" y="1394"/>
                  <a:pt x="1730" y="1394"/>
                  <a:pt x="1730" y="1394"/>
                </a:cubicBezTo>
                <a:cubicBezTo>
                  <a:pt x="1732" y="1394"/>
                  <a:pt x="1732" y="1394"/>
                  <a:pt x="1732" y="1394"/>
                </a:cubicBezTo>
                <a:cubicBezTo>
                  <a:pt x="1732" y="1393"/>
                  <a:pt x="1732" y="1393"/>
                  <a:pt x="1732" y="1393"/>
                </a:cubicBezTo>
                <a:cubicBezTo>
                  <a:pt x="1735" y="1392"/>
                  <a:pt x="1735" y="1392"/>
                  <a:pt x="1735" y="1392"/>
                </a:cubicBezTo>
                <a:cubicBezTo>
                  <a:pt x="1740" y="1393"/>
                  <a:pt x="1740" y="1393"/>
                  <a:pt x="1740" y="1393"/>
                </a:cubicBezTo>
                <a:cubicBezTo>
                  <a:pt x="1741" y="1394"/>
                  <a:pt x="1741" y="1394"/>
                  <a:pt x="1741" y="1394"/>
                </a:cubicBezTo>
                <a:cubicBezTo>
                  <a:pt x="1746" y="1395"/>
                  <a:pt x="1746" y="1395"/>
                  <a:pt x="1746" y="1395"/>
                </a:cubicBezTo>
                <a:cubicBezTo>
                  <a:pt x="1747" y="1395"/>
                  <a:pt x="1747" y="1395"/>
                  <a:pt x="1747" y="1395"/>
                </a:cubicBezTo>
                <a:cubicBezTo>
                  <a:pt x="1746" y="1394"/>
                  <a:pt x="1746" y="1394"/>
                  <a:pt x="1746" y="1394"/>
                </a:cubicBezTo>
                <a:cubicBezTo>
                  <a:pt x="1747" y="1392"/>
                  <a:pt x="1747" y="1392"/>
                  <a:pt x="1747" y="1392"/>
                </a:cubicBezTo>
                <a:cubicBezTo>
                  <a:pt x="1749" y="1392"/>
                  <a:pt x="1749" y="1392"/>
                  <a:pt x="1749" y="1392"/>
                </a:cubicBezTo>
                <a:cubicBezTo>
                  <a:pt x="1751" y="1393"/>
                  <a:pt x="1751" y="1393"/>
                  <a:pt x="1751" y="1393"/>
                </a:cubicBezTo>
                <a:cubicBezTo>
                  <a:pt x="1755" y="1393"/>
                  <a:pt x="1755" y="1393"/>
                  <a:pt x="1755" y="1393"/>
                </a:cubicBezTo>
                <a:cubicBezTo>
                  <a:pt x="1755" y="1393"/>
                  <a:pt x="1755" y="1393"/>
                  <a:pt x="1755" y="1393"/>
                </a:cubicBezTo>
                <a:cubicBezTo>
                  <a:pt x="1753" y="1391"/>
                  <a:pt x="1753" y="1391"/>
                  <a:pt x="1753" y="1391"/>
                </a:cubicBezTo>
                <a:cubicBezTo>
                  <a:pt x="1754" y="1390"/>
                  <a:pt x="1754" y="1390"/>
                  <a:pt x="1754" y="1390"/>
                </a:cubicBezTo>
                <a:cubicBezTo>
                  <a:pt x="1757" y="1389"/>
                  <a:pt x="1757" y="1389"/>
                  <a:pt x="1757" y="1389"/>
                </a:cubicBezTo>
                <a:cubicBezTo>
                  <a:pt x="1760" y="1389"/>
                  <a:pt x="1760" y="1389"/>
                  <a:pt x="1760" y="1389"/>
                </a:cubicBezTo>
                <a:cubicBezTo>
                  <a:pt x="1761" y="1390"/>
                  <a:pt x="1761" y="1390"/>
                  <a:pt x="1761" y="1390"/>
                </a:cubicBezTo>
                <a:cubicBezTo>
                  <a:pt x="1763" y="1389"/>
                  <a:pt x="1763" y="1389"/>
                  <a:pt x="1763" y="1389"/>
                </a:cubicBezTo>
                <a:cubicBezTo>
                  <a:pt x="1766" y="1388"/>
                  <a:pt x="1766" y="1388"/>
                  <a:pt x="1766" y="1388"/>
                </a:cubicBezTo>
                <a:cubicBezTo>
                  <a:pt x="1769" y="1387"/>
                  <a:pt x="1769" y="1387"/>
                  <a:pt x="1769" y="1387"/>
                </a:cubicBezTo>
                <a:cubicBezTo>
                  <a:pt x="1769" y="1386"/>
                  <a:pt x="1769" y="1386"/>
                  <a:pt x="1769" y="1386"/>
                </a:cubicBezTo>
                <a:cubicBezTo>
                  <a:pt x="1772" y="1386"/>
                  <a:pt x="1772" y="1386"/>
                  <a:pt x="1772" y="1386"/>
                </a:cubicBezTo>
                <a:cubicBezTo>
                  <a:pt x="1773" y="1384"/>
                  <a:pt x="1773" y="1384"/>
                  <a:pt x="1773" y="1384"/>
                </a:cubicBezTo>
                <a:cubicBezTo>
                  <a:pt x="1780" y="1380"/>
                  <a:pt x="1780" y="1380"/>
                  <a:pt x="1780" y="1380"/>
                </a:cubicBezTo>
                <a:cubicBezTo>
                  <a:pt x="1782" y="1378"/>
                  <a:pt x="1782" y="1378"/>
                  <a:pt x="1782" y="1378"/>
                </a:cubicBezTo>
                <a:cubicBezTo>
                  <a:pt x="1782" y="1377"/>
                  <a:pt x="1782" y="1377"/>
                  <a:pt x="1782" y="1377"/>
                </a:cubicBezTo>
                <a:cubicBezTo>
                  <a:pt x="1783" y="1377"/>
                  <a:pt x="1783" y="1377"/>
                  <a:pt x="1783" y="1377"/>
                </a:cubicBezTo>
                <a:cubicBezTo>
                  <a:pt x="1794" y="1366"/>
                  <a:pt x="1794" y="1366"/>
                  <a:pt x="1794" y="1366"/>
                </a:cubicBezTo>
                <a:cubicBezTo>
                  <a:pt x="1794" y="1366"/>
                  <a:pt x="1794" y="1366"/>
                  <a:pt x="1794" y="1366"/>
                </a:cubicBezTo>
                <a:cubicBezTo>
                  <a:pt x="1795" y="1366"/>
                  <a:pt x="1795" y="1366"/>
                  <a:pt x="1795" y="1366"/>
                </a:cubicBezTo>
                <a:cubicBezTo>
                  <a:pt x="1797" y="1363"/>
                  <a:pt x="1797" y="1363"/>
                  <a:pt x="1797" y="1363"/>
                </a:cubicBezTo>
                <a:cubicBezTo>
                  <a:pt x="1799" y="1363"/>
                  <a:pt x="1799" y="1363"/>
                  <a:pt x="1799" y="1363"/>
                </a:cubicBezTo>
                <a:cubicBezTo>
                  <a:pt x="1800" y="1360"/>
                  <a:pt x="1800" y="1360"/>
                  <a:pt x="1800" y="1360"/>
                </a:cubicBezTo>
                <a:cubicBezTo>
                  <a:pt x="1803" y="1357"/>
                  <a:pt x="1803" y="1357"/>
                  <a:pt x="1803" y="1357"/>
                </a:cubicBezTo>
                <a:cubicBezTo>
                  <a:pt x="1807" y="1350"/>
                  <a:pt x="1807" y="1350"/>
                  <a:pt x="1807" y="1350"/>
                </a:cubicBezTo>
                <a:cubicBezTo>
                  <a:pt x="1809" y="1347"/>
                  <a:pt x="1809" y="1347"/>
                  <a:pt x="1809" y="1347"/>
                </a:cubicBezTo>
                <a:cubicBezTo>
                  <a:pt x="1810" y="1347"/>
                  <a:pt x="1810" y="1347"/>
                  <a:pt x="1810" y="1347"/>
                </a:cubicBezTo>
                <a:cubicBezTo>
                  <a:pt x="1812" y="1344"/>
                  <a:pt x="1812" y="1344"/>
                  <a:pt x="1812" y="1344"/>
                </a:cubicBezTo>
                <a:cubicBezTo>
                  <a:pt x="1812" y="1343"/>
                  <a:pt x="1812" y="1343"/>
                  <a:pt x="1812" y="1343"/>
                </a:cubicBezTo>
                <a:cubicBezTo>
                  <a:pt x="1814" y="1341"/>
                  <a:pt x="1814" y="1341"/>
                  <a:pt x="1814" y="1341"/>
                </a:cubicBezTo>
                <a:cubicBezTo>
                  <a:pt x="1815" y="1339"/>
                  <a:pt x="1815" y="1339"/>
                  <a:pt x="1815" y="1339"/>
                </a:cubicBezTo>
                <a:cubicBezTo>
                  <a:pt x="1817" y="1337"/>
                  <a:pt x="1817" y="1337"/>
                  <a:pt x="1817" y="1337"/>
                </a:cubicBezTo>
                <a:cubicBezTo>
                  <a:pt x="1818" y="1336"/>
                  <a:pt x="1818" y="1336"/>
                  <a:pt x="1818" y="1336"/>
                </a:cubicBezTo>
                <a:cubicBezTo>
                  <a:pt x="1820" y="1335"/>
                  <a:pt x="1820" y="1335"/>
                  <a:pt x="1820" y="1335"/>
                </a:cubicBezTo>
                <a:cubicBezTo>
                  <a:pt x="1821" y="1334"/>
                  <a:pt x="1821" y="1334"/>
                  <a:pt x="1821" y="1334"/>
                </a:cubicBezTo>
                <a:cubicBezTo>
                  <a:pt x="1822" y="1334"/>
                  <a:pt x="1822" y="1334"/>
                  <a:pt x="1822" y="1334"/>
                </a:cubicBezTo>
                <a:cubicBezTo>
                  <a:pt x="1825" y="1331"/>
                  <a:pt x="1825" y="1331"/>
                  <a:pt x="1825" y="1331"/>
                </a:cubicBezTo>
                <a:cubicBezTo>
                  <a:pt x="1825" y="1329"/>
                  <a:pt x="1825" y="1329"/>
                  <a:pt x="1825" y="1329"/>
                </a:cubicBezTo>
                <a:cubicBezTo>
                  <a:pt x="1827" y="1327"/>
                  <a:pt x="1827" y="1327"/>
                  <a:pt x="1827" y="1327"/>
                </a:cubicBezTo>
                <a:cubicBezTo>
                  <a:pt x="1827" y="1323"/>
                  <a:pt x="1827" y="1323"/>
                  <a:pt x="1827" y="1323"/>
                </a:cubicBezTo>
                <a:cubicBezTo>
                  <a:pt x="1829" y="1320"/>
                  <a:pt x="1829" y="1320"/>
                  <a:pt x="1829" y="1320"/>
                </a:cubicBezTo>
                <a:cubicBezTo>
                  <a:pt x="1829" y="1317"/>
                  <a:pt x="1829" y="1317"/>
                  <a:pt x="1829" y="1317"/>
                </a:cubicBezTo>
                <a:cubicBezTo>
                  <a:pt x="1831" y="1314"/>
                  <a:pt x="1831" y="1314"/>
                  <a:pt x="1831" y="1314"/>
                </a:cubicBezTo>
                <a:cubicBezTo>
                  <a:pt x="1830" y="1313"/>
                  <a:pt x="1830" y="1313"/>
                  <a:pt x="1830" y="1313"/>
                </a:cubicBezTo>
                <a:cubicBezTo>
                  <a:pt x="1831" y="1312"/>
                  <a:pt x="1831" y="1312"/>
                  <a:pt x="1831" y="1312"/>
                </a:cubicBezTo>
                <a:cubicBezTo>
                  <a:pt x="1831" y="1311"/>
                  <a:pt x="1831" y="1311"/>
                  <a:pt x="1831" y="1311"/>
                </a:cubicBezTo>
                <a:cubicBezTo>
                  <a:pt x="1831" y="1310"/>
                  <a:pt x="1831" y="1310"/>
                  <a:pt x="1831" y="1310"/>
                </a:cubicBezTo>
                <a:cubicBezTo>
                  <a:pt x="1832" y="1308"/>
                  <a:pt x="1832" y="1308"/>
                  <a:pt x="1832" y="1308"/>
                </a:cubicBezTo>
                <a:cubicBezTo>
                  <a:pt x="1833" y="1305"/>
                  <a:pt x="1833" y="1305"/>
                  <a:pt x="1833" y="1305"/>
                </a:cubicBezTo>
                <a:cubicBezTo>
                  <a:pt x="1833" y="1304"/>
                  <a:pt x="1833" y="1304"/>
                  <a:pt x="1833" y="1304"/>
                </a:cubicBezTo>
                <a:cubicBezTo>
                  <a:pt x="1832" y="1304"/>
                  <a:pt x="1832" y="1304"/>
                  <a:pt x="1832" y="1304"/>
                </a:cubicBezTo>
                <a:cubicBezTo>
                  <a:pt x="1831" y="1306"/>
                  <a:pt x="1831" y="1306"/>
                  <a:pt x="1831" y="1306"/>
                </a:cubicBezTo>
                <a:cubicBezTo>
                  <a:pt x="1830" y="1306"/>
                  <a:pt x="1830" y="1306"/>
                  <a:pt x="1830" y="1306"/>
                </a:cubicBezTo>
                <a:cubicBezTo>
                  <a:pt x="1829" y="1307"/>
                  <a:pt x="1829" y="1307"/>
                  <a:pt x="1829" y="1307"/>
                </a:cubicBezTo>
                <a:cubicBezTo>
                  <a:pt x="1829" y="1305"/>
                  <a:pt x="1829" y="1305"/>
                  <a:pt x="1829" y="1305"/>
                </a:cubicBezTo>
                <a:cubicBezTo>
                  <a:pt x="1828" y="1303"/>
                  <a:pt x="1828" y="1303"/>
                  <a:pt x="1828" y="1303"/>
                </a:cubicBezTo>
                <a:cubicBezTo>
                  <a:pt x="1828" y="1303"/>
                  <a:pt x="1828" y="1303"/>
                  <a:pt x="1828" y="1303"/>
                </a:cubicBezTo>
                <a:cubicBezTo>
                  <a:pt x="1829" y="1302"/>
                  <a:pt x="1829" y="1302"/>
                  <a:pt x="1829" y="1302"/>
                </a:cubicBezTo>
                <a:cubicBezTo>
                  <a:pt x="1830" y="1302"/>
                  <a:pt x="1830" y="1302"/>
                  <a:pt x="1830" y="1302"/>
                </a:cubicBezTo>
                <a:cubicBezTo>
                  <a:pt x="1831" y="1300"/>
                  <a:pt x="1831" y="1300"/>
                  <a:pt x="1831" y="1300"/>
                </a:cubicBezTo>
                <a:cubicBezTo>
                  <a:pt x="1832" y="1298"/>
                  <a:pt x="1832" y="1298"/>
                  <a:pt x="1832" y="1298"/>
                </a:cubicBezTo>
                <a:cubicBezTo>
                  <a:pt x="1833" y="1297"/>
                  <a:pt x="1833" y="1297"/>
                  <a:pt x="1833" y="1297"/>
                </a:cubicBezTo>
                <a:cubicBezTo>
                  <a:pt x="1835" y="1297"/>
                  <a:pt x="1835" y="1297"/>
                  <a:pt x="1835" y="1297"/>
                </a:cubicBezTo>
                <a:cubicBezTo>
                  <a:pt x="1839" y="1293"/>
                  <a:pt x="1839" y="1293"/>
                  <a:pt x="1839" y="1293"/>
                </a:cubicBezTo>
                <a:cubicBezTo>
                  <a:pt x="1847" y="1292"/>
                  <a:pt x="1847" y="1292"/>
                  <a:pt x="1847" y="1292"/>
                </a:cubicBezTo>
                <a:cubicBezTo>
                  <a:pt x="1854" y="1289"/>
                  <a:pt x="1854" y="1289"/>
                  <a:pt x="1854" y="1289"/>
                </a:cubicBezTo>
                <a:cubicBezTo>
                  <a:pt x="1858" y="1285"/>
                  <a:pt x="1858" y="1285"/>
                  <a:pt x="1858" y="1285"/>
                </a:cubicBezTo>
                <a:cubicBezTo>
                  <a:pt x="1858" y="1282"/>
                  <a:pt x="1858" y="1282"/>
                  <a:pt x="1858" y="1282"/>
                </a:cubicBezTo>
                <a:cubicBezTo>
                  <a:pt x="1860" y="1280"/>
                  <a:pt x="1860" y="1280"/>
                  <a:pt x="1860" y="1280"/>
                </a:cubicBezTo>
                <a:cubicBezTo>
                  <a:pt x="1859" y="1279"/>
                  <a:pt x="1859" y="1279"/>
                  <a:pt x="1859" y="1279"/>
                </a:cubicBezTo>
                <a:cubicBezTo>
                  <a:pt x="1858" y="1280"/>
                  <a:pt x="1858" y="1280"/>
                  <a:pt x="1858" y="1280"/>
                </a:cubicBezTo>
                <a:cubicBezTo>
                  <a:pt x="1857" y="1278"/>
                  <a:pt x="1857" y="1278"/>
                  <a:pt x="1857" y="1278"/>
                </a:cubicBezTo>
                <a:cubicBezTo>
                  <a:pt x="1858" y="1278"/>
                  <a:pt x="1858" y="1278"/>
                  <a:pt x="1858" y="1278"/>
                </a:cubicBezTo>
                <a:cubicBezTo>
                  <a:pt x="1858" y="1276"/>
                  <a:pt x="1858" y="1276"/>
                  <a:pt x="1858" y="1276"/>
                </a:cubicBezTo>
                <a:cubicBezTo>
                  <a:pt x="1859" y="1275"/>
                  <a:pt x="1859" y="1275"/>
                  <a:pt x="1859" y="1275"/>
                </a:cubicBezTo>
                <a:cubicBezTo>
                  <a:pt x="1859" y="1273"/>
                  <a:pt x="1859" y="1273"/>
                  <a:pt x="1859" y="1273"/>
                </a:cubicBezTo>
                <a:cubicBezTo>
                  <a:pt x="1860" y="1270"/>
                  <a:pt x="1860" y="1270"/>
                  <a:pt x="1860" y="1270"/>
                </a:cubicBezTo>
                <a:cubicBezTo>
                  <a:pt x="1860" y="1270"/>
                  <a:pt x="1860" y="1270"/>
                  <a:pt x="1860" y="1270"/>
                </a:cubicBezTo>
                <a:cubicBezTo>
                  <a:pt x="1860" y="1267"/>
                  <a:pt x="1860" y="1267"/>
                  <a:pt x="1860" y="1267"/>
                </a:cubicBezTo>
                <a:cubicBezTo>
                  <a:pt x="1861" y="1266"/>
                  <a:pt x="1861" y="1266"/>
                  <a:pt x="1861" y="1266"/>
                </a:cubicBezTo>
                <a:cubicBezTo>
                  <a:pt x="1861" y="1263"/>
                  <a:pt x="1861" y="1263"/>
                  <a:pt x="1861" y="1263"/>
                </a:cubicBezTo>
                <a:cubicBezTo>
                  <a:pt x="1860" y="1263"/>
                  <a:pt x="1860" y="1263"/>
                  <a:pt x="1860" y="1263"/>
                </a:cubicBezTo>
                <a:cubicBezTo>
                  <a:pt x="1860" y="1261"/>
                  <a:pt x="1860" y="1261"/>
                  <a:pt x="1860" y="1261"/>
                </a:cubicBezTo>
                <a:cubicBezTo>
                  <a:pt x="1859" y="1264"/>
                  <a:pt x="1859" y="1264"/>
                  <a:pt x="1859" y="1264"/>
                </a:cubicBezTo>
                <a:cubicBezTo>
                  <a:pt x="1859" y="1265"/>
                  <a:pt x="1859" y="1265"/>
                  <a:pt x="1859" y="1265"/>
                </a:cubicBezTo>
                <a:cubicBezTo>
                  <a:pt x="1858" y="1265"/>
                  <a:pt x="1858" y="1265"/>
                  <a:pt x="1858" y="1265"/>
                </a:cubicBezTo>
                <a:cubicBezTo>
                  <a:pt x="1858" y="1263"/>
                  <a:pt x="1858" y="1263"/>
                  <a:pt x="1858" y="1263"/>
                </a:cubicBezTo>
                <a:cubicBezTo>
                  <a:pt x="1858" y="1257"/>
                  <a:pt x="1858" y="1257"/>
                  <a:pt x="1858" y="1257"/>
                </a:cubicBezTo>
                <a:cubicBezTo>
                  <a:pt x="1857" y="1255"/>
                  <a:pt x="1857" y="1255"/>
                  <a:pt x="1857" y="1255"/>
                </a:cubicBezTo>
                <a:cubicBezTo>
                  <a:pt x="1857" y="1252"/>
                  <a:pt x="1857" y="1252"/>
                  <a:pt x="1857" y="1252"/>
                </a:cubicBezTo>
                <a:cubicBezTo>
                  <a:pt x="1856" y="1250"/>
                  <a:pt x="1856" y="1250"/>
                  <a:pt x="1856" y="1250"/>
                </a:cubicBezTo>
                <a:cubicBezTo>
                  <a:pt x="1855" y="1250"/>
                  <a:pt x="1855" y="1250"/>
                  <a:pt x="1855" y="1250"/>
                </a:cubicBezTo>
                <a:cubicBezTo>
                  <a:pt x="1856" y="1249"/>
                  <a:pt x="1856" y="1249"/>
                  <a:pt x="1856" y="1249"/>
                </a:cubicBezTo>
                <a:cubicBezTo>
                  <a:pt x="1856" y="1248"/>
                  <a:pt x="1856" y="1248"/>
                  <a:pt x="1856" y="1248"/>
                </a:cubicBezTo>
                <a:cubicBezTo>
                  <a:pt x="1853" y="1244"/>
                  <a:pt x="1853" y="1244"/>
                  <a:pt x="1853" y="1244"/>
                </a:cubicBezTo>
                <a:cubicBezTo>
                  <a:pt x="1854" y="1242"/>
                  <a:pt x="1854" y="1242"/>
                  <a:pt x="1854" y="1242"/>
                </a:cubicBezTo>
                <a:cubicBezTo>
                  <a:pt x="1854" y="1241"/>
                  <a:pt x="1854" y="1241"/>
                  <a:pt x="1854" y="1241"/>
                </a:cubicBezTo>
                <a:cubicBezTo>
                  <a:pt x="1855" y="1240"/>
                  <a:pt x="1855" y="1240"/>
                  <a:pt x="1855" y="1240"/>
                </a:cubicBezTo>
                <a:cubicBezTo>
                  <a:pt x="1855" y="1238"/>
                  <a:pt x="1855" y="1238"/>
                  <a:pt x="1855" y="1238"/>
                </a:cubicBezTo>
                <a:cubicBezTo>
                  <a:pt x="1854" y="1237"/>
                  <a:pt x="1854" y="1237"/>
                  <a:pt x="1854" y="1237"/>
                </a:cubicBezTo>
                <a:cubicBezTo>
                  <a:pt x="1854" y="1236"/>
                  <a:pt x="1854" y="1236"/>
                  <a:pt x="1854" y="1236"/>
                </a:cubicBezTo>
                <a:cubicBezTo>
                  <a:pt x="1855" y="1236"/>
                  <a:pt x="1855" y="1236"/>
                  <a:pt x="1855" y="1236"/>
                </a:cubicBezTo>
                <a:cubicBezTo>
                  <a:pt x="1857" y="1237"/>
                  <a:pt x="1857" y="1237"/>
                  <a:pt x="1857" y="1237"/>
                </a:cubicBezTo>
                <a:cubicBezTo>
                  <a:pt x="1858" y="1236"/>
                  <a:pt x="1858" y="1236"/>
                  <a:pt x="1858" y="1236"/>
                </a:cubicBezTo>
                <a:cubicBezTo>
                  <a:pt x="1860" y="1236"/>
                  <a:pt x="1860" y="1236"/>
                  <a:pt x="1860" y="1236"/>
                </a:cubicBezTo>
                <a:cubicBezTo>
                  <a:pt x="1862" y="1234"/>
                  <a:pt x="1862" y="1234"/>
                  <a:pt x="1862" y="1234"/>
                </a:cubicBezTo>
                <a:cubicBezTo>
                  <a:pt x="1862" y="1232"/>
                  <a:pt x="1862" y="1232"/>
                  <a:pt x="1862" y="1232"/>
                </a:cubicBezTo>
                <a:cubicBezTo>
                  <a:pt x="1867" y="1229"/>
                  <a:pt x="1867" y="1229"/>
                  <a:pt x="1867" y="1229"/>
                </a:cubicBezTo>
                <a:cubicBezTo>
                  <a:pt x="1869" y="1228"/>
                  <a:pt x="1869" y="1228"/>
                  <a:pt x="1869" y="1228"/>
                </a:cubicBezTo>
                <a:cubicBezTo>
                  <a:pt x="1869" y="1227"/>
                  <a:pt x="1869" y="1227"/>
                  <a:pt x="1869" y="1227"/>
                </a:cubicBezTo>
                <a:cubicBezTo>
                  <a:pt x="1870" y="1227"/>
                  <a:pt x="1870" y="1227"/>
                  <a:pt x="1870" y="1227"/>
                </a:cubicBezTo>
                <a:cubicBezTo>
                  <a:pt x="1871" y="1226"/>
                  <a:pt x="1871" y="1226"/>
                  <a:pt x="1871" y="1226"/>
                </a:cubicBezTo>
                <a:cubicBezTo>
                  <a:pt x="1871" y="1225"/>
                  <a:pt x="1871" y="1225"/>
                  <a:pt x="1871" y="1225"/>
                </a:cubicBezTo>
                <a:cubicBezTo>
                  <a:pt x="1876" y="1222"/>
                  <a:pt x="1876" y="1222"/>
                  <a:pt x="1876" y="1222"/>
                </a:cubicBezTo>
                <a:cubicBezTo>
                  <a:pt x="1876" y="1221"/>
                  <a:pt x="1876" y="1221"/>
                  <a:pt x="1876" y="1221"/>
                </a:cubicBezTo>
                <a:cubicBezTo>
                  <a:pt x="1877" y="1221"/>
                  <a:pt x="1877" y="1221"/>
                  <a:pt x="1877" y="1221"/>
                </a:cubicBezTo>
                <a:cubicBezTo>
                  <a:pt x="1878" y="1218"/>
                  <a:pt x="1878" y="1218"/>
                  <a:pt x="1878" y="1218"/>
                </a:cubicBezTo>
                <a:cubicBezTo>
                  <a:pt x="1878" y="1219"/>
                  <a:pt x="1878" y="1219"/>
                  <a:pt x="1878" y="1219"/>
                </a:cubicBezTo>
                <a:cubicBezTo>
                  <a:pt x="1879" y="1219"/>
                  <a:pt x="1879" y="1219"/>
                  <a:pt x="1879" y="1219"/>
                </a:cubicBezTo>
                <a:cubicBezTo>
                  <a:pt x="1882" y="1216"/>
                  <a:pt x="1882" y="1216"/>
                  <a:pt x="1882" y="1216"/>
                </a:cubicBezTo>
                <a:cubicBezTo>
                  <a:pt x="1882" y="1215"/>
                  <a:pt x="1882" y="1215"/>
                  <a:pt x="1882" y="1215"/>
                </a:cubicBezTo>
                <a:cubicBezTo>
                  <a:pt x="1883" y="1215"/>
                  <a:pt x="1883" y="1215"/>
                  <a:pt x="1883" y="1215"/>
                </a:cubicBezTo>
                <a:cubicBezTo>
                  <a:pt x="1887" y="1213"/>
                  <a:pt x="1887" y="1213"/>
                  <a:pt x="1887" y="1213"/>
                </a:cubicBezTo>
                <a:cubicBezTo>
                  <a:pt x="1890" y="1211"/>
                  <a:pt x="1890" y="1211"/>
                  <a:pt x="1890" y="1211"/>
                </a:cubicBezTo>
                <a:cubicBezTo>
                  <a:pt x="1890" y="1211"/>
                  <a:pt x="1890" y="1211"/>
                  <a:pt x="1890" y="1211"/>
                </a:cubicBezTo>
                <a:cubicBezTo>
                  <a:pt x="1893" y="1211"/>
                  <a:pt x="1893" y="1211"/>
                  <a:pt x="1893" y="1211"/>
                </a:cubicBezTo>
                <a:cubicBezTo>
                  <a:pt x="1899" y="1208"/>
                  <a:pt x="1899" y="1208"/>
                  <a:pt x="1899" y="1208"/>
                </a:cubicBezTo>
                <a:cubicBezTo>
                  <a:pt x="1900" y="1206"/>
                  <a:pt x="1900" y="1206"/>
                  <a:pt x="1900" y="1206"/>
                </a:cubicBezTo>
                <a:cubicBezTo>
                  <a:pt x="1901" y="1206"/>
                  <a:pt x="1901" y="1206"/>
                  <a:pt x="1901" y="1206"/>
                </a:cubicBezTo>
                <a:cubicBezTo>
                  <a:pt x="1907" y="1202"/>
                  <a:pt x="1907" y="1202"/>
                  <a:pt x="1907" y="1202"/>
                </a:cubicBezTo>
                <a:cubicBezTo>
                  <a:pt x="1907" y="1201"/>
                  <a:pt x="1907" y="1201"/>
                  <a:pt x="1907" y="1201"/>
                </a:cubicBezTo>
                <a:cubicBezTo>
                  <a:pt x="1909" y="1200"/>
                  <a:pt x="1909" y="1200"/>
                  <a:pt x="1909" y="1200"/>
                </a:cubicBezTo>
                <a:cubicBezTo>
                  <a:pt x="1911" y="1198"/>
                  <a:pt x="1911" y="1198"/>
                  <a:pt x="1911" y="1198"/>
                </a:cubicBezTo>
                <a:cubicBezTo>
                  <a:pt x="1911" y="1196"/>
                  <a:pt x="1911" y="1196"/>
                  <a:pt x="1911" y="1196"/>
                </a:cubicBezTo>
                <a:cubicBezTo>
                  <a:pt x="1913" y="1193"/>
                  <a:pt x="1913" y="1193"/>
                  <a:pt x="1913" y="1193"/>
                </a:cubicBezTo>
                <a:cubicBezTo>
                  <a:pt x="1914" y="1193"/>
                  <a:pt x="1914" y="1193"/>
                  <a:pt x="1914" y="1193"/>
                </a:cubicBezTo>
                <a:cubicBezTo>
                  <a:pt x="1915" y="1191"/>
                  <a:pt x="1915" y="1191"/>
                  <a:pt x="1915" y="1191"/>
                </a:cubicBezTo>
                <a:cubicBezTo>
                  <a:pt x="1915" y="1190"/>
                  <a:pt x="1915" y="1190"/>
                  <a:pt x="1915" y="1190"/>
                </a:cubicBezTo>
                <a:cubicBezTo>
                  <a:pt x="1914" y="1190"/>
                  <a:pt x="1914" y="1190"/>
                  <a:pt x="1914" y="1190"/>
                </a:cubicBezTo>
                <a:cubicBezTo>
                  <a:pt x="1914" y="1190"/>
                  <a:pt x="1914" y="1190"/>
                  <a:pt x="1914" y="1190"/>
                </a:cubicBezTo>
                <a:cubicBezTo>
                  <a:pt x="1913" y="1190"/>
                  <a:pt x="1913" y="1190"/>
                  <a:pt x="1913" y="1190"/>
                </a:cubicBezTo>
                <a:cubicBezTo>
                  <a:pt x="1915" y="1188"/>
                  <a:pt x="1915" y="1188"/>
                  <a:pt x="1915" y="1188"/>
                </a:cubicBezTo>
                <a:cubicBezTo>
                  <a:pt x="1916" y="1188"/>
                  <a:pt x="1916" y="1188"/>
                  <a:pt x="1916" y="1188"/>
                </a:cubicBezTo>
                <a:cubicBezTo>
                  <a:pt x="1916" y="1187"/>
                  <a:pt x="1916" y="1187"/>
                  <a:pt x="1916" y="1187"/>
                </a:cubicBezTo>
                <a:cubicBezTo>
                  <a:pt x="1916" y="1186"/>
                  <a:pt x="1916" y="1186"/>
                  <a:pt x="1916" y="1186"/>
                </a:cubicBezTo>
                <a:cubicBezTo>
                  <a:pt x="1917" y="1186"/>
                  <a:pt x="1917" y="1186"/>
                  <a:pt x="1917" y="1186"/>
                </a:cubicBezTo>
                <a:cubicBezTo>
                  <a:pt x="1918" y="1184"/>
                  <a:pt x="1918" y="1184"/>
                  <a:pt x="1918" y="1184"/>
                </a:cubicBezTo>
                <a:cubicBezTo>
                  <a:pt x="1917" y="1180"/>
                  <a:pt x="1917" y="1180"/>
                  <a:pt x="1917" y="1180"/>
                </a:cubicBezTo>
                <a:cubicBezTo>
                  <a:pt x="1917" y="1180"/>
                  <a:pt x="1917" y="1180"/>
                  <a:pt x="1917" y="1180"/>
                </a:cubicBezTo>
                <a:cubicBezTo>
                  <a:pt x="1915" y="1180"/>
                  <a:pt x="1915" y="1180"/>
                  <a:pt x="1915" y="1180"/>
                </a:cubicBezTo>
                <a:cubicBezTo>
                  <a:pt x="1914" y="1179"/>
                  <a:pt x="1914" y="1179"/>
                  <a:pt x="1914" y="1179"/>
                </a:cubicBezTo>
                <a:cubicBezTo>
                  <a:pt x="1914" y="1178"/>
                  <a:pt x="1914" y="1178"/>
                  <a:pt x="1914" y="1178"/>
                </a:cubicBezTo>
                <a:cubicBezTo>
                  <a:pt x="1916" y="1178"/>
                  <a:pt x="1916" y="1178"/>
                  <a:pt x="1916" y="1178"/>
                </a:cubicBezTo>
                <a:cubicBezTo>
                  <a:pt x="1916" y="1174"/>
                  <a:pt x="1916" y="1174"/>
                  <a:pt x="1916" y="1174"/>
                </a:cubicBezTo>
                <a:cubicBezTo>
                  <a:pt x="1915" y="1173"/>
                  <a:pt x="1915" y="1173"/>
                  <a:pt x="1915" y="1173"/>
                </a:cubicBezTo>
                <a:cubicBezTo>
                  <a:pt x="1916" y="1173"/>
                  <a:pt x="1916" y="1173"/>
                  <a:pt x="1916" y="1173"/>
                </a:cubicBezTo>
                <a:cubicBezTo>
                  <a:pt x="1916" y="1168"/>
                  <a:pt x="1916" y="1168"/>
                  <a:pt x="1916" y="1168"/>
                </a:cubicBezTo>
                <a:cubicBezTo>
                  <a:pt x="1916" y="1165"/>
                  <a:pt x="1916" y="1165"/>
                  <a:pt x="1916" y="1165"/>
                </a:cubicBezTo>
                <a:cubicBezTo>
                  <a:pt x="1917" y="1164"/>
                  <a:pt x="1917" y="1164"/>
                  <a:pt x="1917" y="1164"/>
                </a:cubicBezTo>
                <a:cubicBezTo>
                  <a:pt x="1917" y="1162"/>
                  <a:pt x="1917" y="1162"/>
                  <a:pt x="1917" y="1162"/>
                </a:cubicBezTo>
                <a:cubicBezTo>
                  <a:pt x="1916" y="1161"/>
                  <a:pt x="1916" y="1161"/>
                  <a:pt x="1916" y="1161"/>
                </a:cubicBezTo>
                <a:cubicBezTo>
                  <a:pt x="1916" y="1158"/>
                  <a:pt x="1916" y="1158"/>
                  <a:pt x="1916" y="1158"/>
                </a:cubicBezTo>
                <a:cubicBezTo>
                  <a:pt x="1917" y="1158"/>
                  <a:pt x="1917" y="1158"/>
                  <a:pt x="1917" y="1158"/>
                </a:cubicBezTo>
                <a:cubicBezTo>
                  <a:pt x="1916" y="1156"/>
                  <a:pt x="1916" y="1156"/>
                  <a:pt x="1916" y="1156"/>
                </a:cubicBezTo>
                <a:cubicBezTo>
                  <a:pt x="1915" y="1152"/>
                  <a:pt x="1915" y="1152"/>
                  <a:pt x="1915" y="1152"/>
                </a:cubicBezTo>
                <a:cubicBezTo>
                  <a:pt x="1916" y="1151"/>
                  <a:pt x="1916" y="1151"/>
                  <a:pt x="1916" y="1151"/>
                </a:cubicBezTo>
                <a:cubicBezTo>
                  <a:pt x="1916" y="1151"/>
                  <a:pt x="1916" y="1151"/>
                  <a:pt x="1916" y="1151"/>
                </a:cubicBezTo>
                <a:cubicBezTo>
                  <a:pt x="1916" y="1150"/>
                  <a:pt x="1916" y="1150"/>
                  <a:pt x="1916" y="1150"/>
                </a:cubicBezTo>
                <a:cubicBezTo>
                  <a:pt x="1916" y="1149"/>
                  <a:pt x="1916" y="1149"/>
                  <a:pt x="1916" y="1149"/>
                </a:cubicBezTo>
                <a:cubicBezTo>
                  <a:pt x="1918" y="1146"/>
                  <a:pt x="1918" y="1146"/>
                  <a:pt x="1918" y="1146"/>
                </a:cubicBezTo>
                <a:cubicBezTo>
                  <a:pt x="1917" y="1145"/>
                  <a:pt x="1917" y="1145"/>
                  <a:pt x="1917" y="1145"/>
                </a:cubicBezTo>
                <a:cubicBezTo>
                  <a:pt x="1918" y="1144"/>
                  <a:pt x="1918" y="1144"/>
                  <a:pt x="1918" y="1144"/>
                </a:cubicBezTo>
                <a:cubicBezTo>
                  <a:pt x="1918" y="1142"/>
                  <a:pt x="1918" y="1142"/>
                  <a:pt x="1918" y="1142"/>
                </a:cubicBezTo>
                <a:cubicBezTo>
                  <a:pt x="1918" y="1141"/>
                  <a:pt x="1918" y="1141"/>
                  <a:pt x="1918" y="1141"/>
                </a:cubicBezTo>
                <a:cubicBezTo>
                  <a:pt x="1917" y="1141"/>
                  <a:pt x="1917" y="1141"/>
                  <a:pt x="1917" y="1141"/>
                </a:cubicBezTo>
                <a:cubicBezTo>
                  <a:pt x="1917" y="1140"/>
                  <a:pt x="1917" y="1140"/>
                  <a:pt x="1917" y="1140"/>
                </a:cubicBezTo>
                <a:cubicBezTo>
                  <a:pt x="1915" y="1138"/>
                  <a:pt x="1915" y="1138"/>
                  <a:pt x="1915" y="1138"/>
                </a:cubicBezTo>
                <a:cubicBezTo>
                  <a:pt x="1913" y="1138"/>
                  <a:pt x="1913" y="1138"/>
                  <a:pt x="1913" y="1138"/>
                </a:cubicBezTo>
                <a:cubicBezTo>
                  <a:pt x="1909" y="1134"/>
                  <a:pt x="1909" y="1134"/>
                  <a:pt x="1909" y="1134"/>
                </a:cubicBezTo>
                <a:cubicBezTo>
                  <a:pt x="1909" y="1133"/>
                  <a:pt x="1909" y="1133"/>
                  <a:pt x="1909" y="1133"/>
                </a:cubicBezTo>
                <a:cubicBezTo>
                  <a:pt x="1908" y="1130"/>
                  <a:pt x="1908" y="1130"/>
                  <a:pt x="1908" y="1130"/>
                </a:cubicBezTo>
                <a:cubicBezTo>
                  <a:pt x="1907" y="1129"/>
                  <a:pt x="1907" y="1129"/>
                  <a:pt x="1907" y="1129"/>
                </a:cubicBezTo>
                <a:cubicBezTo>
                  <a:pt x="1908" y="1127"/>
                  <a:pt x="1908" y="1127"/>
                  <a:pt x="1908" y="1127"/>
                </a:cubicBezTo>
                <a:cubicBezTo>
                  <a:pt x="1907" y="1126"/>
                  <a:pt x="1907" y="1126"/>
                  <a:pt x="1907" y="1126"/>
                </a:cubicBezTo>
                <a:cubicBezTo>
                  <a:pt x="1907" y="1124"/>
                  <a:pt x="1907" y="1124"/>
                  <a:pt x="1907" y="1124"/>
                </a:cubicBezTo>
                <a:cubicBezTo>
                  <a:pt x="1906" y="1123"/>
                  <a:pt x="1906" y="1123"/>
                  <a:pt x="1906" y="1123"/>
                </a:cubicBezTo>
                <a:cubicBezTo>
                  <a:pt x="1907" y="1123"/>
                  <a:pt x="1907" y="1123"/>
                  <a:pt x="1907" y="1123"/>
                </a:cubicBezTo>
                <a:cubicBezTo>
                  <a:pt x="1906" y="1120"/>
                  <a:pt x="1906" y="1120"/>
                  <a:pt x="1906" y="1120"/>
                </a:cubicBezTo>
                <a:cubicBezTo>
                  <a:pt x="1905" y="1118"/>
                  <a:pt x="1905" y="1118"/>
                  <a:pt x="1905" y="1118"/>
                </a:cubicBezTo>
                <a:cubicBezTo>
                  <a:pt x="1907" y="1117"/>
                  <a:pt x="1907" y="1117"/>
                  <a:pt x="1907" y="1117"/>
                </a:cubicBezTo>
                <a:cubicBezTo>
                  <a:pt x="1907" y="1114"/>
                  <a:pt x="1907" y="1114"/>
                  <a:pt x="1907" y="1114"/>
                </a:cubicBezTo>
                <a:cubicBezTo>
                  <a:pt x="1905" y="1113"/>
                  <a:pt x="1905" y="1113"/>
                  <a:pt x="1905" y="1113"/>
                </a:cubicBezTo>
                <a:cubicBezTo>
                  <a:pt x="1905" y="1109"/>
                  <a:pt x="1905" y="1109"/>
                  <a:pt x="1905" y="1109"/>
                </a:cubicBezTo>
                <a:cubicBezTo>
                  <a:pt x="1906" y="1107"/>
                  <a:pt x="1906" y="1107"/>
                  <a:pt x="1906" y="1107"/>
                </a:cubicBezTo>
                <a:cubicBezTo>
                  <a:pt x="1907" y="1106"/>
                  <a:pt x="1907" y="1106"/>
                  <a:pt x="1907" y="1106"/>
                </a:cubicBezTo>
                <a:cubicBezTo>
                  <a:pt x="1908" y="1106"/>
                  <a:pt x="1908" y="1106"/>
                  <a:pt x="1908" y="1106"/>
                </a:cubicBezTo>
                <a:cubicBezTo>
                  <a:pt x="1908" y="1105"/>
                  <a:pt x="1908" y="1105"/>
                  <a:pt x="1908" y="1105"/>
                </a:cubicBezTo>
                <a:cubicBezTo>
                  <a:pt x="1907" y="1101"/>
                  <a:pt x="1907" y="1101"/>
                  <a:pt x="1907" y="1101"/>
                </a:cubicBezTo>
                <a:cubicBezTo>
                  <a:pt x="1906" y="1101"/>
                  <a:pt x="1906" y="1101"/>
                  <a:pt x="1906" y="1101"/>
                </a:cubicBezTo>
                <a:cubicBezTo>
                  <a:pt x="1904" y="1099"/>
                  <a:pt x="1904" y="1099"/>
                  <a:pt x="1904" y="1099"/>
                </a:cubicBezTo>
                <a:cubicBezTo>
                  <a:pt x="1901" y="1096"/>
                  <a:pt x="1901" y="1096"/>
                  <a:pt x="1901" y="1096"/>
                </a:cubicBezTo>
                <a:cubicBezTo>
                  <a:pt x="1901" y="1094"/>
                  <a:pt x="1901" y="1094"/>
                  <a:pt x="1901" y="1094"/>
                </a:cubicBezTo>
                <a:cubicBezTo>
                  <a:pt x="1902" y="1090"/>
                  <a:pt x="1902" y="1090"/>
                  <a:pt x="1902" y="1090"/>
                </a:cubicBezTo>
                <a:cubicBezTo>
                  <a:pt x="1905" y="1083"/>
                  <a:pt x="1905" y="1083"/>
                  <a:pt x="1905" y="1083"/>
                </a:cubicBezTo>
                <a:cubicBezTo>
                  <a:pt x="1905" y="1082"/>
                  <a:pt x="1905" y="1082"/>
                  <a:pt x="1905" y="1082"/>
                </a:cubicBezTo>
                <a:cubicBezTo>
                  <a:pt x="1905" y="1081"/>
                  <a:pt x="1905" y="1081"/>
                  <a:pt x="1905" y="1081"/>
                </a:cubicBezTo>
                <a:cubicBezTo>
                  <a:pt x="1905" y="1080"/>
                  <a:pt x="1905" y="1080"/>
                  <a:pt x="1905" y="1080"/>
                </a:cubicBezTo>
                <a:cubicBezTo>
                  <a:pt x="1905" y="1080"/>
                  <a:pt x="1905" y="1080"/>
                  <a:pt x="1905" y="1080"/>
                </a:cubicBezTo>
                <a:cubicBezTo>
                  <a:pt x="1906" y="1080"/>
                  <a:pt x="1906" y="1080"/>
                  <a:pt x="1906" y="1080"/>
                </a:cubicBezTo>
                <a:cubicBezTo>
                  <a:pt x="1908" y="1079"/>
                  <a:pt x="1908" y="1079"/>
                  <a:pt x="1908" y="1079"/>
                </a:cubicBezTo>
                <a:cubicBezTo>
                  <a:pt x="1912" y="1074"/>
                  <a:pt x="1912" y="1074"/>
                  <a:pt x="1912" y="1074"/>
                </a:cubicBezTo>
                <a:cubicBezTo>
                  <a:pt x="1913" y="1071"/>
                  <a:pt x="1913" y="1071"/>
                  <a:pt x="1913" y="1071"/>
                </a:cubicBezTo>
                <a:cubicBezTo>
                  <a:pt x="1913" y="1068"/>
                  <a:pt x="1913" y="1068"/>
                  <a:pt x="1913" y="1068"/>
                </a:cubicBezTo>
                <a:cubicBezTo>
                  <a:pt x="1915" y="1066"/>
                  <a:pt x="1915" y="1066"/>
                  <a:pt x="1915" y="1066"/>
                </a:cubicBezTo>
                <a:cubicBezTo>
                  <a:pt x="1916" y="1064"/>
                  <a:pt x="1916" y="1064"/>
                  <a:pt x="1916" y="1064"/>
                </a:cubicBezTo>
                <a:cubicBezTo>
                  <a:pt x="1916" y="1063"/>
                  <a:pt x="1916" y="1063"/>
                  <a:pt x="1916" y="1063"/>
                </a:cubicBezTo>
                <a:cubicBezTo>
                  <a:pt x="1916" y="1062"/>
                  <a:pt x="1916" y="1062"/>
                  <a:pt x="1916" y="1062"/>
                </a:cubicBezTo>
                <a:cubicBezTo>
                  <a:pt x="1917" y="1060"/>
                  <a:pt x="1917" y="1060"/>
                  <a:pt x="1917" y="1060"/>
                </a:cubicBezTo>
                <a:cubicBezTo>
                  <a:pt x="1917" y="1060"/>
                  <a:pt x="1917" y="1060"/>
                  <a:pt x="1917" y="1060"/>
                </a:cubicBezTo>
                <a:cubicBezTo>
                  <a:pt x="1919" y="1059"/>
                  <a:pt x="1919" y="1059"/>
                  <a:pt x="1919" y="1059"/>
                </a:cubicBezTo>
                <a:cubicBezTo>
                  <a:pt x="1922" y="1059"/>
                  <a:pt x="1922" y="1059"/>
                  <a:pt x="1922" y="1059"/>
                </a:cubicBezTo>
                <a:cubicBezTo>
                  <a:pt x="1924" y="1057"/>
                  <a:pt x="1924" y="1057"/>
                  <a:pt x="1924" y="1057"/>
                </a:cubicBezTo>
                <a:cubicBezTo>
                  <a:pt x="1927" y="1055"/>
                  <a:pt x="1927" y="1055"/>
                  <a:pt x="1927" y="1055"/>
                </a:cubicBezTo>
                <a:cubicBezTo>
                  <a:pt x="1926" y="1054"/>
                  <a:pt x="1926" y="1054"/>
                  <a:pt x="1926" y="1054"/>
                </a:cubicBezTo>
                <a:cubicBezTo>
                  <a:pt x="1928" y="1053"/>
                  <a:pt x="1928" y="1053"/>
                  <a:pt x="1928" y="1053"/>
                </a:cubicBezTo>
                <a:cubicBezTo>
                  <a:pt x="1928" y="1053"/>
                  <a:pt x="1928" y="1053"/>
                  <a:pt x="1928" y="1053"/>
                </a:cubicBezTo>
                <a:cubicBezTo>
                  <a:pt x="1932" y="1049"/>
                  <a:pt x="1932" y="1049"/>
                  <a:pt x="1932" y="1049"/>
                </a:cubicBezTo>
                <a:cubicBezTo>
                  <a:pt x="1932" y="1048"/>
                  <a:pt x="1932" y="1048"/>
                  <a:pt x="1932" y="1048"/>
                </a:cubicBezTo>
                <a:cubicBezTo>
                  <a:pt x="1932" y="1048"/>
                  <a:pt x="1932" y="1048"/>
                  <a:pt x="1932" y="1048"/>
                </a:cubicBezTo>
                <a:cubicBezTo>
                  <a:pt x="1940" y="1038"/>
                  <a:pt x="1940" y="1038"/>
                  <a:pt x="1940" y="1038"/>
                </a:cubicBezTo>
                <a:cubicBezTo>
                  <a:pt x="1941" y="1036"/>
                  <a:pt x="1941" y="1036"/>
                  <a:pt x="1941" y="1036"/>
                </a:cubicBezTo>
                <a:cubicBezTo>
                  <a:pt x="1943" y="1034"/>
                  <a:pt x="1943" y="1034"/>
                  <a:pt x="1943" y="1034"/>
                </a:cubicBezTo>
                <a:cubicBezTo>
                  <a:pt x="1945" y="1034"/>
                  <a:pt x="1945" y="1034"/>
                  <a:pt x="1945" y="1034"/>
                </a:cubicBezTo>
                <a:cubicBezTo>
                  <a:pt x="1946" y="1032"/>
                  <a:pt x="1946" y="1032"/>
                  <a:pt x="1946" y="1032"/>
                </a:cubicBezTo>
                <a:cubicBezTo>
                  <a:pt x="1947" y="1032"/>
                  <a:pt x="1947" y="1032"/>
                  <a:pt x="1947" y="1032"/>
                </a:cubicBezTo>
                <a:cubicBezTo>
                  <a:pt x="1953" y="1025"/>
                  <a:pt x="1953" y="1025"/>
                  <a:pt x="1953" y="1025"/>
                </a:cubicBezTo>
                <a:cubicBezTo>
                  <a:pt x="1954" y="1025"/>
                  <a:pt x="1954" y="1025"/>
                  <a:pt x="1954" y="1025"/>
                </a:cubicBezTo>
                <a:cubicBezTo>
                  <a:pt x="1961" y="1018"/>
                  <a:pt x="1961" y="1018"/>
                  <a:pt x="1961" y="1018"/>
                </a:cubicBezTo>
                <a:cubicBezTo>
                  <a:pt x="1965" y="1015"/>
                  <a:pt x="1965" y="1015"/>
                  <a:pt x="1965" y="1015"/>
                </a:cubicBezTo>
                <a:cubicBezTo>
                  <a:pt x="1968" y="1013"/>
                  <a:pt x="1968" y="1013"/>
                  <a:pt x="1968" y="1013"/>
                </a:cubicBezTo>
                <a:cubicBezTo>
                  <a:pt x="1971" y="1012"/>
                  <a:pt x="1971" y="1012"/>
                  <a:pt x="1971" y="1012"/>
                </a:cubicBezTo>
                <a:cubicBezTo>
                  <a:pt x="1976" y="1008"/>
                  <a:pt x="1976" y="1008"/>
                  <a:pt x="1976" y="1008"/>
                </a:cubicBezTo>
                <a:cubicBezTo>
                  <a:pt x="1987" y="998"/>
                  <a:pt x="1987" y="998"/>
                  <a:pt x="1987" y="998"/>
                </a:cubicBezTo>
                <a:cubicBezTo>
                  <a:pt x="1993" y="992"/>
                  <a:pt x="1993" y="992"/>
                  <a:pt x="1993" y="992"/>
                </a:cubicBezTo>
                <a:cubicBezTo>
                  <a:pt x="1996" y="989"/>
                  <a:pt x="1996" y="989"/>
                  <a:pt x="1996" y="989"/>
                </a:cubicBezTo>
                <a:cubicBezTo>
                  <a:pt x="1996" y="987"/>
                  <a:pt x="1996" y="987"/>
                  <a:pt x="1996" y="987"/>
                </a:cubicBezTo>
                <a:cubicBezTo>
                  <a:pt x="2003" y="977"/>
                  <a:pt x="2003" y="977"/>
                  <a:pt x="2003" y="977"/>
                </a:cubicBezTo>
                <a:cubicBezTo>
                  <a:pt x="2003" y="976"/>
                  <a:pt x="2003" y="976"/>
                  <a:pt x="2003" y="976"/>
                </a:cubicBezTo>
                <a:cubicBezTo>
                  <a:pt x="2007" y="970"/>
                  <a:pt x="2007" y="970"/>
                  <a:pt x="2007" y="970"/>
                </a:cubicBezTo>
                <a:cubicBezTo>
                  <a:pt x="2007" y="967"/>
                  <a:pt x="2007" y="967"/>
                  <a:pt x="2007" y="967"/>
                </a:cubicBezTo>
                <a:cubicBezTo>
                  <a:pt x="2013" y="956"/>
                  <a:pt x="2013" y="956"/>
                  <a:pt x="2013" y="956"/>
                </a:cubicBezTo>
                <a:cubicBezTo>
                  <a:pt x="2014" y="955"/>
                  <a:pt x="2014" y="955"/>
                  <a:pt x="2014" y="955"/>
                </a:cubicBezTo>
                <a:cubicBezTo>
                  <a:pt x="2013" y="954"/>
                  <a:pt x="2013" y="954"/>
                  <a:pt x="2013" y="954"/>
                </a:cubicBezTo>
                <a:cubicBezTo>
                  <a:pt x="2013" y="952"/>
                  <a:pt x="2013" y="952"/>
                  <a:pt x="2013" y="952"/>
                </a:cubicBezTo>
                <a:cubicBezTo>
                  <a:pt x="2016" y="950"/>
                  <a:pt x="2016" y="950"/>
                  <a:pt x="2016" y="950"/>
                </a:cubicBezTo>
                <a:cubicBezTo>
                  <a:pt x="2017" y="950"/>
                  <a:pt x="2017" y="950"/>
                  <a:pt x="2017" y="950"/>
                </a:cubicBezTo>
                <a:cubicBezTo>
                  <a:pt x="2018" y="948"/>
                  <a:pt x="2018" y="948"/>
                  <a:pt x="2018" y="948"/>
                </a:cubicBezTo>
                <a:cubicBezTo>
                  <a:pt x="2020" y="943"/>
                  <a:pt x="2020" y="943"/>
                  <a:pt x="2020" y="943"/>
                </a:cubicBezTo>
                <a:cubicBezTo>
                  <a:pt x="2024" y="938"/>
                  <a:pt x="2024" y="938"/>
                  <a:pt x="2024" y="938"/>
                </a:cubicBezTo>
                <a:cubicBezTo>
                  <a:pt x="2024" y="936"/>
                  <a:pt x="2024" y="936"/>
                  <a:pt x="2024" y="936"/>
                </a:cubicBezTo>
                <a:cubicBezTo>
                  <a:pt x="2024" y="935"/>
                  <a:pt x="2024" y="935"/>
                  <a:pt x="2024" y="935"/>
                </a:cubicBezTo>
                <a:cubicBezTo>
                  <a:pt x="2025" y="932"/>
                  <a:pt x="2025" y="932"/>
                  <a:pt x="2025" y="932"/>
                </a:cubicBezTo>
                <a:cubicBezTo>
                  <a:pt x="2024" y="931"/>
                  <a:pt x="2024" y="931"/>
                  <a:pt x="2024" y="931"/>
                </a:cubicBezTo>
                <a:cubicBezTo>
                  <a:pt x="2025" y="929"/>
                  <a:pt x="2025" y="929"/>
                  <a:pt x="2025" y="929"/>
                </a:cubicBezTo>
                <a:cubicBezTo>
                  <a:pt x="2026" y="928"/>
                  <a:pt x="2026" y="928"/>
                  <a:pt x="2026" y="928"/>
                </a:cubicBezTo>
                <a:cubicBezTo>
                  <a:pt x="2028" y="928"/>
                  <a:pt x="2028" y="928"/>
                  <a:pt x="2028" y="928"/>
                </a:cubicBezTo>
                <a:cubicBezTo>
                  <a:pt x="2028" y="929"/>
                  <a:pt x="2028" y="929"/>
                  <a:pt x="2028" y="929"/>
                </a:cubicBezTo>
                <a:cubicBezTo>
                  <a:pt x="2028" y="928"/>
                  <a:pt x="2028" y="928"/>
                  <a:pt x="2028" y="928"/>
                </a:cubicBezTo>
                <a:cubicBezTo>
                  <a:pt x="2028" y="927"/>
                  <a:pt x="2028" y="927"/>
                  <a:pt x="2028" y="927"/>
                </a:cubicBezTo>
                <a:cubicBezTo>
                  <a:pt x="2027" y="927"/>
                  <a:pt x="2027" y="927"/>
                  <a:pt x="2027" y="927"/>
                </a:cubicBezTo>
                <a:cubicBezTo>
                  <a:pt x="2027" y="927"/>
                  <a:pt x="2027" y="927"/>
                  <a:pt x="2027" y="927"/>
                </a:cubicBezTo>
                <a:cubicBezTo>
                  <a:pt x="2026" y="928"/>
                  <a:pt x="2026" y="928"/>
                  <a:pt x="2026" y="928"/>
                </a:cubicBezTo>
                <a:cubicBezTo>
                  <a:pt x="2027" y="926"/>
                  <a:pt x="2027" y="926"/>
                  <a:pt x="2027" y="926"/>
                </a:cubicBezTo>
                <a:cubicBezTo>
                  <a:pt x="2026" y="924"/>
                  <a:pt x="2026" y="924"/>
                  <a:pt x="2026" y="924"/>
                </a:cubicBezTo>
                <a:cubicBezTo>
                  <a:pt x="2026" y="923"/>
                  <a:pt x="2026" y="923"/>
                  <a:pt x="2026" y="923"/>
                </a:cubicBezTo>
                <a:cubicBezTo>
                  <a:pt x="2026" y="921"/>
                  <a:pt x="2026" y="921"/>
                  <a:pt x="2026" y="921"/>
                </a:cubicBezTo>
                <a:cubicBezTo>
                  <a:pt x="2027" y="920"/>
                  <a:pt x="2027" y="920"/>
                  <a:pt x="2027" y="920"/>
                </a:cubicBezTo>
                <a:cubicBezTo>
                  <a:pt x="2027" y="919"/>
                  <a:pt x="2027" y="919"/>
                  <a:pt x="2027" y="919"/>
                </a:cubicBezTo>
                <a:cubicBezTo>
                  <a:pt x="2026" y="919"/>
                  <a:pt x="2026" y="919"/>
                  <a:pt x="2026" y="919"/>
                </a:cubicBezTo>
                <a:cubicBezTo>
                  <a:pt x="2026" y="919"/>
                  <a:pt x="2026" y="919"/>
                  <a:pt x="2026" y="919"/>
                </a:cubicBezTo>
                <a:cubicBezTo>
                  <a:pt x="2026" y="918"/>
                  <a:pt x="2026" y="918"/>
                  <a:pt x="2026" y="918"/>
                </a:cubicBezTo>
                <a:cubicBezTo>
                  <a:pt x="2026" y="916"/>
                  <a:pt x="2026" y="916"/>
                  <a:pt x="2026" y="916"/>
                </a:cubicBezTo>
                <a:cubicBezTo>
                  <a:pt x="2027" y="914"/>
                  <a:pt x="2027" y="914"/>
                  <a:pt x="2027" y="914"/>
                </a:cubicBezTo>
                <a:cubicBezTo>
                  <a:pt x="2028" y="913"/>
                  <a:pt x="2028" y="913"/>
                  <a:pt x="2028" y="913"/>
                </a:cubicBezTo>
                <a:cubicBezTo>
                  <a:pt x="2028" y="912"/>
                  <a:pt x="2028" y="912"/>
                  <a:pt x="2028" y="912"/>
                </a:cubicBezTo>
                <a:cubicBezTo>
                  <a:pt x="2026" y="913"/>
                  <a:pt x="2026" y="913"/>
                  <a:pt x="2026" y="913"/>
                </a:cubicBezTo>
                <a:cubicBezTo>
                  <a:pt x="2024" y="912"/>
                  <a:pt x="2024" y="912"/>
                  <a:pt x="2024" y="912"/>
                </a:cubicBezTo>
                <a:cubicBezTo>
                  <a:pt x="2023" y="911"/>
                  <a:pt x="2023" y="911"/>
                  <a:pt x="2023" y="911"/>
                </a:cubicBezTo>
                <a:cubicBezTo>
                  <a:pt x="2023" y="911"/>
                  <a:pt x="2023" y="911"/>
                  <a:pt x="2023" y="911"/>
                </a:cubicBezTo>
                <a:cubicBezTo>
                  <a:pt x="2022" y="911"/>
                  <a:pt x="2022" y="911"/>
                  <a:pt x="2022" y="911"/>
                </a:cubicBezTo>
                <a:cubicBezTo>
                  <a:pt x="2021" y="912"/>
                  <a:pt x="2021" y="912"/>
                  <a:pt x="2021" y="912"/>
                </a:cubicBezTo>
                <a:cubicBezTo>
                  <a:pt x="2021" y="913"/>
                  <a:pt x="2021" y="913"/>
                  <a:pt x="2021" y="913"/>
                </a:cubicBezTo>
                <a:cubicBezTo>
                  <a:pt x="2020" y="914"/>
                  <a:pt x="2020" y="914"/>
                  <a:pt x="2020" y="914"/>
                </a:cubicBezTo>
                <a:cubicBezTo>
                  <a:pt x="2020" y="914"/>
                  <a:pt x="2020" y="914"/>
                  <a:pt x="2020" y="914"/>
                </a:cubicBezTo>
                <a:cubicBezTo>
                  <a:pt x="2018" y="916"/>
                  <a:pt x="2018" y="916"/>
                  <a:pt x="2018" y="916"/>
                </a:cubicBezTo>
                <a:cubicBezTo>
                  <a:pt x="2015" y="916"/>
                  <a:pt x="2015" y="916"/>
                  <a:pt x="2015" y="916"/>
                </a:cubicBezTo>
                <a:cubicBezTo>
                  <a:pt x="2014" y="917"/>
                  <a:pt x="2014" y="917"/>
                  <a:pt x="2014" y="917"/>
                </a:cubicBezTo>
                <a:cubicBezTo>
                  <a:pt x="2014" y="916"/>
                  <a:pt x="2014" y="916"/>
                  <a:pt x="2014" y="916"/>
                </a:cubicBezTo>
                <a:cubicBezTo>
                  <a:pt x="2011" y="916"/>
                  <a:pt x="2011" y="916"/>
                  <a:pt x="2011" y="916"/>
                </a:cubicBezTo>
                <a:cubicBezTo>
                  <a:pt x="2009" y="918"/>
                  <a:pt x="2009" y="918"/>
                  <a:pt x="2009" y="918"/>
                </a:cubicBezTo>
                <a:cubicBezTo>
                  <a:pt x="2004" y="919"/>
                  <a:pt x="2004" y="919"/>
                  <a:pt x="2004" y="919"/>
                </a:cubicBezTo>
                <a:cubicBezTo>
                  <a:pt x="2003" y="919"/>
                  <a:pt x="2003" y="919"/>
                  <a:pt x="2003" y="919"/>
                </a:cubicBezTo>
                <a:cubicBezTo>
                  <a:pt x="2002" y="918"/>
                  <a:pt x="2002" y="918"/>
                  <a:pt x="2002" y="918"/>
                </a:cubicBezTo>
                <a:cubicBezTo>
                  <a:pt x="1999" y="919"/>
                  <a:pt x="1999" y="919"/>
                  <a:pt x="1999" y="919"/>
                </a:cubicBezTo>
                <a:cubicBezTo>
                  <a:pt x="1996" y="920"/>
                  <a:pt x="1996" y="920"/>
                  <a:pt x="1996" y="920"/>
                </a:cubicBezTo>
                <a:cubicBezTo>
                  <a:pt x="1993" y="920"/>
                  <a:pt x="1993" y="920"/>
                  <a:pt x="1993" y="920"/>
                </a:cubicBezTo>
                <a:cubicBezTo>
                  <a:pt x="1992" y="920"/>
                  <a:pt x="1992" y="920"/>
                  <a:pt x="1992" y="920"/>
                </a:cubicBezTo>
                <a:cubicBezTo>
                  <a:pt x="1990" y="919"/>
                  <a:pt x="1990" y="919"/>
                  <a:pt x="1990" y="919"/>
                </a:cubicBezTo>
                <a:cubicBezTo>
                  <a:pt x="1988" y="920"/>
                  <a:pt x="1988" y="920"/>
                  <a:pt x="1988" y="920"/>
                </a:cubicBezTo>
                <a:cubicBezTo>
                  <a:pt x="1981" y="924"/>
                  <a:pt x="1981" y="924"/>
                  <a:pt x="1981" y="924"/>
                </a:cubicBezTo>
                <a:cubicBezTo>
                  <a:pt x="1979" y="924"/>
                  <a:pt x="1979" y="924"/>
                  <a:pt x="1979" y="924"/>
                </a:cubicBezTo>
                <a:cubicBezTo>
                  <a:pt x="1977" y="923"/>
                  <a:pt x="1977" y="923"/>
                  <a:pt x="1977" y="923"/>
                </a:cubicBezTo>
                <a:cubicBezTo>
                  <a:pt x="1976" y="923"/>
                  <a:pt x="1976" y="923"/>
                  <a:pt x="1976" y="923"/>
                </a:cubicBezTo>
                <a:cubicBezTo>
                  <a:pt x="1973" y="923"/>
                  <a:pt x="1973" y="923"/>
                  <a:pt x="1973" y="923"/>
                </a:cubicBezTo>
                <a:cubicBezTo>
                  <a:pt x="1972" y="923"/>
                  <a:pt x="1972" y="923"/>
                  <a:pt x="1972" y="923"/>
                </a:cubicBezTo>
                <a:cubicBezTo>
                  <a:pt x="1971" y="923"/>
                  <a:pt x="1971" y="923"/>
                  <a:pt x="1971" y="923"/>
                </a:cubicBezTo>
                <a:cubicBezTo>
                  <a:pt x="1968" y="926"/>
                  <a:pt x="1968" y="926"/>
                  <a:pt x="1968" y="926"/>
                </a:cubicBezTo>
                <a:cubicBezTo>
                  <a:pt x="1966" y="926"/>
                  <a:pt x="1966" y="926"/>
                  <a:pt x="1966" y="926"/>
                </a:cubicBezTo>
                <a:cubicBezTo>
                  <a:pt x="1964" y="927"/>
                  <a:pt x="1964" y="927"/>
                  <a:pt x="1964" y="927"/>
                </a:cubicBezTo>
                <a:cubicBezTo>
                  <a:pt x="1963" y="928"/>
                  <a:pt x="1963" y="928"/>
                  <a:pt x="1963" y="928"/>
                </a:cubicBezTo>
                <a:cubicBezTo>
                  <a:pt x="1960" y="929"/>
                  <a:pt x="1960" y="929"/>
                  <a:pt x="1960" y="929"/>
                </a:cubicBezTo>
                <a:cubicBezTo>
                  <a:pt x="1957" y="928"/>
                  <a:pt x="1957" y="928"/>
                  <a:pt x="1957" y="928"/>
                </a:cubicBezTo>
                <a:cubicBezTo>
                  <a:pt x="1955" y="926"/>
                  <a:pt x="1955" y="926"/>
                  <a:pt x="1955" y="926"/>
                </a:cubicBezTo>
                <a:cubicBezTo>
                  <a:pt x="1954" y="926"/>
                  <a:pt x="1954" y="926"/>
                  <a:pt x="1954" y="926"/>
                </a:cubicBezTo>
                <a:cubicBezTo>
                  <a:pt x="1953" y="924"/>
                  <a:pt x="1953" y="924"/>
                  <a:pt x="1953" y="924"/>
                </a:cubicBezTo>
                <a:cubicBezTo>
                  <a:pt x="1947" y="917"/>
                  <a:pt x="1947" y="917"/>
                  <a:pt x="1947" y="917"/>
                </a:cubicBezTo>
                <a:cubicBezTo>
                  <a:pt x="1946" y="917"/>
                  <a:pt x="1946" y="917"/>
                  <a:pt x="1946" y="917"/>
                </a:cubicBezTo>
                <a:cubicBezTo>
                  <a:pt x="1946" y="916"/>
                  <a:pt x="1946" y="916"/>
                  <a:pt x="1946" y="916"/>
                </a:cubicBezTo>
                <a:cubicBezTo>
                  <a:pt x="1945" y="915"/>
                  <a:pt x="1945" y="915"/>
                  <a:pt x="1945" y="915"/>
                </a:cubicBezTo>
                <a:cubicBezTo>
                  <a:pt x="1943" y="915"/>
                  <a:pt x="1943" y="915"/>
                  <a:pt x="1943" y="915"/>
                </a:cubicBezTo>
                <a:cubicBezTo>
                  <a:pt x="1941" y="916"/>
                  <a:pt x="1941" y="916"/>
                  <a:pt x="1941" y="916"/>
                </a:cubicBezTo>
                <a:cubicBezTo>
                  <a:pt x="1940" y="916"/>
                  <a:pt x="1940" y="916"/>
                  <a:pt x="1940" y="916"/>
                </a:cubicBezTo>
                <a:cubicBezTo>
                  <a:pt x="1939" y="914"/>
                  <a:pt x="1939" y="914"/>
                  <a:pt x="1939" y="914"/>
                </a:cubicBezTo>
                <a:cubicBezTo>
                  <a:pt x="1941" y="914"/>
                  <a:pt x="1941" y="914"/>
                  <a:pt x="1941" y="914"/>
                </a:cubicBezTo>
                <a:cubicBezTo>
                  <a:pt x="1942" y="913"/>
                  <a:pt x="1942" y="913"/>
                  <a:pt x="1942" y="913"/>
                </a:cubicBezTo>
                <a:cubicBezTo>
                  <a:pt x="1944" y="913"/>
                  <a:pt x="1944" y="913"/>
                  <a:pt x="1944" y="913"/>
                </a:cubicBezTo>
                <a:cubicBezTo>
                  <a:pt x="1946" y="911"/>
                  <a:pt x="1946" y="911"/>
                  <a:pt x="1946" y="911"/>
                </a:cubicBezTo>
                <a:cubicBezTo>
                  <a:pt x="1947" y="910"/>
                  <a:pt x="1947" y="910"/>
                  <a:pt x="1947" y="910"/>
                </a:cubicBezTo>
                <a:cubicBezTo>
                  <a:pt x="1946" y="907"/>
                  <a:pt x="1946" y="907"/>
                  <a:pt x="1946" y="907"/>
                </a:cubicBezTo>
                <a:cubicBezTo>
                  <a:pt x="1947" y="906"/>
                  <a:pt x="1947" y="906"/>
                  <a:pt x="1947" y="906"/>
                </a:cubicBezTo>
                <a:cubicBezTo>
                  <a:pt x="1946" y="906"/>
                  <a:pt x="1946" y="906"/>
                  <a:pt x="1946" y="906"/>
                </a:cubicBezTo>
                <a:cubicBezTo>
                  <a:pt x="1944" y="904"/>
                  <a:pt x="1944" y="904"/>
                  <a:pt x="1944" y="904"/>
                </a:cubicBezTo>
                <a:cubicBezTo>
                  <a:pt x="1944" y="903"/>
                  <a:pt x="1944" y="903"/>
                  <a:pt x="1944" y="903"/>
                </a:cubicBezTo>
                <a:cubicBezTo>
                  <a:pt x="1944" y="903"/>
                  <a:pt x="1944" y="903"/>
                  <a:pt x="1944" y="903"/>
                </a:cubicBezTo>
                <a:cubicBezTo>
                  <a:pt x="1943" y="903"/>
                  <a:pt x="1943" y="903"/>
                  <a:pt x="1943" y="903"/>
                </a:cubicBezTo>
                <a:cubicBezTo>
                  <a:pt x="1943" y="902"/>
                  <a:pt x="1943" y="902"/>
                  <a:pt x="1943" y="902"/>
                </a:cubicBezTo>
                <a:cubicBezTo>
                  <a:pt x="1942" y="903"/>
                  <a:pt x="1942" y="903"/>
                  <a:pt x="1942" y="903"/>
                </a:cubicBezTo>
                <a:cubicBezTo>
                  <a:pt x="1941" y="902"/>
                  <a:pt x="1941" y="902"/>
                  <a:pt x="1941" y="902"/>
                </a:cubicBezTo>
                <a:cubicBezTo>
                  <a:pt x="1940" y="902"/>
                  <a:pt x="1940" y="902"/>
                  <a:pt x="1940" y="902"/>
                </a:cubicBezTo>
                <a:cubicBezTo>
                  <a:pt x="1939" y="901"/>
                  <a:pt x="1939" y="901"/>
                  <a:pt x="1939" y="901"/>
                </a:cubicBezTo>
                <a:cubicBezTo>
                  <a:pt x="1939" y="900"/>
                  <a:pt x="1939" y="900"/>
                  <a:pt x="1939" y="900"/>
                </a:cubicBezTo>
                <a:cubicBezTo>
                  <a:pt x="1938" y="898"/>
                  <a:pt x="1938" y="898"/>
                  <a:pt x="1938" y="898"/>
                </a:cubicBezTo>
                <a:cubicBezTo>
                  <a:pt x="1937" y="898"/>
                  <a:pt x="1937" y="898"/>
                  <a:pt x="1937" y="898"/>
                </a:cubicBezTo>
                <a:cubicBezTo>
                  <a:pt x="1935" y="893"/>
                  <a:pt x="1935" y="893"/>
                  <a:pt x="1935" y="893"/>
                </a:cubicBezTo>
                <a:cubicBezTo>
                  <a:pt x="1934" y="893"/>
                  <a:pt x="1934" y="893"/>
                  <a:pt x="1934" y="893"/>
                </a:cubicBezTo>
                <a:cubicBezTo>
                  <a:pt x="1934" y="893"/>
                  <a:pt x="1934" y="893"/>
                  <a:pt x="1934" y="893"/>
                </a:cubicBezTo>
                <a:cubicBezTo>
                  <a:pt x="1933" y="893"/>
                  <a:pt x="1933" y="893"/>
                  <a:pt x="1933" y="893"/>
                </a:cubicBezTo>
                <a:cubicBezTo>
                  <a:pt x="1932" y="891"/>
                  <a:pt x="1932" y="891"/>
                  <a:pt x="1932" y="891"/>
                </a:cubicBezTo>
                <a:cubicBezTo>
                  <a:pt x="1930" y="890"/>
                  <a:pt x="1930" y="890"/>
                  <a:pt x="1930" y="890"/>
                </a:cubicBezTo>
                <a:cubicBezTo>
                  <a:pt x="1928" y="888"/>
                  <a:pt x="1928" y="888"/>
                  <a:pt x="1928" y="888"/>
                </a:cubicBezTo>
                <a:cubicBezTo>
                  <a:pt x="1925" y="884"/>
                  <a:pt x="1925" y="884"/>
                  <a:pt x="1925" y="884"/>
                </a:cubicBezTo>
                <a:cubicBezTo>
                  <a:pt x="1924" y="883"/>
                  <a:pt x="1924" y="883"/>
                  <a:pt x="1924" y="883"/>
                </a:cubicBezTo>
                <a:cubicBezTo>
                  <a:pt x="1921" y="882"/>
                  <a:pt x="1921" y="882"/>
                  <a:pt x="1921" y="882"/>
                </a:cubicBezTo>
                <a:cubicBezTo>
                  <a:pt x="1921" y="881"/>
                  <a:pt x="1921" y="881"/>
                  <a:pt x="1921" y="881"/>
                </a:cubicBezTo>
                <a:cubicBezTo>
                  <a:pt x="1919" y="879"/>
                  <a:pt x="1919" y="879"/>
                  <a:pt x="1919" y="879"/>
                </a:cubicBezTo>
                <a:cubicBezTo>
                  <a:pt x="1917" y="880"/>
                  <a:pt x="1917" y="880"/>
                  <a:pt x="1917" y="880"/>
                </a:cubicBezTo>
                <a:cubicBezTo>
                  <a:pt x="1917" y="879"/>
                  <a:pt x="1917" y="879"/>
                  <a:pt x="1917" y="879"/>
                </a:cubicBezTo>
                <a:cubicBezTo>
                  <a:pt x="1915" y="879"/>
                  <a:pt x="1915" y="879"/>
                  <a:pt x="1915" y="879"/>
                </a:cubicBezTo>
                <a:cubicBezTo>
                  <a:pt x="1914" y="880"/>
                  <a:pt x="1914" y="880"/>
                  <a:pt x="1914" y="880"/>
                </a:cubicBezTo>
                <a:cubicBezTo>
                  <a:pt x="1913" y="879"/>
                  <a:pt x="1913" y="879"/>
                  <a:pt x="1913" y="879"/>
                </a:cubicBezTo>
                <a:cubicBezTo>
                  <a:pt x="1911" y="876"/>
                  <a:pt x="1911" y="876"/>
                  <a:pt x="1911" y="876"/>
                </a:cubicBezTo>
                <a:cubicBezTo>
                  <a:pt x="1912" y="876"/>
                  <a:pt x="1912" y="876"/>
                  <a:pt x="1912" y="876"/>
                </a:cubicBezTo>
                <a:cubicBezTo>
                  <a:pt x="1910" y="873"/>
                  <a:pt x="1910" y="873"/>
                  <a:pt x="1910" y="873"/>
                </a:cubicBezTo>
                <a:cubicBezTo>
                  <a:pt x="1909" y="873"/>
                  <a:pt x="1909" y="873"/>
                  <a:pt x="1909" y="873"/>
                </a:cubicBezTo>
                <a:cubicBezTo>
                  <a:pt x="1909" y="875"/>
                  <a:pt x="1909" y="875"/>
                  <a:pt x="1909" y="875"/>
                </a:cubicBezTo>
                <a:cubicBezTo>
                  <a:pt x="1910" y="875"/>
                  <a:pt x="1910" y="875"/>
                  <a:pt x="1910" y="875"/>
                </a:cubicBezTo>
                <a:cubicBezTo>
                  <a:pt x="1910" y="878"/>
                  <a:pt x="1910" y="878"/>
                  <a:pt x="1910" y="878"/>
                </a:cubicBezTo>
                <a:cubicBezTo>
                  <a:pt x="1908" y="878"/>
                  <a:pt x="1908" y="878"/>
                  <a:pt x="1908" y="878"/>
                </a:cubicBezTo>
                <a:cubicBezTo>
                  <a:pt x="1908" y="874"/>
                  <a:pt x="1908" y="874"/>
                  <a:pt x="1908" y="874"/>
                </a:cubicBezTo>
                <a:cubicBezTo>
                  <a:pt x="1907" y="872"/>
                  <a:pt x="1907" y="872"/>
                  <a:pt x="1907" y="872"/>
                </a:cubicBezTo>
                <a:cubicBezTo>
                  <a:pt x="1905" y="872"/>
                  <a:pt x="1905" y="872"/>
                  <a:pt x="1905" y="872"/>
                </a:cubicBezTo>
                <a:cubicBezTo>
                  <a:pt x="1905" y="871"/>
                  <a:pt x="1905" y="871"/>
                  <a:pt x="1905" y="871"/>
                </a:cubicBezTo>
                <a:cubicBezTo>
                  <a:pt x="1905" y="868"/>
                  <a:pt x="1905" y="868"/>
                  <a:pt x="1905" y="868"/>
                </a:cubicBezTo>
                <a:cubicBezTo>
                  <a:pt x="1904" y="868"/>
                  <a:pt x="1904" y="868"/>
                  <a:pt x="1904" y="868"/>
                </a:cubicBezTo>
                <a:cubicBezTo>
                  <a:pt x="1903" y="861"/>
                  <a:pt x="1903" y="861"/>
                  <a:pt x="1903" y="861"/>
                </a:cubicBezTo>
                <a:cubicBezTo>
                  <a:pt x="1899" y="850"/>
                  <a:pt x="1899" y="850"/>
                  <a:pt x="1899" y="850"/>
                </a:cubicBezTo>
                <a:cubicBezTo>
                  <a:pt x="1896" y="847"/>
                  <a:pt x="1896" y="847"/>
                  <a:pt x="1896" y="847"/>
                </a:cubicBezTo>
                <a:cubicBezTo>
                  <a:pt x="1895" y="847"/>
                  <a:pt x="1895" y="847"/>
                  <a:pt x="1895" y="847"/>
                </a:cubicBezTo>
                <a:cubicBezTo>
                  <a:pt x="1895" y="846"/>
                  <a:pt x="1895" y="846"/>
                  <a:pt x="1895" y="846"/>
                </a:cubicBezTo>
                <a:cubicBezTo>
                  <a:pt x="1893" y="845"/>
                  <a:pt x="1893" y="845"/>
                  <a:pt x="1893" y="845"/>
                </a:cubicBezTo>
                <a:cubicBezTo>
                  <a:pt x="1891" y="845"/>
                  <a:pt x="1891" y="845"/>
                  <a:pt x="1891" y="845"/>
                </a:cubicBezTo>
                <a:cubicBezTo>
                  <a:pt x="1891" y="843"/>
                  <a:pt x="1891" y="843"/>
                  <a:pt x="1891" y="843"/>
                </a:cubicBezTo>
                <a:cubicBezTo>
                  <a:pt x="1887" y="840"/>
                  <a:pt x="1887" y="840"/>
                  <a:pt x="1887" y="840"/>
                </a:cubicBezTo>
                <a:cubicBezTo>
                  <a:pt x="1885" y="839"/>
                  <a:pt x="1885" y="839"/>
                  <a:pt x="1885" y="839"/>
                </a:cubicBezTo>
                <a:cubicBezTo>
                  <a:pt x="1883" y="836"/>
                  <a:pt x="1883" y="836"/>
                  <a:pt x="1883" y="836"/>
                </a:cubicBezTo>
                <a:cubicBezTo>
                  <a:pt x="1882" y="831"/>
                  <a:pt x="1882" y="831"/>
                  <a:pt x="1882" y="831"/>
                </a:cubicBezTo>
                <a:cubicBezTo>
                  <a:pt x="1882" y="828"/>
                  <a:pt x="1882" y="828"/>
                  <a:pt x="1882" y="828"/>
                </a:cubicBezTo>
                <a:cubicBezTo>
                  <a:pt x="1882" y="824"/>
                  <a:pt x="1882" y="824"/>
                  <a:pt x="1882" y="824"/>
                </a:cubicBezTo>
                <a:cubicBezTo>
                  <a:pt x="1879" y="816"/>
                  <a:pt x="1879" y="816"/>
                  <a:pt x="1879" y="816"/>
                </a:cubicBezTo>
                <a:cubicBezTo>
                  <a:pt x="1879" y="815"/>
                  <a:pt x="1879" y="815"/>
                  <a:pt x="1879" y="815"/>
                </a:cubicBezTo>
                <a:cubicBezTo>
                  <a:pt x="1879" y="814"/>
                  <a:pt x="1879" y="814"/>
                  <a:pt x="1879" y="814"/>
                </a:cubicBezTo>
                <a:cubicBezTo>
                  <a:pt x="1880" y="815"/>
                  <a:pt x="1880" y="815"/>
                  <a:pt x="1880" y="815"/>
                </a:cubicBezTo>
                <a:cubicBezTo>
                  <a:pt x="1881" y="816"/>
                  <a:pt x="1881" y="816"/>
                  <a:pt x="1881" y="816"/>
                </a:cubicBezTo>
                <a:cubicBezTo>
                  <a:pt x="1881" y="816"/>
                  <a:pt x="1881" y="816"/>
                  <a:pt x="1881" y="816"/>
                </a:cubicBezTo>
                <a:cubicBezTo>
                  <a:pt x="1881" y="815"/>
                  <a:pt x="1881" y="815"/>
                  <a:pt x="1881" y="815"/>
                </a:cubicBezTo>
                <a:cubicBezTo>
                  <a:pt x="1879" y="813"/>
                  <a:pt x="1879" y="813"/>
                  <a:pt x="1879" y="813"/>
                </a:cubicBezTo>
                <a:cubicBezTo>
                  <a:pt x="1878" y="810"/>
                  <a:pt x="1878" y="810"/>
                  <a:pt x="1878" y="810"/>
                </a:cubicBezTo>
                <a:cubicBezTo>
                  <a:pt x="1878" y="809"/>
                  <a:pt x="1878" y="809"/>
                  <a:pt x="1878" y="809"/>
                </a:cubicBezTo>
                <a:cubicBezTo>
                  <a:pt x="1878" y="809"/>
                  <a:pt x="1878" y="809"/>
                  <a:pt x="1878" y="809"/>
                </a:cubicBezTo>
                <a:cubicBezTo>
                  <a:pt x="1878" y="808"/>
                  <a:pt x="1878" y="808"/>
                  <a:pt x="1878" y="808"/>
                </a:cubicBezTo>
                <a:cubicBezTo>
                  <a:pt x="1878" y="808"/>
                  <a:pt x="1878" y="808"/>
                  <a:pt x="1878" y="808"/>
                </a:cubicBezTo>
                <a:cubicBezTo>
                  <a:pt x="1877" y="807"/>
                  <a:pt x="1877" y="807"/>
                  <a:pt x="1877" y="807"/>
                </a:cubicBezTo>
                <a:cubicBezTo>
                  <a:pt x="1878" y="806"/>
                  <a:pt x="1878" y="806"/>
                  <a:pt x="1878" y="806"/>
                </a:cubicBezTo>
                <a:cubicBezTo>
                  <a:pt x="1878" y="805"/>
                  <a:pt x="1878" y="805"/>
                  <a:pt x="1878" y="805"/>
                </a:cubicBezTo>
                <a:cubicBezTo>
                  <a:pt x="1878" y="805"/>
                  <a:pt x="1878" y="805"/>
                  <a:pt x="1878" y="805"/>
                </a:cubicBezTo>
                <a:cubicBezTo>
                  <a:pt x="1876" y="804"/>
                  <a:pt x="1876" y="804"/>
                  <a:pt x="1876" y="804"/>
                </a:cubicBezTo>
                <a:cubicBezTo>
                  <a:pt x="1874" y="802"/>
                  <a:pt x="1874" y="802"/>
                  <a:pt x="1874" y="802"/>
                </a:cubicBezTo>
                <a:cubicBezTo>
                  <a:pt x="1873" y="801"/>
                  <a:pt x="1873" y="801"/>
                  <a:pt x="1873" y="801"/>
                </a:cubicBezTo>
                <a:cubicBezTo>
                  <a:pt x="1871" y="800"/>
                  <a:pt x="1871" y="800"/>
                  <a:pt x="1871" y="800"/>
                </a:cubicBezTo>
                <a:cubicBezTo>
                  <a:pt x="1870" y="797"/>
                  <a:pt x="1870" y="797"/>
                  <a:pt x="1870" y="797"/>
                </a:cubicBezTo>
                <a:cubicBezTo>
                  <a:pt x="1868" y="798"/>
                  <a:pt x="1868" y="798"/>
                  <a:pt x="1868" y="798"/>
                </a:cubicBezTo>
                <a:cubicBezTo>
                  <a:pt x="1867" y="798"/>
                  <a:pt x="1867" y="798"/>
                  <a:pt x="1867" y="798"/>
                </a:cubicBezTo>
                <a:cubicBezTo>
                  <a:pt x="1863" y="796"/>
                  <a:pt x="1863" y="796"/>
                  <a:pt x="1863" y="796"/>
                </a:cubicBezTo>
                <a:cubicBezTo>
                  <a:pt x="1862" y="791"/>
                  <a:pt x="1862" y="791"/>
                  <a:pt x="1862" y="791"/>
                </a:cubicBezTo>
                <a:cubicBezTo>
                  <a:pt x="1862" y="789"/>
                  <a:pt x="1862" y="789"/>
                  <a:pt x="1862" y="789"/>
                </a:cubicBezTo>
                <a:cubicBezTo>
                  <a:pt x="1862" y="787"/>
                  <a:pt x="1862" y="787"/>
                  <a:pt x="1862" y="787"/>
                </a:cubicBezTo>
                <a:cubicBezTo>
                  <a:pt x="1861" y="785"/>
                  <a:pt x="1861" y="785"/>
                  <a:pt x="1861" y="785"/>
                </a:cubicBezTo>
                <a:cubicBezTo>
                  <a:pt x="1862" y="784"/>
                  <a:pt x="1862" y="784"/>
                  <a:pt x="1862" y="784"/>
                </a:cubicBezTo>
                <a:cubicBezTo>
                  <a:pt x="1862" y="785"/>
                  <a:pt x="1862" y="785"/>
                  <a:pt x="1862" y="785"/>
                </a:cubicBezTo>
                <a:cubicBezTo>
                  <a:pt x="1865" y="785"/>
                  <a:pt x="1865" y="785"/>
                  <a:pt x="1865" y="785"/>
                </a:cubicBezTo>
                <a:cubicBezTo>
                  <a:pt x="1864" y="784"/>
                  <a:pt x="1864" y="784"/>
                  <a:pt x="1864" y="784"/>
                </a:cubicBezTo>
                <a:cubicBezTo>
                  <a:pt x="1863" y="784"/>
                  <a:pt x="1863" y="784"/>
                  <a:pt x="1863" y="784"/>
                </a:cubicBezTo>
                <a:cubicBezTo>
                  <a:pt x="1862" y="781"/>
                  <a:pt x="1862" y="781"/>
                  <a:pt x="1862" y="781"/>
                </a:cubicBezTo>
                <a:cubicBezTo>
                  <a:pt x="1861" y="781"/>
                  <a:pt x="1861" y="781"/>
                  <a:pt x="1861" y="781"/>
                </a:cubicBezTo>
                <a:cubicBezTo>
                  <a:pt x="1861" y="782"/>
                  <a:pt x="1861" y="782"/>
                  <a:pt x="1861" y="782"/>
                </a:cubicBezTo>
                <a:cubicBezTo>
                  <a:pt x="1860" y="780"/>
                  <a:pt x="1860" y="780"/>
                  <a:pt x="1860" y="780"/>
                </a:cubicBezTo>
                <a:cubicBezTo>
                  <a:pt x="1859" y="777"/>
                  <a:pt x="1859" y="777"/>
                  <a:pt x="1859" y="777"/>
                </a:cubicBezTo>
                <a:cubicBezTo>
                  <a:pt x="1855" y="772"/>
                  <a:pt x="1855" y="772"/>
                  <a:pt x="1855" y="772"/>
                </a:cubicBezTo>
                <a:cubicBezTo>
                  <a:pt x="1853" y="770"/>
                  <a:pt x="1853" y="770"/>
                  <a:pt x="1853" y="770"/>
                </a:cubicBezTo>
                <a:cubicBezTo>
                  <a:pt x="1853" y="768"/>
                  <a:pt x="1853" y="768"/>
                  <a:pt x="1853" y="768"/>
                </a:cubicBezTo>
                <a:cubicBezTo>
                  <a:pt x="1846" y="758"/>
                  <a:pt x="1846" y="758"/>
                  <a:pt x="1846" y="758"/>
                </a:cubicBezTo>
                <a:cubicBezTo>
                  <a:pt x="1846" y="756"/>
                  <a:pt x="1846" y="756"/>
                  <a:pt x="1846" y="756"/>
                </a:cubicBezTo>
                <a:cubicBezTo>
                  <a:pt x="1845" y="754"/>
                  <a:pt x="1845" y="754"/>
                  <a:pt x="1845" y="754"/>
                </a:cubicBezTo>
                <a:cubicBezTo>
                  <a:pt x="1845" y="751"/>
                  <a:pt x="1845" y="751"/>
                  <a:pt x="1845" y="751"/>
                </a:cubicBezTo>
                <a:cubicBezTo>
                  <a:pt x="1844" y="749"/>
                  <a:pt x="1844" y="749"/>
                  <a:pt x="1844" y="749"/>
                </a:cubicBezTo>
                <a:cubicBezTo>
                  <a:pt x="1844" y="748"/>
                  <a:pt x="1844" y="748"/>
                  <a:pt x="1844" y="748"/>
                </a:cubicBezTo>
                <a:cubicBezTo>
                  <a:pt x="1840" y="744"/>
                  <a:pt x="1840" y="744"/>
                  <a:pt x="1840" y="744"/>
                </a:cubicBezTo>
                <a:cubicBezTo>
                  <a:pt x="1840" y="743"/>
                  <a:pt x="1840" y="743"/>
                  <a:pt x="1840" y="743"/>
                </a:cubicBezTo>
                <a:cubicBezTo>
                  <a:pt x="1841" y="741"/>
                  <a:pt x="1841" y="741"/>
                  <a:pt x="1841" y="741"/>
                </a:cubicBezTo>
                <a:cubicBezTo>
                  <a:pt x="1840" y="740"/>
                  <a:pt x="1840" y="740"/>
                  <a:pt x="1840" y="740"/>
                </a:cubicBezTo>
                <a:cubicBezTo>
                  <a:pt x="1834" y="735"/>
                  <a:pt x="1834" y="735"/>
                  <a:pt x="1834" y="735"/>
                </a:cubicBezTo>
                <a:cubicBezTo>
                  <a:pt x="1833" y="733"/>
                  <a:pt x="1833" y="733"/>
                  <a:pt x="1833" y="733"/>
                </a:cubicBezTo>
                <a:cubicBezTo>
                  <a:pt x="1830" y="729"/>
                  <a:pt x="1830" y="729"/>
                  <a:pt x="1830" y="729"/>
                </a:cubicBezTo>
                <a:cubicBezTo>
                  <a:pt x="1830" y="726"/>
                  <a:pt x="1830" y="726"/>
                  <a:pt x="1830" y="726"/>
                </a:cubicBezTo>
                <a:cubicBezTo>
                  <a:pt x="1827" y="724"/>
                  <a:pt x="1827" y="724"/>
                  <a:pt x="1827" y="724"/>
                </a:cubicBezTo>
                <a:cubicBezTo>
                  <a:pt x="1828" y="722"/>
                  <a:pt x="1828" y="722"/>
                  <a:pt x="1828" y="722"/>
                </a:cubicBezTo>
                <a:cubicBezTo>
                  <a:pt x="1828" y="721"/>
                  <a:pt x="1828" y="721"/>
                  <a:pt x="1828" y="721"/>
                </a:cubicBezTo>
                <a:cubicBezTo>
                  <a:pt x="1828" y="720"/>
                  <a:pt x="1828" y="720"/>
                  <a:pt x="1828" y="720"/>
                </a:cubicBezTo>
                <a:cubicBezTo>
                  <a:pt x="1828" y="721"/>
                  <a:pt x="1828" y="721"/>
                  <a:pt x="1828" y="721"/>
                </a:cubicBezTo>
                <a:cubicBezTo>
                  <a:pt x="1829" y="721"/>
                  <a:pt x="1829" y="721"/>
                  <a:pt x="1829" y="721"/>
                </a:cubicBezTo>
                <a:cubicBezTo>
                  <a:pt x="1830" y="723"/>
                  <a:pt x="1830" y="723"/>
                  <a:pt x="1830" y="723"/>
                </a:cubicBezTo>
                <a:cubicBezTo>
                  <a:pt x="1831" y="724"/>
                  <a:pt x="1831" y="724"/>
                  <a:pt x="1831" y="724"/>
                </a:cubicBezTo>
                <a:cubicBezTo>
                  <a:pt x="1831" y="726"/>
                  <a:pt x="1831" y="726"/>
                  <a:pt x="1831" y="726"/>
                </a:cubicBezTo>
                <a:cubicBezTo>
                  <a:pt x="1835" y="729"/>
                  <a:pt x="1835" y="729"/>
                  <a:pt x="1835" y="729"/>
                </a:cubicBezTo>
                <a:cubicBezTo>
                  <a:pt x="1835" y="731"/>
                  <a:pt x="1835" y="731"/>
                  <a:pt x="1835" y="731"/>
                </a:cubicBezTo>
                <a:cubicBezTo>
                  <a:pt x="1836" y="733"/>
                  <a:pt x="1836" y="733"/>
                  <a:pt x="1836" y="733"/>
                </a:cubicBezTo>
                <a:cubicBezTo>
                  <a:pt x="1839" y="734"/>
                  <a:pt x="1839" y="734"/>
                  <a:pt x="1839" y="734"/>
                </a:cubicBezTo>
                <a:cubicBezTo>
                  <a:pt x="1839" y="736"/>
                  <a:pt x="1839" y="736"/>
                  <a:pt x="1839" y="736"/>
                </a:cubicBezTo>
                <a:cubicBezTo>
                  <a:pt x="1844" y="741"/>
                  <a:pt x="1844" y="741"/>
                  <a:pt x="1844" y="741"/>
                </a:cubicBezTo>
                <a:cubicBezTo>
                  <a:pt x="1847" y="743"/>
                  <a:pt x="1847" y="743"/>
                  <a:pt x="1847" y="743"/>
                </a:cubicBezTo>
                <a:cubicBezTo>
                  <a:pt x="1847" y="743"/>
                  <a:pt x="1847" y="743"/>
                  <a:pt x="1847" y="743"/>
                </a:cubicBezTo>
                <a:cubicBezTo>
                  <a:pt x="1848" y="742"/>
                  <a:pt x="1848" y="742"/>
                  <a:pt x="1848" y="742"/>
                </a:cubicBezTo>
                <a:cubicBezTo>
                  <a:pt x="1849" y="741"/>
                  <a:pt x="1849" y="741"/>
                  <a:pt x="1849" y="741"/>
                </a:cubicBezTo>
                <a:cubicBezTo>
                  <a:pt x="1850" y="737"/>
                  <a:pt x="1850" y="737"/>
                  <a:pt x="1850" y="737"/>
                </a:cubicBezTo>
                <a:cubicBezTo>
                  <a:pt x="1849" y="736"/>
                  <a:pt x="1849" y="736"/>
                  <a:pt x="1849" y="736"/>
                </a:cubicBezTo>
                <a:cubicBezTo>
                  <a:pt x="1850" y="733"/>
                  <a:pt x="1850" y="733"/>
                  <a:pt x="1850" y="733"/>
                </a:cubicBezTo>
                <a:cubicBezTo>
                  <a:pt x="1850" y="731"/>
                  <a:pt x="1850" y="731"/>
                  <a:pt x="1850" y="731"/>
                </a:cubicBezTo>
                <a:cubicBezTo>
                  <a:pt x="1852" y="726"/>
                  <a:pt x="1852" y="726"/>
                  <a:pt x="1852" y="726"/>
                </a:cubicBezTo>
                <a:cubicBezTo>
                  <a:pt x="1852" y="725"/>
                  <a:pt x="1852" y="725"/>
                  <a:pt x="1852" y="725"/>
                </a:cubicBezTo>
                <a:cubicBezTo>
                  <a:pt x="1853" y="723"/>
                  <a:pt x="1853" y="723"/>
                  <a:pt x="1853" y="723"/>
                </a:cubicBezTo>
                <a:cubicBezTo>
                  <a:pt x="1853" y="723"/>
                  <a:pt x="1853" y="723"/>
                  <a:pt x="1853" y="723"/>
                </a:cubicBezTo>
                <a:cubicBezTo>
                  <a:pt x="1854" y="724"/>
                  <a:pt x="1854" y="724"/>
                  <a:pt x="1854" y="724"/>
                </a:cubicBezTo>
                <a:cubicBezTo>
                  <a:pt x="1853" y="726"/>
                  <a:pt x="1853" y="726"/>
                  <a:pt x="1853" y="726"/>
                </a:cubicBezTo>
                <a:cubicBezTo>
                  <a:pt x="1853" y="727"/>
                  <a:pt x="1853" y="727"/>
                  <a:pt x="1853" y="727"/>
                </a:cubicBezTo>
                <a:cubicBezTo>
                  <a:pt x="1852" y="731"/>
                  <a:pt x="1852" y="731"/>
                  <a:pt x="1852" y="731"/>
                </a:cubicBezTo>
                <a:cubicBezTo>
                  <a:pt x="1853" y="735"/>
                  <a:pt x="1853" y="735"/>
                  <a:pt x="1853" y="735"/>
                </a:cubicBezTo>
                <a:cubicBezTo>
                  <a:pt x="1851" y="738"/>
                  <a:pt x="1851" y="738"/>
                  <a:pt x="1851" y="738"/>
                </a:cubicBezTo>
                <a:cubicBezTo>
                  <a:pt x="1852" y="739"/>
                  <a:pt x="1852" y="739"/>
                  <a:pt x="1852" y="739"/>
                </a:cubicBezTo>
                <a:cubicBezTo>
                  <a:pt x="1853" y="738"/>
                  <a:pt x="1853" y="738"/>
                  <a:pt x="1853" y="738"/>
                </a:cubicBezTo>
                <a:cubicBezTo>
                  <a:pt x="1854" y="739"/>
                  <a:pt x="1854" y="739"/>
                  <a:pt x="1854" y="739"/>
                </a:cubicBezTo>
                <a:cubicBezTo>
                  <a:pt x="1855" y="738"/>
                  <a:pt x="1855" y="738"/>
                  <a:pt x="1855" y="738"/>
                </a:cubicBezTo>
                <a:cubicBezTo>
                  <a:pt x="1857" y="739"/>
                  <a:pt x="1857" y="739"/>
                  <a:pt x="1857" y="739"/>
                </a:cubicBezTo>
                <a:cubicBezTo>
                  <a:pt x="1857" y="740"/>
                  <a:pt x="1857" y="740"/>
                  <a:pt x="1857" y="740"/>
                </a:cubicBezTo>
                <a:cubicBezTo>
                  <a:pt x="1861" y="745"/>
                  <a:pt x="1861" y="745"/>
                  <a:pt x="1861" y="745"/>
                </a:cubicBezTo>
                <a:cubicBezTo>
                  <a:pt x="1861" y="747"/>
                  <a:pt x="1861" y="747"/>
                  <a:pt x="1861" y="747"/>
                </a:cubicBezTo>
                <a:cubicBezTo>
                  <a:pt x="1862" y="747"/>
                  <a:pt x="1862" y="747"/>
                  <a:pt x="1862" y="747"/>
                </a:cubicBezTo>
                <a:cubicBezTo>
                  <a:pt x="1863" y="750"/>
                  <a:pt x="1863" y="750"/>
                  <a:pt x="1863" y="750"/>
                </a:cubicBezTo>
                <a:cubicBezTo>
                  <a:pt x="1865" y="751"/>
                  <a:pt x="1865" y="751"/>
                  <a:pt x="1865" y="751"/>
                </a:cubicBezTo>
                <a:cubicBezTo>
                  <a:pt x="1866" y="752"/>
                  <a:pt x="1866" y="752"/>
                  <a:pt x="1866" y="752"/>
                </a:cubicBezTo>
                <a:cubicBezTo>
                  <a:pt x="1869" y="757"/>
                  <a:pt x="1869" y="757"/>
                  <a:pt x="1869" y="757"/>
                </a:cubicBezTo>
                <a:cubicBezTo>
                  <a:pt x="1869" y="758"/>
                  <a:pt x="1869" y="758"/>
                  <a:pt x="1869" y="758"/>
                </a:cubicBezTo>
                <a:cubicBezTo>
                  <a:pt x="1870" y="760"/>
                  <a:pt x="1870" y="760"/>
                  <a:pt x="1870" y="760"/>
                </a:cubicBezTo>
                <a:cubicBezTo>
                  <a:pt x="1871" y="760"/>
                  <a:pt x="1871" y="760"/>
                  <a:pt x="1871" y="760"/>
                </a:cubicBezTo>
                <a:cubicBezTo>
                  <a:pt x="1872" y="763"/>
                  <a:pt x="1872" y="763"/>
                  <a:pt x="1872" y="763"/>
                </a:cubicBezTo>
                <a:cubicBezTo>
                  <a:pt x="1873" y="764"/>
                  <a:pt x="1873" y="764"/>
                  <a:pt x="1873" y="764"/>
                </a:cubicBezTo>
                <a:cubicBezTo>
                  <a:pt x="1875" y="765"/>
                  <a:pt x="1875" y="765"/>
                  <a:pt x="1875" y="765"/>
                </a:cubicBezTo>
                <a:cubicBezTo>
                  <a:pt x="1877" y="770"/>
                  <a:pt x="1877" y="770"/>
                  <a:pt x="1877" y="770"/>
                </a:cubicBezTo>
                <a:cubicBezTo>
                  <a:pt x="1879" y="771"/>
                  <a:pt x="1879" y="771"/>
                  <a:pt x="1879" y="771"/>
                </a:cubicBezTo>
                <a:cubicBezTo>
                  <a:pt x="1879" y="774"/>
                  <a:pt x="1879" y="774"/>
                  <a:pt x="1879" y="774"/>
                </a:cubicBezTo>
                <a:cubicBezTo>
                  <a:pt x="1879" y="775"/>
                  <a:pt x="1879" y="775"/>
                  <a:pt x="1879" y="775"/>
                </a:cubicBezTo>
                <a:cubicBezTo>
                  <a:pt x="1879" y="777"/>
                  <a:pt x="1879" y="777"/>
                  <a:pt x="1879" y="777"/>
                </a:cubicBezTo>
                <a:cubicBezTo>
                  <a:pt x="1881" y="778"/>
                  <a:pt x="1881" y="778"/>
                  <a:pt x="1881" y="778"/>
                </a:cubicBezTo>
                <a:cubicBezTo>
                  <a:pt x="1881" y="780"/>
                  <a:pt x="1881" y="780"/>
                  <a:pt x="1881" y="780"/>
                </a:cubicBezTo>
                <a:cubicBezTo>
                  <a:pt x="1882" y="781"/>
                  <a:pt x="1882" y="781"/>
                  <a:pt x="1882" y="781"/>
                </a:cubicBezTo>
                <a:cubicBezTo>
                  <a:pt x="1884" y="779"/>
                  <a:pt x="1884" y="779"/>
                  <a:pt x="1884" y="779"/>
                </a:cubicBezTo>
                <a:cubicBezTo>
                  <a:pt x="1886" y="781"/>
                  <a:pt x="1886" y="781"/>
                  <a:pt x="1886" y="781"/>
                </a:cubicBezTo>
                <a:cubicBezTo>
                  <a:pt x="1889" y="782"/>
                  <a:pt x="1889" y="782"/>
                  <a:pt x="1889" y="782"/>
                </a:cubicBezTo>
                <a:cubicBezTo>
                  <a:pt x="1892" y="785"/>
                  <a:pt x="1892" y="785"/>
                  <a:pt x="1892" y="785"/>
                </a:cubicBezTo>
                <a:cubicBezTo>
                  <a:pt x="1892" y="787"/>
                  <a:pt x="1892" y="787"/>
                  <a:pt x="1892" y="787"/>
                </a:cubicBezTo>
                <a:cubicBezTo>
                  <a:pt x="1893" y="787"/>
                  <a:pt x="1893" y="787"/>
                  <a:pt x="1893" y="787"/>
                </a:cubicBezTo>
                <a:cubicBezTo>
                  <a:pt x="1893" y="790"/>
                  <a:pt x="1893" y="790"/>
                  <a:pt x="1893" y="790"/>
                </a:cubicBezTo>
                <a:cubicBezTo>
                  <a:pt x="1894" y="791"/>
                  <a:pt x="1894" y="791"/>
                  <a:pt x="1894" y="791"/>
                </a:cubicBezTo>
                <a:cubicBezTo>
                  <a:pt x="1895" y="794"/>
                  <a:pt x="1895" y="794"/>
                  <a:pt x="1895" y="794"/>
                </a:cubicBezTo>
                <a:cubicBezTo>
                  <a:pt x="1897" y="796"/>
                  <a:pt x="1897" y="796"/>
                  <a:pt x="1897" y="796"/>
                </a:cubicBezTo>
                <a:cubicBezTo>
                  <a:pt x="1898" y="800"/>
                  <a:pt x="1898" y="800"/>
                  <a:pt x="1898" y="800"/>
                </a:cubicBezTo>
                <a:cubicBezTo>
                  <a:pt x="1898" y="801"/>
                  <a:pt x="1898" y="801"/>
                  <a:pt x="1898" y="801"/>
                </a:cubicBezTo>
                <a:cubicBezTo>
                  <a:pt x="1898" y="804"/>
                  <a:pt x="1898" y="804"/>
                  <a:pt x="1898" y="804"/>
                </a:cubicBezTo>
                <a:cubicBezTo>
                  <a:pt x="1897" y="805"/>
                  <a:pt x="1897" y="805"/>
                  <a:pt x="1897" y="805"/>
                </a:cubicBezTo>
                <a:cubicBezTo>
                  <a:pt x="1898" y="806"/>
                  <a:pt x="1898" y="806"/>
                  <a:pt x="1898" y="806"/>
                </a:cubicBezTo>
                <a:cubicBezTo>
                  <a:pt x="1899" y="810"/>
                  <a:pt x="1899" y="810"/>
                  <a:pt x="1899" y="810"/>
                </a:cubicBezTo>
                <a:cubicBezTo>
                  <a:pt x="1899" y="814"/>
                  <a:pt x="1899" y="814"/>
                  <a:pt x="1899" y="814"/>
                </a:cubicBezTo>
                <a:cubicBezTo>
                  <a:pt x="1901" y="815"/>
                  <a:pt x="1901" y="815"/>
                  <a:pt x="1901" y="815"/>
                </a:cubicBezTo>
                <a:cubicBezTo>
                  <a:pt x="1901" y="817"/>
                  <a:pt x="1901" y="817"/>
                  <a:pt x="1901" y="817"/>
                </a:cubicBezTo>
                <a:cubicBezTo>
                  <a:pt x="1906" y="822"/>
                  <a:pt x="1906" y="822"/>
                  <a:pt x="1906" y="822"/>
                </a:cubicBezTo>
                <a:cubicBezTo>
                  <a:pt x="1908" y="823"/>
                  <a:pt x="1908" y="823"/>
                  <a:pt x="1908" y="823"/>
                </a:cubicBezTo>
                <a:cubicBezTo>
                  <a:pt x="1910" y="823"/>
                  <a:pt x="1910" y="823"/>
                  <a:pt x="1910" y="823"/>
                </a:cubicBezTo>
                <a:cubicBezTo>
                  <a:pt x="1912" y="825"/>
                  <a:pt x="1912" y="825"/>
                  <a:pt x="1912" y="825"/>
                </a:cubicBezTo>
                <a:cubicBezTo>
                  <a:pt x="1913" y="825"/>
                  <a:pt x="1913" y="825"/>
                  <a:pt x="1913" y="825"/>
                </a:cubicBezTo>
                <a:cubicBezTo>
                  <a:pt x="1915" y="828"/>
                  <a:pt x="1915" y="828"/>
                  <a:pt x="1915" y="828"/>
                </a:cubicBezTo>
                <a:cubicBezTo>
                  <a:pt x="1916" y="829"/>
                  <a:pt x="1916" y="829"/>
                  <a:pt x="1916" y="829"/>
                </a:cubicBezTo>
                <a:cubicBezTo>
                  <a:pt x="1918" y="830"/>
                  <a:pt x="1918" y="830"/>
                  <a:pt x="1918" y="830"/>
                </a:cubicBezTo>
                <a:cubicBezTo>
                  <a:pt x="1918" y="831"/>
                  <a:pt x="1918" y="831"/>
                  <a:pt x="1918" y="831"/>
                </a:cubicBezTo>
                <a:cubicBezTo>
                  <a:pt x="1919" y="832"/>
                  <a:pt x="1919" y="832"/>
                  <a:pt x="1919" y="832"/>
                </a:cubicBezTo>
                <a:cubicBezTo>
                  <a:pt x="1921" y="840"/>
                  <a:pt x="1921" y="840"/>
                  <a:pt x="1921" y="840"/>
                </a:cubicBezTo>
                <a:cubicBezTo>
                  <a:pt x="1924" y="842"/>
                  <a:pt x="1924" y="842"/>
                  <a:pt x="1924" y="842"/>
                </a:cubicBezTo>
                <a:cubicBezTo>
                  <a:pt x="1924" y="844"/>
                  <a:pt x="1924" y="844"/>
                  <a:pt x="1924" y="844"/>
                </a:cubicBezTo>
                <a:cubicBezTo>
                  <a:pt x="1931" y="852"/>
                  <a:pt x="1931" y="852"/>
                  <a:pt x="1931" y="852"/>
                </a:cubicBezTo>
                <a:cubicBezTo>
                  <a:pt x="1933" y="852"/>
                  <a:pt x="1933" y="852"/>
                  <a:pt x="1933" y="852"/>
                </a:cubicBezTo>
                <a:cubicBezTo>
                  <a:pt x="1933" y="856"/>
                  <a:pt x="1933" y="856"/>
                  <a:pt x="1933" y="856"/>
                </a:cubicBezTo>
                <a:cubicBezTo>
                  <a:pt x="1936" y="857"/>
                  <a:pt x="1936" y="857"/>
                  <a:pt x="1936" y="857"/>
                </a:cubicBezTo>
                <a:cubicBezTo>
                  <a:pt x="1938" y="863"/>
                  <a:pt x="1938" y="863"/>
                  <a:pt x="1938" y="863"/>
                </a:cubicBezTo>
                <a:cubicBezTo>
                  <a:pt x="1939" y="864"/>
                  <a:pt x="1939" y="864"/>
                  <a:pt x="1939" y="864"/>
                </a:cubicBezTo>
                <a:cubicBezTo>
                  <a:pt x="1940" y="870"/>
                  <a:pt x="1940" y="870"/>
                  <a:pt x="1940" y="870"/>
                </a:cubicBezTo>
                <a:cubicBezTo>
                  <a:pt x="1940" y="873"/>
                  <a:pt x="1940" y="873"/>
                  <a:pt x="1940" y="873"/>
                </a:cubicBezTo>
                <a:cubicBezTo>
                  <a:pt x="1939" y="873"/>
                  <a:pt x="1939" y="873"/>
                  <a:pt x="1939" y="873"/>
                </a:cubicBezTo>
                <a:cubicBezTo>
                  <a:pt x="1939" y="874"/>
                  <a:pt x="1939" y="874"/>
                  <a:pt x="1939" y="874"/>
                </a:cubicBezTo>
                <a:cubicBezTo>
                  <a:pt x="1937" y="873"/>
                  <a:pt x="1937" y="873"/>
                  <a:pt x="1937" y="873"/>
                </a:cubicBezTo>
                <a:cubicBezTo>
                  <a:pt x="1938" y="875"/>
                  <a:pt x="1938" y="875"/>
                  <a:pt x="1938" y="875"/>
                </a:cubicBezTo>
                <a:cubicBezTo>
                  <a:pt x="1939" y="875"/>
                  <a:pt x="1939" y="875"/>
                  <a:pt x="1939" y="875"/>
                </a:cubicBezTo>
                <a:cubicBezTo>
                  <a:pt x="1939" y="876"/>
                  <a:pt x="1939" y="876"/>
                  <a:pt x="1939" y="876"/>
                </a:cubicBezTo>
                <a:cubicBezTo>
                  <a:pt x="1941" y="879"/>
                  <a:pt x="1941" y="879"/>
                  <a:pt x="1941" y="879"/>
                </a:cubicBezTo>
                <a:cubicBezTo>
                  <a:pt x="1943" y="889"/>
                  <a:pt x="1943" y="889"/>
                  <a:pt x="1943" y="889"/>
                </a:cubicBezTo>
                <a:cubicBezTo>
                  <a:pt x="1945" y="891"/>
                  <a:pt x="1945" y="891"/>
                  <a:pt x="1945" y="891"/>
                </a:cubicBezTo>
                <a:cubicBezTo>
                  <a:pt x="1945" y="894"/>
                  <a:pt x="1945" y="894"/>
                  <a:pt x="1945" y="894"/>
                </a:cubicBezTo>
                <a:cubicBezTo>
                  <a:pt x="1944" y="895"/>
                  <a:pt x="1944" y="895"/>
                  <a:pt x="1944" y="895"/>
                </a:cubicBezTo>
                <a:cubicBezTo>
                  <a:pt x="1945" y="897"/>
                  <a:pt x="1945" y="897"/>
                  <a:pt x="1945" y="897"/>
                </a:cubicBezTo>
                <a:cubicBezTo>
                  <a:pt x="1947" y="900"/>
                  <a:pt x="1947" y="900"/>
                  <a:pt x="1947" y="900"/>
                </a:cubicBezTo>
                <a:cubicBezTo>
                  <a:pt x="1948" y="902"/>
                  <a:pt x="1948" y="902"/>
                  <a:pt x="1948" y="902"/>
                </a:cubicBezTo>
                <a:cubicBezTo>
                  <a:pt x="1949" y="904"/>
                  <a:pt x="1949" y="904"/>
                  <a:pt x="1949" y="904"/>
                </a:cubicBezTo>
                <a:cubicBezTo>
                  <a:pt x="1951" y="904"/>
                  <a:pt x="1951" y="904"/>
                  <a:pt x="1951" y="904"/>
                </a:cubicBezTo>
                <a:cubicBezTo>
                  <a:pt x="1951" y="903"/>
                  <a:pt x="1951" y="903"/>
                  <a:pt x="1951" y="903"/>
                </a:cubicBezTo>
                <a:cubicBezTo>
                  <a:pt x="1954" y="904"/>
                  <a:pt x="1954" y="904"/>
                  <a:pt x="1954" y="904"/>
                </a:cubicBezTo>
                <a:cubicBezTo>
                  <a:pt x="1956" y="903"/>
                  <a:pt x="1956" y="903"/>
                  <a:pt x="1956" y="903"/>
                </a:cubicBezTo>
                <a:cubicBezTo>
                  <a:pt x="1958" y="902"/>
                  <a:pt x="1958" y="902"/>
                  <a:pt x="1958" y="902"/>
                </a:cubicBezTo>
                <a:cubicBezTo>
                  <a:pt x="1960" y="902"/>
                  <a:pt x="1960" y="902"/>
                  <a:pt x="1960" y="902"/>
                </a:cubicBezTo>
                <a:cubicBezTo>
                  <a:pt x="1961" y="903"/>
                  <a:pt x="1961" y="903"/>
                  <a:pt x="1961" y="903"/>
                </a:cubicBezTo>
                <a:cubicBezTo>
                  <a:pt x="1963" y="902"/>
                  <a:pt x="1963" y="902"/>
                  <a:pt x="1963" y="902"/>
                </a:cubicBezTo>
                <a:cubicBezTo>
                  <a:pt x="1965" y="899"/>
                  <a:pt x="1965" y="899"/>
                  <a:pt x="1965" y="899"/>
                </a:cubicBezTo>
                <a:cubicBezTo>
                  <a:pt x="1966" y="899"/>
                  <a:pt x="1966" y="899"/>
                  <a:pt x="1966" y="899"/>
                </a:cubicBezTo>
                <a:cubicBezTo>
                  <a:pt x="1967" y="896"/>
                  <a:pt x="1967" y="896"/>
                  <a:pt x="1967" y="896"/>
                </a:cubicBezTo>
                <a:cubicBezTo>
                  <a:pt x="1969" y="895"/>
                  <a:pt x="1969" y="895"/>
                  <a:pt x="1969" y="895"/>
                </a:cubicBezTo>
                <a:cubicBezTo>
                  <a:pt x="1971" y="894"/>
                  <a:pt x="1971" y="894"/>
                  <a:pt x="1971" y="894"/>
                </a:cubicBezTo>
                <a:cubicBezTo>
                  <a:pt x="1972" y="895"/>
                  <a:pt x="1972" y="895"/>
                  <a:pt x="1972" y="895"/>
                </a:cubicBezTo>
                <a:cubicBezTo>
                  <a:pt x="1973" y="895"/>
                  <a:pt x="1973" y="895"/>
                  <a:pt x="1973" y="895"/>
                </a:cubicBezTo>
                <a:cubicBezTo>
                  <a:pt x="1976" y="895"/>
                  <a:pt x="1976" y="895"/>
                  <a:pt x="1976" y="895"/>
                </a:cubicBezTo>
                <a:cubicBezTo>
                  <a:pt x="1976" y="896"/>
                  <a:pt x="1976" y="896"/>
                  <a:pt x="1976" y="896"/>
                </a:cubicBezTo>
                <a:cubicBezTo>
                  <a:pt x="1978" y="896"/>
                  <a:pt x="1978" y="896"/>
                  <a:pt x="1978" y="896"/>
                </a:cubicBezTo>
                <a:cubicBezTo>
                  <a:pt x="1983" y="894"/>
                  <a:pt x="1983" y="894"/>
                  <a:pt x="1983" y="894"/>
                </a:cubicBezTo>
                <a:cubicBezTo>
                  <a:pt x="1987" y="894"/>
                  <a:pt x="1987" y="894"/>
                  <a:pt x="1987" y="894"/>
                </a:cubicBezTo>
                <a:cubicBezTo>
                  <a:pt x="1988" y="893"/>
                  <a:pt x="1988" y="893"/>
                  <a:pt x="1988" y="893"/>
                </a:cubicBezTo>
                <a:cubicBezTo>
                  <a:pt x="1988" y="892"/>
                  <a:pt x="1988" y="892"/>
                  <a:pt x="1988" y="892"/>
                </a:cubicBezTo>
                <a:cubicBezTo>
                  <a:pt x="1992" y="889"/>
                  <a:pt x="1992" y="889"/>
                  <a:pt x="1992" y="889"/>
                </a:cubicBezTo>
                <a:cubicBezTo>
                  <a:pt x="1993" y="889"/>
                  <a:pt x="1993" y="889"/>
                  <a:pt x="1993" y="889"/>
                </a:cubicBezTo>
                <a:cubicBezTo>
                  <a:pt x="1995" y="890"/>
                  <a:pt x="1995" y="890"/>
                  <a:pt x="1995" y="890"/>
                </a:cubicBezTo>
                <a:cubicBezTo>
                  <a:pt x="1996" y="890"/>
                  <a:pt x="1996" y="890"/>
                  <a:pt x="1996" y="890"/>
                </a:cubicBezTo>
                <a:cubicBezTo>
                  <a:pt x="1997" y="889"/>
                  <a:pt x="1997" y="889"/>
                  <a:pt x="1997" y="889"/>
                </a:cubicBezTo>
                <a:cubicBezTo>
                  <a:pt x="1998" y="889"/>
                  <a:pt x="1998" y="889"/>
                  <a:pt x="1998" y="889"/>
                </a:cubicBezTo>
                <a:cubicBezTo>
                  <a:pt x="1999" y="889"/>
                  <a:pt x="1999" y="889"/>
                  <a:pt x="1999" y="889"/>
                </a:cubicBezTo>
                <a:cubicBezTo>
                  <a:pt x="2002" y="887"/>
                  <a:pt x="2002" y="887"/>
                  <a:pt x="2002" y="887"/>
                </a:cubicBezTo>
                <a:cubicBezTo>
                  <a:pt x="2004" y="883"/>
                  <a:pt x="2004" y="883"/>
                  <a:pt x="2004" y="883"/>
                </a:cubicBezTo>
                <a:cubicBezTo>
                  <a:pt x="2006" y="883"/>
                  <a:pt x="2006" y="883"/>
                  <a:pt x="2006" y="883"/>
                </a:cubicBezTo>
                <a:cubicBezTo>
                  <a:pt x="2007" y="883"/>
                  <a:pt x="2007" y="883"/>
                  <a:pt x="2007" y="883"/>
                </a:cubicBezTo>
                <a:cubicBezTo>
                  <a:pt x="2018" y="879"/>
                  <a:pt x="2018" y="879"/>
                  <a:pt x="2018" y="879"/>
                </a:cubicBezTo>
                <a:cubicBezTo>
                  <a:pt x="2019" y="878"/>
                  <a:pt x="2019" y="878"/>
                  <a:pt x="2019" y="878"/>
                </a:cubicBezTo>
                <a:cubicBezTo>
                  <a:pt x="2026" y="877"/>
                  <a:pt x="2026" y="877"/>
                  <a:pt x="2026" y="877"/>
                </a:cubicBezTo>
                <a:cubicBezTo>
                  <a:pt x="2030" y="875"/>
                  <a:pt x="2030" y="875"/>
                  <a:pt x="2030" y="875"/>
                </a:cubicBezTo>
                <a:cubicBezTo>
                  <a:pt x="2032" y="873"/>
                  <a:pt x="2032" y="873"/>
                  <a:pt x="2032" y="873"/>
                </a:cubicBezTo>
                <a:cubicBezTo>
                  <a:pt x="2036" y="872"/>
                  <a:pt x="2036" y="872"/>
                  <a:pt x="2036" y="872"/>
                </a:cubicBezTo>
                <a:cubicBezTo>
                  <a:pt x="2036" y="871"/>
                  <a:pt x="2036" y="871"/>
                  <a:pt x="2036" y="871"/>
                </a:cubicBezTo>
                <a:cubicBezTo>
                  <a:pt x="2036" y="871"/>
                  <a:pt x="2036" y="871"/>
                  <a:pt x="2036" y="871"/>
                </a:cubicBezTo>
                <a:cubicBezTo>
                  <a:pt x="2035" y="870"/>
                  <a:pt x="2035" y="870"/>
                  <a:pt x="2035" y="870"/>
                </a:cubicBezTo>
                <a:cubicBezTo>
                  <a:pt x="2035" y="867"/>
                  <a:pt x="2035" y="867"/>
                  <a:pt x="2035" y="867"/>
                </a:cubicBezTo>
                <a:cubicBezTo>
                  <a:pt x="2039" y="863"/>
                  <a:pt x="2039" y="863"/>
                  <a:pt x="2039" y="863"/>
                </a:cubicBezTo>
                <a:cubicBezTo>
                  <a:pt x="2043" y="862"/>
                  <a:pt x="2043" y="862"/>
                  <a:pt x="2043" y="862"/>
                </a:cubicBezTo>
                <a:cubicBezTo>
                  <a:pt x="2045" y="862"/>
                  <a:pt x="2045" y="862"/>
                  <a:pt x="2045" y="862"/>
                </a:cubicBezTo>
                <a:cubicBezTo>
                  <a:pt x="2046" y="861"/>
                  <a:pt x="2046" y="861"/>
                  <a:pt x="2046" y="861"/>
                </a:cubicBezTo>
                <a:cubicBezTo>
                  <a:pt x="2047" y="862"/>
                  <a:pt x="2047" y="862"/>
                  <a:pt x="2047" y="862"/>
                </a:cubicBezTo>
                <a:cubicBezTo>
                  <a:pt x="2049" y="862"/>
                  <a:pt x="2049" y="862"/>
                  <a:pt x="2049" y="862"/>
                </a:cubicBezTo>
                <a:cubicBezTo>
                  <a:pt x="2050" y="859"/>
                  <a:pt x="2050" y="859"/>
                  <a:pt x="2050" y="859"/>
                </a:cubicBezTo>
                <a:cubicBezTo>
                  <a:pt x="2052" y="860"/>
                  <a:pt x="2052" y="860"/>
                  <a:pt x="2052" y="860"/>
                </a:cubicBezTo>
                <a:cubicBezTo>
                  <a:pt x="2056" y="858"/>
                  <a:pt x="2056" y="858"/>
                  <a:pt x="2056" y="858"/>
                </a:cubicBezTo>
                <a:cubicBezTo>
                  <a:pt x="2058" y="858"/>
                  <a:pt x="2058" y="858"/>
                  <a:pt x="2058" y="858"/>
                </a:cubicBezTo>
                <a:cubicBezTo>
                  <a:pt x="2060" y="857"/>
                  <a:pt x="2060" y="857"/>
                  <a:pt x="2060" y="857"/>
                </a:cubicBezTo>
                <a:cubicBezTo>
                  <a:pt x="2061" y="858"/>
                  <a:pt x="2061" y="858"/>
                  <a:pt x="2061" y="858"/>
                </a:cubicBezTo>
                <a:cubicBezTo>
                  <a:pt x="2062" y="858"/>
                  <a:pt x="2062" y="858"/>
                  <a:pt x="2062" y="858"/>
                </a:cubicBezTo>
                <a:cubicBezTo>
                  <a:pt x="2065" y="855"/>
                  <a:pt x="2065" y="855"/>
                  <a:pt x="2065" y="855"/>
                </a:cubicBezTo>
                <a:cubicBezTo>
                  <a:pt x="2065" y="854"/>
                  <a:pt x="2065" y="854"/>
                  <a:pt x="2065" y="854"/>
                </a:cubicBezTo>
                <a:cubicBezTo>
                  <a:pt x="2065" y="854"/>
                  <a:pt x="2065" y="854"/>
                  <a:pt x="2065" y="854"/>
                </a:cubicBezTo>
                <a:cubicBezTo>
                  <a:pt x="2065" y="853"/>
                  <a:pt x="2065" y="853"/>
                  <a:pt x="2065" y="853"/>
                </a:cubicBezTo>
                <a:cubicBezTo>
                  <a:pt x="2064" y="852"/>
                  <a:pt x="2064" y="852"/>
                  <a:pt x="2064" y="852"/>
                </a:cubicBezTo>
                <a:cubicBezTo>
                  <a:pt x="2065" y="851"/>
                  <a:pt x="2065" y="851"/>
                  <a:pt x="2065" y="851"/>
                </a:cubicBezTo>
                <a:cubicBezTo>
                  <a:pt x="2064" y="850"/>
                  <a:pt x="2064" y="850"/>
                  <a:pt x="2064" y="850"/>
                </a:cubicBezTo>
                <a:cubicBezTo>
                  <a:pt x="2066" y="849"/>
                  <a:pt x="2066" y="849"/>
                  <a:pt x="2066" y="849"/>
                </a:cubicBezTo>
                <a:cubicBezTo>
                  <a:pt x="2067" y="848"/>
                  <a:pt x="2067" y="848"/>
                  <a:pt x="2067" y="848"/>
                </a:cubicBezTo>
                <a:cubicBezTo>
                  <a:pt x="2070" y="848"/>
                  <a:pt x="2070" y="848"/>
                  <a:pt x="2070" y="848"/>
                </a:cubicBezTo>
                <a:cubicBezTo>
                  <a:pt x="2073" y="847"/>
                  <a:pt x="2073" y="847"/>
                  <a:pt x="2073" y="847"/>
                </a:cubicBezTo>
                <a:cubicBezTo>
                  <a:pt x="2074" y="848"/>
                  <a:pt x="2074" y="848"/>
                  <a:pt x="2074" y="848"/>
                </a:cubicBezTo>
                <a:cubicBezTo>
                  <a:pt x="2076" y="846"/>
                  <a:pt x="2076" y="846"/>
                  <a:pt x="2076" y="846"/>
                </a:cubicBezTo>
                <a:cubicBezTo>
                  <a:pt x="2077" y="845"/>
                  <a:pt x="2077" y="845"/>
                  <a:pt x="2077" y="845"/>
                </a:cubicBezTo>
                <a:cubicBezTo>
                  <a:pt x="2077" y="842"/>
                  <a:pt x="2077" y="842"/>
                  <a:pt x="2077" y="842"/>
                </a:cubicBezTo>
                <a:cubicBezTo>
                  <a:pt x="2080" y="838"/>
                  <a:pt x="2080" y="838"/>
                  <a:pt x="2080" y="838"/>
                </a:cubicBezTo>
                <a:cubicBezTo>
                  <a:pt x="2083" y="837"/>
                  <a:pt x="2083" y="837"/>
                  <a:pt x="2083" y="837"/>
                </a:cubicBezTo>
                <a:cubicBezTo>
                  <a:pt x="2084" y="838"/>
                  <a:pt x="2084" y="838"/>
                  <a:pt x="2084" y="838"/>
                </a:cubicBezTo>
                <a:cubicBezTo>
                  <a:pt x="2085" y="837"/>
                  <a:pt x="2085" y="837"/>
                  <a:pt x="2085" y="837"/>
                </a:cubicBezTo>
                <a:cubicBezTo>
                  <a:pt x="2090" y="836"/>
                  <a:pt x="2090" y="836"/>
                  <a:pt x="2090" y="836"/>
                </a:cubicBezTo>
                <a:cubicBezTo>
                  <a:pt x="2091" y="835"/>
                  <a:pt x="2091" y="835"/>
                  <a:pt x="2091" y="835"/>
                </a:cubicBezTo>
                <a:cubicBezTo>
                  <a:pt x="2090" y="835"/>
                  <a:pt x="2090" y="835"/>
                  <a:pt x="2090" y="835"/>
                </a:cubicBezTo>
                <a:cubicBezTo>
                  <a:pt x="2088" y="831"/>
                  <a:pt x="2088" y="831"/>
                  <a:pt x="2088" y="831"/>
                </a:cubicBezTo>
                <a:cubicBezTo>
                  <a:pt x="2089" y="831"/>
                  <a:pt x="2089" y="831"/>
                  <a:pt x="2089" y="831"/>
                </a:cubicBezTo>
                <a:cubicBezTo>
                  <a:pt x="2088" y="829"/>
                  <a:pt x="2088" y="829"/>
                  <a:pt x="2088" y="829"/>
                </a:cubicBezTo>
                <a:cubicBezTo>
                  <a:pt x="2088" y="829"/>
                  <a:pt x="2088" y="829"/>
                  <a:pt x="2088" y="829"/>
                </a:cubicBezTo>
                <a:cubicBezTo>
                  <a:pt x="2088" y="827"/>
                  <a:pt x="2088" y="827"/>
                  <a:pt x="2088" y="827"/>
                </a:cubicBezTo>
                <a:cubicBezTo>
                  <a:pt x="2088" y="826"/>
                  <a:pt x="2088" y="826"/>
                  <a:pt x="2088" y="826"/>
                </a:cubicBezTo>
                <a:cubicBezTo>
                  <a:pt x="2090" y="822"/>
                  <a:pt x="2090" y="822"/>
                  <a:pt x="2090" y="822"/>
                </a:cubicBezTo>
                <a:cubicBezTo>
                  <a:pt x="2091" y="822"/>
                  <a:pt x="2091" y="822"/>
                  <a:pt x="2091" y="822"/>
                </a:cubicBezTo>
                <a:cubicBezTo>
                  <a:pt x="2090" y="821"/>
                  <a:pt x="2090" y="821"/>
                  <a:pt x="2090" y="821"/>
                </a:cubicBezTo>
                <a:cubicBezTo>
                  <a:pt x="2091" y="821"/>
                  <a:pt x="2091" y="821"/>
                  <a:pt x="2091" y="821"/>
                </a:cubicBezTo>
                <a:cubicBezTo>
                  <a:pt x="2092" y="818"/>
                  <a:pt x="2092" y="818"/>
                  <a:pt x="2092" y="818"/>
                </a:cubicBezTo>
                <a:cubicBezTo>
                  <a:pt x="2093" y="818"/>
                  <a:pt x="2093" y="818"/>
                  <a:pt x="2093" y="818"/>
                </a:cubicBezTo>
                <a:cubicBezTo>
                  <a:pt x="2094" y="818"/>
                  <a:pt x="2094" y="818"/>
                  <a:pt x="2094" y="818"/>
                </a:cubicBezTo>
                <a:cubicBezTo>
                  <a:pt x="2094" y="819"/>
                  <a:pt x="2094" y="819"/>
                  <a:pt x="2094" y="819"/>
                </a:cubicBezTo>
                <a:cubicBezTo>
                  <a:pt x="2093" y="820"/>
                  <a:pt x="2093" y="820"/>
                  <a:pt x="2093" y="820"/>
                </a:cubicBezTo>
                <a:cubicBezTo>
                  <a:pt x="2094" y="821"/>
                  <a:pt x="2094" y="821"/>
                  <a:pt x="2094" y="821"/>
                </a:cubicBezTo>
                <a:cubicBezTo>
                  <a:pt x="2096" y="821"/>
                  <a:pt x="2096" y="821"/>
                  <a:pt x="2096" y="821"/>
                </a:cubicBezTo>
                <a:cubicBezTo>
                  <a:pt x="2097" y="817"/>
                  <a:pt x="2097" y="817"/>
                  <a:pt x="2097" y="817"/>
                </a:cubicBezTo>
                <a:cubicBezTo>
                  <a:pt x="2098" y="816"/>
                  <a:pt x="2098" y="816"/>
                  <a:pt x="2098" y="816"/>
                </a:cubicBezTo>
                <a:cubicBezTo>
                  <a:pt x="2099" y="814"/>
                  <a:pt x="2099" y="814"/>
                  <a:pt x="2099" y="814"/>
                </a:cubicBezTo>
                <a:cubicBezTo>
                  <a:pt x="2102" y="811"/>
                  <a:pt x="2102" y="811"/>
                  <a:pt x="2102" y="811"/>
                </a:cubicBezTo>
                <a:cubicBezTo>
                  <a:pt x="2105" y="805"/>
                  <a:pt x="2105" y="805"/>
                  <a:pt x="2105" y="805"/>
                </a:cubicBezTo>
                <a:cubicBezTo>
                  <a:pt x="2106" y="804"/>
                  <a:pt x="2106" y="804"/>
                  <a:pt x="2106" y="804"/>
                </a:cubicBezTo>
                <a:cubicBezTo>
                  <a:pt x="2105" y="803"/>
                  <a:pt x="2105" y="803"/>
                  <a:pt x="2105" y="803"/>
                </a:cubicBezTo>
                <a:cubicBezTo>
                  <a:pt x="2107" y="800"/>
                  <a:pt x="2107" y="800"/>
                  <a:pt x="2107" y="800"/>
                </a:cubicBezTo>
                <a:cubicBezTo>
                  <a:pt x="2107" y="798"/>
                  <a:pt x="2107" y="798"/>
                  <a:pt x="2107" y="798"/>
                </a:cubicBezTo>
                <a:cubicBezTo>
                  <a:pt x="2106" y="798"/>
                  <a:pt x="2106" y="798"/>
                  <a:pt x="2106" y="798"/>
                </a:cubicBezTo>
                <a:cubicBezTo>
                  <a:pt x="2104" y="797"/>
                  <a:pt x="2104" y="797"/>
                  <a:pt x="2104" y="797"/>
                </a:cubicBezTo>
                <a:cubicBezTo>
                  <a:pt x="2101" y="794"/>
                  <a:pt x="2101" y="794"/>
                  <a:pt x="2101" y="794"/>
                </a:cubicBezTo>
                <a:cubicBezTo>
                  <a:pt x="2100" y="792"/>
                  <a:pt x="2100" y="792"/>
                  <a:pt x="2100" y="792"/>
                </a:cubicBezTo>
                <a:cubicBezTo>
                  <a:pt x="2098" y="791"/>
                  <a:pt x="2098" y="791"/>
                  <a:pt x="2098" y="791"/>
                </a:cubicBezTo>
                <a:cubicBezTo>
                  <a:pt x="2097" y="788"/>
                  <a:pt x="2097" y="788"/>
                  <a:pt x="2097" y="788"/>
                </a:cubicBezTo>
                <a:cubicBezTo>
                  <a:pt x="2094" y="784"/>
                  <a:pt x="2094" y="784"/>
                  <a:pt x="2094" y="784"/>
                </a:cubicBezTo>
                <a:cubicBezTo>
                  <a:pt x="2093" y="784"/>
                  <a:pt x="2093" y="784"/>
                  <a:pt x="2093" y="784"/>
                </a:cubicBezTo>
                <a:cubicBezTo>
                  <a:pt x="2090" y="785"/>
                  <a:pt x="2090" y="785"/>
                  <a:pt x="2090" y="785"/>
                </a:cubicBezTo>
                <a:cubicBezTo>
                  <a:pt x="2086" y="784"/>
                  <a:pt x="2086" y="784"/>
                  <a:pt x="2086" y="784"/>
                </a:cubicBezTo>
                <a:cubicBezTo>
                  <a:pt x="2084" y="784"/>
                  <a:pt x="2084" y="784"/>
                  <a:pt x="2084" y="784"/>
                </a:cubicBezTo>
                <a:cubicBezTo>
                  <a:pt x="2083" y="785"/>
                  <a:pt x="2083" y="785"/>
                  <a:pt x="2083" y="785"/>
                </a:cubicBezTo>
                <a:cubicBezTo>
                  <a:pt x="2080" y="784"/>
                  <a:pt x="2080" y="784"/>
                  <a:pt x="2080" y="784"/>
                </a:cubicBezTo>
                <a:cubicBezTo>
                  <a:pt x="2074" y="779"/>
                  <a:pt x="2074" y="779"/>
                  <a:pt x="2074" y="779"/>
                </a:cubicBezTo>
                <a:cubicBezTo>
                  <a:pt x="2074" y="778"/>
                  <a:pt x="2074" y="778"/>
                  <a:pt x="2074" y="778"/>
                </a:cubicBezTo>
                <a:cubicBezTo>
                  <a:pt x="2071" y="774"/>
                  <a:pt x="2071" y="774"/>
                  <a:pt x="2071" y="774"/>
                </a:cubicBezTo>
                <a:cubicBezTo>
                  <a:pt x="2070" y="768"/>
                  <a:pt x="2070" y="768"/>
                  <a:pt x="2070" y="768"/>
                </a:cubicBezTo>
                <a:cubicBezTo>
                  <a:pt x="2070" y="765"/>
                  <a:pt x="2070" y="765"/>
                  <a:pt x="2070" y="765"/>
                </a:cubicBezTo>
                <a:cubicBezTo>
                  <a:pt x="2070" y="764"/>
                  <a:pt x="2070" y="764"/>
                  <a:pt x="2070" y="764"/>
                </a:cubicBezTo>
                <a:cubicBezTo>
                  <a:pt x="2069" y="764"/>
                  <a:pt x="2069" y="764"/>
                  <a:pt x="2069" y="764"/>
                </a:cubicBezTo>
                <a:cubicBezTo>
                  <a:pt x="2068" y="764"/>
                  <a:pt x="2068" y="764"/>
                  <a:pt x="2068" y="764"/>
                </a:cubicBezTo>
                <a:cubicBezTo>
                  <a:pt x="2068" y="763"/>
                  <a:pt x="2068" y="763"/>
                  <a:pt x="2068" y="763"/>
                </a:cubicBezTo>
                <a:cubicBezTo>
                  <a:pt x="2068" y="762"/>
                  <a:pt x="2068" y="762"/>
                  <a:pt x="2068" y="762"/>
                </a:cubicBezTo>
                <a:cubicBezTo>
                  <a:pt x="2069" y="761"/>
                  <a:pt x="2069" y="761"/>
                  <a:pt x="2069" y="761"/>
                </a:cubicBezTo>
                <a:cubicBezTo>
                  <a:pt x="2069" y="758"/>
                  <a:pt x="2069" y="758"/>
                  <a:pt x="2069" y="758"/>
                </a:cubicBezTo>
                <a:cubicBezTo>
                  <a:pt x="2069" y="757"/>
                  <a:pt x="2069" y="757"/>
                  <a:pt x="2069" y="757"/>
                </a:cubicBezTo>
                <a:cubicBezTo>
                  <a:pt x="2069" y="756"/>
                  <a:pt x="2069" y="756"/>
                  <a:pt x="2069" y="756"/>
                </a:cubicBezTo>
                <a:cubicBezTo>
                  <a:pt x="2069" y="756"/>
                  <a:pt x="2069" y="756"/>
                  <a:pt x="2069" y="756"/>
                </a:cubicBezTo>
                <a:cubicBezTo>
                  <a:pt x="2069" y="755"/>
                  <a:pt x="2069" y="755"/>
                  <a:pt x="2069" y="755"/>
                </a:cubicBezTo>
                <a:cubicBezTo>
                  <a:pt x="2070" y="755"/>
                  <a:pt x="2070" y="755"/>
                  <a:pt x="2070" y="755"/>
                </a:cubicBezTo>
                <a:cubicBezTo>
                  <a:pt x="2069" y="755"/>
                  <a:pt x="2069" y="755"/>
                  <a:pt x="2069" y="755"/>
                </a:cubicBezTo>
                <a:cubicBezTo>
                  <a:pt x="2069" y="755"/>
                  <a:pt x="2069" y="755"/>
                  <a:pt x="2069" y="755"/>
                </a:cubicBezTo>
                <a:cubicBezTo>
                  <a:pt x="2068" y="755"/>
                  <a:pt x="2068" y="755"/>
                  <a:pt x="2068" y="755"/>
                </a:cubicBezTo>
                <a:cubicBezTo>
                  <a:pt x="2067" y="758"/>
                  <a:pt x="2067" y="758"/>
                  <a:pt x="2067" y="758"/>
                </a:cubicBezTo>
                <a:cubicBezTo>
                  <a:pt x="2067" y="758"/>
                  <a:pt x="2067" y="758"/>
                  <a:pt x="2067" y="758"/>
                </a:cubicBezTo>
                <a:cubicBezTo>
                  <a:pt x="2066" y="758"/>
                  <a:pt x="2066" y="758"/>
                  <a:pt x="2066" y="758"/>
                </a:cubicBezTo>
                <a:cubicBezTo>
                  <a:pt x="2066" y="759"/>
                  <a:pt x="2066" y="759"/>
                  <a:pt x="2066" y="759"/>
                </a:cubicBezTo>
                <a:cubicBezTo>
                  <a:pt x="2066" y="759"/>
                  <a:pt x="2066" y="759"/>
                  <a:pt x="2066" y="759"/>
                </a:cubicBezTo>
                <a:cubicBezTo>
                  <a:pt x="2066" y="761"/>
                  <a:pt x="2066" y="761"/>
                  <a:pt x="2066" y="761"/>
                </a:cubicBezTo>
                <a:cubicBezTo>
                  <a:pt x="2065" y="762"/>
                  <a:pt x="2065" y="762"/>
                  <a:pt x="2065" y="762"/>
                </a:cubicBezTo>
                <a:cubicBezTo>
                  <a:pt x="2059" y="766"/>
                  <a:pt x="2059" y="766"/>
                  <a:pt x="2059" y="766"/>
                </a:cubicBezTo>
                <a:cubicBezTo>
                  <a:pt x="2059" y="768"/>
                  <a:pt x="2059" y="768"/>
                  <a:pt x="2059" y="768"/>
                </a:cubicBezTo>
                <a:cubicBezTo>
                  <a:pt x="2053" y="773"/>
                  <a:pt x="2053" y="773"/>
                  <a:pt x="2053" y="773"/>
                </a:cubicBezTo>
                <a:cubicBezTo>
                  <a:pt x="2052" y="775"/>
                  <a:pt x="2052" y="775"/>
                  <a:pt x="2052" y="775"/>
                </a:cubicBezTo>
                <a:cubicBezTo>
                  <a:pt x="2053" y="775"/>
                  <a:pt x="2053" y="775"/>
                  <a:pt x="2053" y="775"/>
                </a:cubicBezTo>
                <a:cubicBezTo>
                  <a:pt x="2054" y="776"/>
                  <a:pt x="2054" y="776"/>
                  <a:pt x="2054" y="776"/>
                </a:cubicBezTo>
                <a:cubicBezTo>
                  <a:pt x="2051" y="779"/>
                  <a:pt x="2051" y="779"/>
                  <a:pt x="2051" y="779"/>
                </a:cubicBezTo>
                <a:cubicBezTo>
                  <a:pt x="2050" y="778"/>
                  <a:pt x="2050" y="778"/>
                  <a:pt x="2050" y="778"/>
                </a:cubicBezTo>
                <a:cubicBezTo>
                  <a:pt x="2049" y="778"/>
                  <a:pt x="2049" y="778"/>
                  <a:pt x="2049" y="778"/>
                </a:cubicBezTo>
                <a:cubicBezTo>
                  <a:pt x="2048" y="778"/>
                  <a:pt x="2048" y="778"/>
                  <a:pt x="2048" y="778"/>
                </a:cubicBezTo>
                <a:cubicBezTo>
                  <a:pt x="2048" y="780"/>
                  <a:pt x="2048" y="780"/>
                  <a:pt x="2048" y="780"/>
                </a:cubicBezTo>
                <a:cubicBezTo>
                  <a:pt x="2047" y="780"/>
                  <a:pt x="2047" y="780"/>
                  <a:pt x="2047" y="780"/>
                </a:cubicBezTo>
                <a:cubicBezTo>
                  <a:pt x="2047" y="781"/>
                  <a:pt x="2047" y="781"/>
                  <a:pt x="2047" y="781"/>
                </a:cubicBezTo>
                <a:cubicBezTo>
                  <a:pt x="2044" y="782"/>
                  <a:pt x="2044" y="782"/>
                  <a:pt x="2044" y="782"/>
                </a:cubicBezTo>
                <a:cubicBezTo>
                  <a:pt x="2042" y="782"/>
                  <a:pt x="2042" y="782"/>
                  <a:pt x="2042" y="782"/>
                </a:cubicBezTo>
                <a:cubicBezTo>
                  <a:pt x="2041" y="781"/>
                  <a:pt x="2041" y="781"/>
                  <a:pt x="2041" y="781"/>
                </a:cubicBezTo>
                <a:cubicBezTo>
                  <a:pt x="2039" y="781"/>
                  <a:pt x="2039" y="781"/>
                  <a:pt x="2039" y="781"/>
                </a:cubicBezTo>
                <a:cubicBezTo>
                  <a:pt x="2038" y="780"/>
                  <a:pt x="2038" y="780"/>
                  <a:pt x="2038" y="780"/>
                </a:cubicBezTo>
                <a:cubicBezTo>
                  <a:pt x="2037" y="781"/>
                  <a:pt x="2037" y="781"/>
                  <a:pt x="2037" y="781"/>
                </a:cubicBezTo>
                <a:cubicBezTo>
                  <a:pt x="2033" y="780"/>
                  <a:pt x="2033" y="780"/>
                  <a:pt x="2033" y="780"/>
                </a:cubicBezTo>
                <a:cubicBezTo>
                  <a:pt x="2029" y="783"/>
                  <a:pt x="2029" y="783"/>
                  <a:pt x="2029" y="783"/>
                </a:cubicBezTo>
                <a:cubicBezTo>
                  <a:pt x="2027" y="783"/>
                  <a:pt x="2027" y="783"/>
                  <a:pt x="2027" y="783"/>
                </a:cubicBezTo>
                <a:cubicBezTo>
                  <a:pt x="2026" y="783"/>
                  <a:pt x="2026" y="783"/>
                  <a:pt x="2026" y="783"/>
                </a:cubicBezTo>
                <a:cubicBezTo>
                  <a:pt x="2024" y="783"/>
                  <a:pt x="2024" y="783"/>
                  <a:pt x="2024" y="783"/>
                </a:cubicBezTo>
                <a:cubicBezTo>
                  <a:pt x="2024" y="779"/>
                  <a:pt x="2024" y="779"/>
                  <a:pt x="2024" y="779"/>
                </a:cubicBezTo>
                <a:cubicBezTo>
                  <a:pt x="2023" y="780"/>
                  <a:pt x="2023" y="780"/>
                  <a:pt x="2023" y="780"/>
                </a:cubicBezTo>
                <a:cubicBezTo>
                  <a:pt x="2022" y="779"/>
                  <a:pt x="2022" y="779"/>
                  <a:pt x="2022" y="779"/>
                </a:cubicBezTo>
                <a:cubicBezTo>
                  <a:pt x="2022" y="779"/>
                  <a:pt x="2022" y="779"/>
                  <a:pt x="2022" y="779"/>
                </a:cubicBezTo>
                <a:cubicBezTo>
                  <a:pt x="2021" y="778"/>
                  <a:pt x="2021" y="778"/>
                  <a:pt x="2021" y="778"/>
                </a:cubicBezTo>
                <a:cubicBezTo>
                  <a:pt x="2021" y="777"/>
                  <a:pt x="2021" y="777"/>
                  <a:pt x="2021" y="777"/>
                </a:cubicBezTo>
                <a:cubicBezTo>
                  <a:pt x="2022" y="776"/>
                  <a:pt x="2022" y="776"/>
                  <a:pt x="2022" y="776"/>
                </a:cubicBezTo>
                <a:cubicBezTo>
                  <a:pt x="2020" y="776"/>
                  <a:pt x="2020" y="776"/>
                  <a:pt x="2020" y="776"/>
                </a:cubicBezTo>
                <a:cubicBezTo>
                  <a:pt x="2020" y="775"/>
                  <a:pt x="2020" y="775"/>
                  <a:pt x="2020" y="775"/>
                </a:cubicBezTo>
                <a:cubicBezTo>
                  <a:pt x="2020" y="775"/>
                  <a:pt x="2020" y="775"/>
                  <a:pt x="2020" y="775"/>
                </a:cubicBezTo>
                <a:cubicBezTo>
                  <a:pt x="2021" y="775"/>
                  <a:pt x="2021" y="775"/>
                  <a:pt x="2021" y="775"/>
                </a:cubicBezTo>
                <a:cubicBezTo>
                  <a:pt x="2022" y="770"/>
                  <a:pt x="2022" y="770"/>
                  <a:pt x="2022" y="770"/>
                </a:cubicBezTo>
                <a:cubicBezTo>
                  <a:pt x="2020" y="768"/>
                  <a:pt x="2020" y="768"/>
                  <a:pt x="2020" y="768"/>
                </a:cubicBezTo>
                <a:cubicBezTo>
                  <a:pt x="2020" y="768"/>
                  <a:pt x="2020" y="768"/>
                  <a:pt x="2020" y="768"/>
                </a:cubicBezTo>
                <a:cubicBezTo>
                  <a:pt x="2019" y="765"/>
                  <a:pt x="2019" y="765"/>
                  <a:pt x="2019" y="765"/>
                </a:cubicBezTo>
                <a:cubicBezTo>
                  <a:pt x="2020" y="765"/>
                  <a:pt x="2020" y="765"/>
                  <a:pt x="2020" y="765"/>
                </a:cubicBezTo>
                <a:cubicBezTo>
                  <a:pt x="2021" y="761"/>
                  <a:pt x="2021" y="761"/>
                  <a:pt x="2021" y="761"/>
                </a:cubicBezTo>
                <a:cubicBezTo>
                  <a:pt x="2020" y="761"/>
                  <a:pt x="2020" y="761"/>
                  <a:pt x="2020" y="761"/>
                </a:cubicBezTo>
                <a:cubicBezTo>
                  <a:pt x="2019" y="761"/>
                  <a:pt x="2019" y="761"/>
                  <a:pt x="2019" y="761"/>
                </a:cubicBezTo>
                <a:cubicBezTo>
                  <a:pt x="2019" y="759"/>
                  <a:pt x="2019" y="759"/>
                  <a:pt x="2019" y="759"/>
                </a:cubicBezTo>
                <a:cubicBezTo>
                  <a:pt x="2017" y="758"/>
                  <a:pt x="2017" y="758"/>
                  <a:pt x="2017" y="758"/>
                </a:cubicBezTo>
                <a:cubicBezTo>
                  <a:pt x="2017" y="758"/>
                  <a:pt x="2017" y="758"/>
                  <a:pt x="2017" y="758"/>
                </a:cubicBezTo>
                <a:cubicBezTo>
                  <a:pt x="2016" y="759"/>
                  <a:pt x="2016" y="759"/>
                  <a:pt x="2016" y="759"/>
                </a:cubicBezTo>
                <a:cubicBezTo>
                  <a:pt x="2016" y="759"/>
                  <a:pt x="2016" y="759"/>
                  <a:pt x="2016" y="759"/>
                </a:cubicBezTo>
                <a:cubicBezTo>
                  <a:pt x="2016" y="760"/>
                  <a:pt x="2016" y="760"/>
                  <a:pt x="2016" y="760"/>
                </a:cubicBezTo>
                <a:cubicBezTo>
                  <a:pt x="2015" y="760"/>
                  <a:pt x="2015" y="760"/>
                  <a:pt x="2015" y="760"/>
                </a:cubicBezTo>
                <a:cubicBezTo>
                  <a:pt x="2015" y="762"/>
                  <a:pt x="2015" y="762"/>
                  <a:pt x="2015" y="762"/>
                </a:cubicBezTo>
                <a:cubicBezTo>
                  <a:pt x="2015" y="762"/>
                  <a:pt x="2015" y="762"/>
                  <a:pt x="2015" y="762"/>
                </a:cubicBezTo>
                <a:cubicBezTo>
                  <a:pt x="2015" y="765"/>
                  <a:pt x="2015" y="765"/>
                  <a:pt x="2015" y="765"/>
                </a:cubicBezTo>
                <a:cubicBezTo>
                  <a:pt x="2015" y="765"/>
                  <a:pt x="2015" y="765"/>
                  <a:pt x="2015" y="765"/>
                </a:cubicBezTo>
                <a:cubicBezTo>
                  <a:pt x="2014" y="765"/>
                  <a:pt x="2014" y="765"/>
                  <a:pt x="2014" y="765"/>
                </a:cubicBezTo>
                <a:cubicBezTo>
                  <a:pt x="2014" y="768"/>
                  <a:pt x="2014" y="768"/>
                  <a:pt x="2014" y="768"/>
                </a:cubicBezTo>
                <a:cubicBezTo>
                  <a:pt x="2014" y="769"/>
                  <a:pt x="2014" y="769"/>
                  <a:pt x="2014" y="769"/>
                </a:cubicBezTo>
                <a:cubicBezTo>
                  <a:pt x="2015" y="770"/>
                  <a:pt x="2015" y="770"/>
                  <a:pt x="2015" y="770"/>
                </a:cubicBezTo>
                <a:cubicBezTo>
                  <a:pt x="2015" y="772"/>
                  <a:pt x="2015" y="772"/>
                  <a:pt x="2015" y="772"/>
                </a:cubicBezTo>
                <a:cubicBezTo>
                  <a:pt x="2014" y="772"/>
                  <a:pt x="2014" y="772"/>
                  <a:pt x="2014" y="772"/>
                </a:cubicBezTo>
                <a:cubicBezTo>
                  <a:pt x="2014" y="773"/>
                  <a:pt x="2014" y="773"/>
                  <a:pt x="2014" y="773"/>
                </a:cubicBezTo>
                <a:cubicBezTo>
                  <a:pt x="2012" y="770"/>
                  <a:pt x="2012" y="770"/>
                  <a:pt x="2012" y="770"/>
                </a:cubicBezTo>
                <a:cubicBezTo>
                  <a:pt x="2012" y="768"/>
                  <a:pt x="2012" y="768"/>
                  <a:pt x="2012" y="768"/>
                </a:cubicBezTo>
                <a:cubicBezTo>
                  <a:pt x="2006" y="761"/>
                  <a:pt x="2006" y="761"/>
                  <a:pt x="2006" y="761"/>
                </a:cubicBezTo>
                <a:cubicBezTo>
                  <a:pt x="2005" y="759"/>
                  <a:pt x="2005" y="759"/>
                  <a:pt x="2005" y="759"/>
                </a:cubicBezTo>
                <a:cubicBezTo>
                  <a:pt x="2006" y="759"/>
                  <a:pt x="2006" y="759"/>
                  <a:pt x="2006" y="759"/>
                </a:cubicBezTo>
                <a:cubicBezTo>
                  <a:pt x="2006" y="758"/>
                  <a:pt x="2006" y="758"/>
                  <a:pt x="2006" y="758"/>
                </a:cubicBezTo>
                <a:cubicBezTo>
                  <a:pt x="2004" y="753"/>
                  <a:pt x="2004" y="753"/>
                  <a:pt x="2004" y="753"/>
                </a:cubicBezTo>
                <a:cubicBezTo>
                  <a:pt x="2004" y="752"/>
                  <a:pt x="2004" y="752"/>
                  <a:pt x="2004" y="752"/>
                </a:cubicBezTo>
                <a:cubicBezTo>
                  <a:pt x="2003" y="750"/>
                  <a:pt x="2003" y="750"/>
                  <a:pt x="2003" y="750"/>
                </a:cubicBezTo>
                <a:cubicBezTo>
                  <a:pt x="2002" y="750"/>
                  <a:pt x="2002" y="750"/>
                  <a:pt x="2002" y="750"/>
                </a:cubicBezTo>
                <a:cubicBezTo>
                  <a:pt x="1999" y="745"/>
                  <a:pt x="1999" y="745"/>
                  <a:pt x="1999" y="745"/>
                </a:cubicBezTo>
                <a:cubicBezTo>
                  <a:pt x="1998" y="745"/>
                  <a:pt x="1998" y="745"/>
                  <a:pt x="1998" y="745"/>
                </a:cubicBezTo>
                <a:cubicBezTo>
                  <a:pt x="1996" y="744"/>
                  <a:pt x="1996" y="744"/>
                  <a:pt x="1996" y="744"/>
                </a:cubicBezTo>
                <a:cubicBezTo>
                  <a:pt x="1996" y="743"/>
                  <a:pt x="1996" y="743"/>
                  <a:pt x="1996" y="743"/>
                </a:cubicBezTo>
                <a:cubicBezTo>
                  <a:pt x="1997" y="743"/>
                  <a:pt x="1997" y="743"/>
                  <a:pt x="1997" y="743"/>
                </a:cubicBezTo>
                <a:cubicBezTo>
                  <a:pt x="1998" y="743"/>
                  <a:pt x="1998" y="743"/>
                  <a:pt x="1998" y="743"/>
                </a:cubicBezTo>
                <a:cubicBezTo>
                  <a:pt x="1997" y="742"/>
                  <a:pt x="1997" y="742"/>
                  <a:pt x="1997" y="742"/>
                </a:cubicBezTo>
                <a:cubicBezTo>
                  <a:pt x="1995" y="742"/>
                  <a:pt x="1995" y="742"/>
                  <a:pt x="1995" y="742"/>
                </a:cubicBezTo>
                <a:cubicBezTo>
                  <a:pt x="1992" y="741"/>
                  <a:pt x="1992" y="741"/>
                  <a:pt x="1992" y="741"/>
                </a:cubicBezTo>
                <a:cubicBezTo>
                  <a:pt x="1990" y="736"/>
                  <a:pt x="1990" y="736"/>
                  <a:pt x="1990" y="736"/>
                </a:cubicBezTo>
                <a:cubicBezTo>
                  <a:pt x="1989" y="733"/>
                  <a:pt x="1989" y="733"/>
                  <a:pt x="1989" y="733"/>
                </a:cubicBezTo>
                <a:cubicBezTo>
                  <a:pt x="1988" y="733"/>
                  <a:pt x="1988" y="733"/>
                  <a:pt x="1988" y="733"/>
                </a:cubicBezTo>
                <a:cubicBezTo>
                  <a:pt x="1988" y="731"/>
                  <a:pt x="1988" y="731"/>
                  <a:pt x="1988" y="731"/>
                </a:cubicBezTo>
                <a:cubicBezTo>
                  <a:pt x="1987" y="731"/>
                  <a:pt x="1987" y="731"/>
                  <a:pt x="1987" y="731"/>
                </a:cubicBezTo>
                <a:cubicBezTo>
                  <a:pt x="1986" y="730"/>
                  <a:pt x="1986" y="730"/>
                  <a:pt x="1986" y="730"/>
                </a:cubicBezTo>
                <a:cubicBezTo>
                  <a:pt x="1985" y="729"/>
                  <a:pt x="1985" y="729"/>
                  <a:pt x="1985" y="729"/>
                </a:cubicBezTo>
                <a:cubicBezTo>
                  <a:pt x="1985" y="729"/>
                  <a:pt x="1985" y="729"/>
                  <a:pt x="1985" y="729"/>
                </a:cubicBezTo>
                <a:cubicBezTo>
                  <a:pt x="1986" y="729"/>
                  <a:pt x="1986" y="729"/>
                  <a:pt x="1986" y="729"/>
                </a:cubicBezTo>
                <a:cubicBezTo>
                  <a:pt x="1985" y="728"/>
                  <a:pt x="1985" y="728"/>
                  <a:pt x="1985" y="728"/>
                </a:cubicBezTo>
                <a:cubicBezTo>
                  <a:pt x="1985" y="726"/>
                  <a:pt x="1985" y="726"/>
                  <a:pt x="1985" y="726"/>
                </a:cubicBezTo>
                <a:cubicBezTo>
                  <a:pt x="1984" y="724"/>
                  <a:pt x="1984" y="724"/>
                  <a:pt x="1984" y="724"/>
                </a:cubicBezTo>
                <a:cubicBezTo>
                  <a:pt x="1983" y="725"/>
                  <a:pt x="1983" y="725"/>
                  <a:pt x="1983" y="725"/>
                </a:cubicBezTo>
                <a:cubicBezTo>
                  <a:pt x="1979" y="723"/>
                  <a:pt x="1979" y="723"/>
                  <a:pt x="1979" y="723"/>
                </a:cubicBezTo>
                <a:cubicBezTo>
                  <a:pt x="1985" y="722"/>
                  <a:pt x="1985" y="722"/>
                  <a:pt x="1985" y="722"/>
                </a:cubicBezTo>
                <a:cubicBezTo>
                  <a:pt x="1984" y="717"/>
                  <a:pt x="1984" y="717"/>
                  <a:pt x="1984" y="717"/>
                </a:cubicBezTo>
                <a:cubicBezTo>
                  <a:pt x="1985" y="716"/>
                  <a:pt x="1985" y="716"/>
                  <a:pt x="1985" y="716"/>
                </a:cubicBezTo>
                <a:cubicBezTo>
                  <a:pt x="1986" y="714"/>
                  <a:pt x="1986" y="714"/>
                  <a:pt x="1986" y="714"/>
                </a:cubicBezTo>
                <a:cubicBezTo>
                  <a:pt x="1987" y="714"/>
                  <a:pt x="1987" y="714"/>
                  <a:pt x="1987" y="714"/>
                </a:cubicBezTo>
                <a:cubicBezTo>
                  <a:pt x="1988" y="713"/>
                  <a:pt x="1988" y="713"/>
                  <a:pt x="1988" y="713"/>
                </a:cubicBezTo>
                <a:cubicBezTo>
                  <a:pt x="1988" y="714"/>
                  <a:pt x="1988" y="714"/>
                  <a:pt x="1988" y="714"/>
                </a:cubicBezTo>
                <a:cubicBezTo>
                  <a:pt x="1989" y="716"/>
                  <a:pt x="1989" y="716"/>
                  <a:pt x="1989" y="716"/>
                </a:cubicBezTo>
                <a:cubicBezTo>
                  <a:pt x="1990" y="716"/>
                  <a:pt x="1990" y="716"/>
                  <a:pt x="1990" y="716"/>
                </a:cubicBezTo>
                <a:cubicBezTo>
                  <a:pt x="1991" y="715"/>
                  <a:pt x="1991" y="715"/>
                  <a:pt x="1991" y="715"/>
                </a:cubicBezTo>
                <a:cubicBezTo>
                  <a:pt x="1991" y="713"/>
                  <a:pt x="1991" y="713"/>
                  <a:pt x="1991" y="713"/>
                </a:cubicBezTo>
                <a:cubicBezTo>
                  <a:pt x="1990" y="712"/>
                  <a:pt x="1990" y="712"/>
                  <a:pt x="1990" y="712"/>
                </a:cubicBezTo>
                <a:cubicBezTo>
                  <a:pt x="1991" y="712"/>
                  <a:pt x="1991" y="712"/>
                  <a:pt x="1991" y="712"/>
                </a:cubicBezTo>
                <a:cubicBezTo>
                  <a:pt x="1993" y="712"/>
                  <a:pt x="1993" y="712"/>
                  <a:pt x="1993" y="712"/>
                </a:cubicBezTo>
                <a:cubicBezTo>
                  <a:pt x="1993" y="711"/>
                  <a:pt x="1993" y="711"/>
                  <a:pt x="1993" y="711"/>
                </a:cubicBezTo>
                <a:cubicBezTo>
                  <a:pt x="1993" y="712"/>
                  <a:pt x="1993" y="712"/>
                  <a:pt x="1993" y="712"/>
                </a:cubicBezTo>
                <a:cubicBezTo>
                  <a:pt x="1992" y="713"/>
                  <a:pt x="1992" y="713"/>
                  <a:pt x="1992" y="713"/>
                </a:cubicBezTo>
                <a:cubicBezTo>
                  <a:pt x="1995" y="715"/>
                  <a:pt x="1995" y="715"/>
                  <a:pt x="1995" y="715"/>
                </a:cubicBezTo>
                <a:cubicBezTo>
                  <a:pt x="1996" y="714"/>
                  <a:pt x="1996" y="714"/>
                  <a:pt x="1996" y="714"/>
                </a:cubicBezTo>
                <a:cubicBezTo>
                  <a:pt x="1997" y="716"/>
                  <a:pt x="1997" y="716"/>
                  <a:pt x="1997" y="716"/>
                </a:cubicBezTo>
                <a:cubicBezTo>
                  <a:pt x="1998" y="716"/>
                  <a:pt x="1998" y="716"/>
                  <a:pt x="1998" y="716"/>
                </a:cubicBezTo>
                <a:cubicBezTo>
                  <a:pt x="2001" y="713"/>
                  <a:pt x="2001" y="713"/>
                  <a:pt x="2001" y="713"/>
                </a:cubicBezTo>
                <a:cubicBezTo>
                  <a:pt x="2002" y="714"/>
                  <a:pt x="2002" y="714"/>
                  <a:pt x="2002" y="714"/>
                </a:cubicBezTo>
                <a:cubicBezTo>
                  <a:pt x="2004" y="717"/>
                  <a:pt x="2004" y="717"/>
                  <a:pt x="2004" y="717"/>
                </a:cubicBezTo>
                <a:cubicBezTo>
                  <a:pt x="2004" y="719"/>
                  <a:pt x="2004" y="719"/>
                  <a:pt x="2004" y="719"/>
                </a:cubicBezTo>
                <a:cubicBezTo>
                  <a:pt x="2008" y="723"/>
                  <a:pt x="2008" y="723"/>
                  <a:pt x="2008" y="723"/>
                </a:cubicBezTo>
                <a:cubicBezTo>
                  <a:pt x="2008" y="726"/>
                  <a:pt x="2008" y="726"/>
                  <a:pt x="2008" y="726"/>
                </a:cubicBezTo>
                <a:cubicBezTo>
                  <a:pt x="2009" y="727"/>
                  <a:pt x="2009" y="727"/>
                  <a:pt x="2009" y="727"/>
                </a:cubicBezTo>
                <a:cubicBezTo>
                  <a:pt x="2011" y="727"/>
                  <a:pt x="2011" y="727"/>
                  <a:pt x="2011" y="727"/>
                </a:cubicBezTo>
                <a:cubicBezTo>
                  <a:pt x="2012" y="729"/>
                  <a:pt x="2012" y="729"/>
                  <a:pt x="2012" y="729"/>
                </a:cubicBezTo>
                <a:cubicBezTo>
                  <a:pt x="2011" y="729"/>
                  <a:pt x="2011" y="729"/>
                  <a:pt x="2011" y="729"/>
                </a:cubicBezTo>
                <a:cubicBezTo>
                  <a:pt x="2010" y="728"/>
                  <a:pt x="2010" y="728"/>
                  <a:pt x="2010" y="728"/>
                </a:cubicBezTo>
                <a:cubicBezTo>
                  <a:pt x="2010" y="729"/>
                  <a:pt x="2010" y="729"/>
                  <a:pt x="2010" y="729"/>
                </a:cubicBezTo>
                <a:cubicBezTo>
                  <a:pt x="2012" y="730"/>
                  <a:pt x="2012" y="730"/>
                  <a:pt x="2012" y="730"/>
                </a:cubicBezTo>
                <a:cubicBezTo>
                  <a:pt x="2013" y="730"/>
                  <a:pt x="2013" y="730"/>
                  <a:pt x="2013" y="730"/>
                </a:cubicBezTo>
                <a:cubicBezTo>
                  <a:pt x="2013" y="732"/>
                  <a:pt x="2013" y="732"/>
                  <a:pt x="2013" y="732"/>
                </a:cubicBezTo>
                <a:cubicBezTo>
                  <a:pt x="2016" y="738"/>
                  <a:pt x="2016" y="738"/>
                  <a:pt x="2016" y="738"/>
                </a:cubicBezTo>
                <a:cubicBezTo>
                  <a:pt x="2018" y="740"/>
                  <a:pt x="2018" y="740"/>
                  <a:pt x="2018" y="740"/>
                </a:cubicBezTo>
                <a:cubicBezTo>
                  <a:pt x="2022" y="739"/>
                  <a:pt x="2022" y="739"/>
                  <a:pt x="2022" y="739"/>
                </a:cubicBezTo>
                <a:cubicBezTo>
                  <a:pt x="2024" y="740"/>
                  <a:pt x="2024" y="740"/>
                  <a:pt x="2024" y="740"/>
                </a:cubicBezTo>
                <a:cubicBezTo>
                  <a:pt x="2026" y="741"/>
                  <a:pt x="2026" y="741"/>
                  <a:pt x="2026" y="741"/>
                </a:cubicBezTo>
                <a:cubicBezTo>
                  <a:pt x="2029" y="741"/>
                  <a:pt x="2029" y="741"/>
                  <a:pt x="2029" y="741"/>
                </a:cubicBezTo>
                <a:cubicBezTo>
                  <a:pt x="2029" y="742"/>
                  <a:pt x="2029" y="742"/>
                  <a:pt x="2029" y="742"/>
                </a:cubicBezTo>
                <a:cubicBezTo>
                  <a:pt x="2031" y="742"/>
                  <a:pt x="2031" y="742"/>
                  <a:pt x="2031" y="742"/>
                </a:cubicBezTo>
                <a:cubicBezTo>
                  <a:pt x="2031" y="743"/>
                  <a:pt x="2031" y="743"/>
                  <a:pt x="2031" y="743"/>
                </a:cubicBezTo>
                <a:cubicBezTo>
                  <a:pt x="2030" y="744"/>
                  <a:pt x="2030" y="744"/>
                  <a:pt x="2030" y="744"/>
                </a:cubicBezTo>
                <a:cubicBezTo>
                  <a:pt x="2033" y="747"/>
                  <a:pt x="2033" y="747"/>
                  <a:pt x="2033" y="747"/>
                </a:cubicBezTo>
                <a:cubicBezTo>
                  <a:pt x="2036" y="748"/>
                  <a:pt x="2036" y="748"/>
                  <a:pt x="2036" y="748"/>
                </a:cubicBezTo>
                <a:cubicBezTo>
                  <a:pt x="2037" y="749"/>
                  <a:pt x="2037" y="749"/>
                  <a:pt x="2037" y="749"/>
                </a:cubicBezTo>
                <a:cubicBezTo>
                  <a:pt x="2039" y="749"/>
                  <a:pt x="2039" y="749"/>
                  <a:pt x="2039" y="749"/>
                </a:cubicBezTo>
                <a:cubicBezTo>
                  <a:pt x="2042" y="752"/>
                  <a:pt x="2042" y="752"/>
                  <a:pt x="2042" y="752"/>
                </a:cubicBezTo>
                <a:cubicBezTo>
                  <a:pt x="2043" y="752"/>
                  <a:pt x="2043" y="752"/>
                  <a:pt x="2043" y="752"/>
                </a:cubicBezTo>
                <a:cubicBezTo>
                  <a:pt x="2046" y="751"/>
                  <a:pt x="2046" y="751"/>
                  <a:pt x="2046" y="751"/>
                </a:cubicBezTo>
                <a:cubicBezTo>
                  <a:pt x="2049" y="752"/>
                  <a:pt x="2049" y="752"/>
                  <a:pt x="2049" y="752"/>
                </a:cubicBezTo>
                <a:cubicBezTo>
                  <a:pt x="2053" y="755"/>
                  <a:pt x="2053" y="755"/>
                  <a:pt x="2053" y="755"/>
                </a:cubicBezTo>
                <a:cubicBezTo>
                  <a:pt x="2057" y="752"/>
                  <a:pt x="2057" y="752"/>
                  <a:pt x="2057" y="752"/>
                </a:cubicBezTo>
                <a:cubicBezTo>
                  <a:pt x="2061" y="749"/>
                  <a:pt x="2061" y="749"/>
                  <a:pt x="2061" y="749"/>
                </a:cubicBezTo>
                <a:cubicBezTo>
                  <a:pt x="2061" y="748"/>
                  <a:pt x="2061" y="748"/>
                  <a:pt x="2061" y="748"/>
                </a:cubicBezTo>
                <a:cubicBezTo>
                  <a:pt x="2061" y="749"/>
                  <a:pt x="2061" y="749"/>
                  <a:pt x="2061" y="749"/>
                </a:cubicBezTo>
                <a:cubicBezTo>
                  <a:pt x="2063" y="749"/>
                  <a:pt x="2063" y="749"/>
                  <a:pt x="2063" y="749"/>
                </a:cubicBezTo>
                <a:cubicBezTo>
                  <a:pt x="2066" y="747"/>
                  <a:pt x="2066" y="747"/>
                  <a:pt x="2066" y="747"/>
                </a:cubicBezTo>
                <a:cubicBezTo>
                  <a:pt x="2068" y="746"/>
                  <a:pt x="2068" y="746"/>
                  <a:pt x="2068" y="746"/>
                </a:cubicBezTo>
                <a:cubicBezTo>
                  <a:pt x="2071" y="747"/>
                  <a:pt x="2071" y="747"/>
                  <a:pt x="2071" y="747"/>
                </a:cubicBezTo>
                <a:cubicBezTo>
                  <a:pt x="2071" y="748"/>
                  <a:pt x="2071" y="748"/>
                  <a:pt x="2071" y="748"/>
                </a:cubicBezTo>
                <a:cubicBezTo>
                  <a:pt x="2072" y="748"/>
                  <a:pt x="2072" y="748"/>
                  <a:pt x="2072" y="748"/>
                </a:cubicBezTo>
                <a:cubicBezTo>
                  <a:pt x="2073" y="749"/>
                  <a:pt x="2073" y="749"/>
                  <a:pt x="2073" y="749"/>
                </a:cubicBezTo>
                <a:cubicBezTo>
                  <a:pt x="2074" y="751"/>
                  <a:pt x="2074" y="751"/>
                  <a:pt x="2074" y="751"/>
                </a:cubicBezTo>
                <a:cubicBezTo>
                  <a:pt x="2076" y="755"/>
                  <a:pt x="2076" y="755"/>
                  <a:pt x="2076" y="755"/>
                </a:cubicBezTo>
                <a:cubicBezTo>
                  <a:pt x="2078" y="759"/>
                  <a:pt x="2078" y="759"/>
                  <a:pt x="2078" y="759"/>
                </a:cubicBezTo>
                <a:cubicBezTo>
                  <a:pt x="2078" y="761"/>
                  <a:pt x="2078" y="761"/>
                  <a:pt x="2078" y="761"/>
                </a:cubicBezTo>
                <a:cubicBezTo>
                  <a:pt x="2079" y="762"/>
                  <a:pt x="2079" y="762"/>
                  <a:pt x="2079" y="762"/>
                </a:cubicBezTo>
                <a:cubicBezTo>
                  <a:pt x="2079" y="763"/>
                  <a:pt x="2079" y="763"/>
                  <a:pt x="2079" y="763"/>
                </a:cubicBezTo>
                <a:cubicBezTo>
                  <a:pt x="2085" y="763"/>
                  <a:pt x="2085" y="763"/>
                  <a:pt x="2085" y="763"/>
                </a:cubicBezTo>
                <a:cubicBezTo>
                  <a:pt x="2087" y="763"/>
                  <a:pt x="2087" y="763"/>
                  <a:pt x="2087" y="763"/>
                </a:cubicBezTo>
                <a:cubicBezTo>
                  <a:pt x="2089" y="765"/>
                  <a:pt x="2089" y="765"/>
                  <a:pt x="2089" y="765"/>
                </a:cubicBezTo>
                <a:cubicBezTo>
                  <a:pt x="2091" y="763"/>
                  <a:pt x="2091" y="763"/>
                  <a:pt x="2091" y="763"/>
                </a:cubicBezTo>
                <a:cubicBezTo>
                  <a:pt x="2092" y="763"/>
                  <a:pt x="2092" y="763"/>
                  <a:pt x="2092" y="763"/>
                </a:cubicBezTo>
                <a:cubicBezTo>
                  <a:pt x="2095" y="765"/>
                  <a:pt x="2095" y="765"/>
                  <a:pt x="2095" y="765"/>
                </a:cubicBezTo>
                <a:cubicBezTo>
                  <a:pt x="2100" y="765"/>
                  <a:pt x="2100" y="765"/>
                  <a:pt x="2100" y="765"/>
                </a:cubicBezTo>
                <a:cubicBezTo>
                  <a:pt x="2103" y="766"/>
                  <a:pt x="2103" y="766"/>
                  <a:pt x="2103" y="766"/>
                </a:cubicBezTo>
                <a:cubicBezTo>
                  <a:pt x="2108" y="766"/>
                  <a:pt x="2108" y="766"/>
                  <a:pt x="2108" y="766"/>
                </a:cubicBezTo>
                <a:cubicBezTo>
                  <a:pt x="2110" y="767"/>
                  <a:pt x="2110" y="767"/>
                  <a:pt x="2110" y="767"/>
                </a:cubicBezTo>
                <a:cubicBezTo>
                  <a:pt x="2110" y="767"/>
                  <a:pt x="2110" y="767"/>
                  <a:pt x="2110" y="767"/>
                </a:cubicBezTo>
                <a:cubicBezTo>
                  <a:pt x="2112" y="768"/>
                  <a:pt x="2112" y="768"/>
                  <a:pt x="2112" y="768"/>
                </a:cubicBezTo>
                <a:cubicBezTo>
                  <a:pt x="2112" y="768"/>
                  <a:pt x="2112" y="768"/>
                  <a:pt x="2112" y="768"/>
                </a:cubicBezTo>
                <a:cubicBezTo>
                  <a:pt x="2113" y="766"/>
                  <a:pt x="2113" y="766"/>
                  <a:pt x="2113" y="766"/>
                </a:cubicBezTo>
                <a:cubicBezTo>
                  <a:pt x="2114" y="766"/>
                  <a:pt x="2114" y="766"/>
                  <a:pt x="2114" y="766"/>
                </a:cubicBezTo>
                <a:cubicBezTo>
                  <a:pt x="2115" y="767"/>
                  <a:pt x="2115" y="767"/>
                  <a:pt x="2115" y="767"/>
                </a:cubicBezTo>
                <a:cubicBezTo>
                  <a:pt x="2118" y="768"/>
                  <a:pt x="2118" y="768"/>
                  <a:pt x="2118" y="768"/>
                </a:cubicBezTo>
                <a:cubicBezTo>
                  <a:pt x="2121" y="770"/>
                  <a:pt x="2121" y="770"/>
                  <a:pt x="2121" y="770"/>
                </a:cubicBezTo>
                <a:cubicBezTo>
                  <a:pt x="2123" y="769"/>
                  <a:pt x="2123" y="769"/>
                  <a:pt x="2123" y="769"/>
                </a:cubicBezTo>
                <a:cubicBezTo>
                  <a:pt x="2123" y="768"/>
                  <a:pt x="2123" y="768"/>
                  <a:pt x="2123" y="768"/>
                </a:cubicBezTo>
                <a:cubicBezTo>
                  <a:pt x="2125" y="768"/>
                  <a:pt x="2125" y="768"/>
                  <a:pt x="2125" y="768"/>
                </a:cubicBezTo>
                <a:cubicBezTo>
                  <a:pt x="2125" y="769"/>
                  <a:pt x="2125" y="769"/>
                  <a:pt x="2125" y="769"/>
                </a:cubicBezTo>
                <a:cubicBezTo>
                  <a:pt x="2126" y="770"/>
                  <a:pt x="2126" y="770"/>
                  <a:pt x="2126" y="770"/>
                </a:cubicBezTo>
                <a:cubicBezTo>
                  <a:pt x="2129" y="768"/>
                  <a:pt x="2129" y="768"/>
                  <a:pt x="2129" y="768"/>
                </a:cubicBezTo>
                <a:cubicBezTo>
                  <a:pt x="2131" y="768"/>
                  <a:pt x="2131" y="768"/>
                  <a:pt x="2131" y="768"/>
                </a:cubicBezTo>
                <a:cubicBezTo>
                  <a:pt x="2131" y="769"/>
                  <a:pt x="2131" y="769"/>
                  <a:pt x="2131" y="769"/>
                </a:cubicBezTo>
                <a:cubicBezTo>
                  <a:pt x="2132" y="768"/>
                  <a:pt x="2132" y="768"/>
                  <a:pt x="2132" y="768"/>
                </a:cubicBezTo>
                <a:cubicBezTo>
                  <a:pt x="2133" y="767"/>
                  <a:pt x="2133" y="767"/>
                  <a:pt x="2133" y="767"/>
                </a:cubicBezTo>
                <a:cubicBezTo>
                  <a:pt x="2136" y="767"/>
                  <a:pt x="2136" y="767"/>
                  <a:pt x="2136" y="767"/>
                </a:cubicBezTo>
                <a:cubicBezTo>
                  <a:pt x="2137" y="768"/>
                  <a:pt x="2137" y="768"/>
                  <a:pt x="2137" y="768"/>
                </a:cubicBezTo>
                <a:cubicBezTo>
                  <a:pt x="2138" y="767"/>
                  <a:pt x="2138" y="767"/>
                  <a:pt x="2138" y="767"/>
                </a:cubicBezTo>
                <a:cubicBezTo>
                  <a:pt x="2140" y="767"/>
                  <a:pt x="2140" y="767"/>
                  <a:pt x="2140" y="767"/>
                </a:cubicBezTo>
                <a:cubicBezTo>
                  <a:pt x="2141" y="767"/>
                  <a:pt x="2141" y="767"/>
                  <a:pt x="2141" y="767"/>
                </a:cubicBezTo>
                <a:cubicBezTo>
                  <a:pt x="2141" y="766"/>
                  <a:pt x="2141" y="766"/>
                  <a:pt x="2141" y="766"/>
                </a:cubicBezTo>
                <a:cubicBezTo>
                  <a:pt x="2142" y="765"/>
                  <a:pt x="2142" y="765"/>
                  <a:pt x="2142" y="765"/>
                </a:cubicBezTo>
                <a:cubicBezTo>
                  <a:pt x="2144" y="767"/>
                  <a:pt x="2144" y="767"/>
                  <a:pt x="2144" y="767"/>
                </a:cubicBezTo>
                <a:cubicBezTo>
                  <a:pt x="2145" y="767"/>
                  <a:pt x="2145" y="767"/>
                  <a:pt x="2145" y="767"/>
                </a:cubicBezTo>
                <a:cubicBezTo>
                  <a:pt x="2145" y="766"/>
                  <a:pt x="2145" y="766"/>
                  <a:pt x="2145" y="766"/>
                </a:cubicBezTo>
                <a:cubicBezTo>
                  <a:pt x="2146" y="766"/>
                  <a:pt x="2146" y="766"/>
                  <a:pt x="2146" y="766"/>
                </a:cubicBezTo>
                <a:cubicBezTo>
                  <a:pt x="2147" y="767"/>
                  <a:pt x="2147" y="767"/>
                  <a:pt x="2147" y="767"/>
                </a:cubicBezTo>
                <a:cubicBezTo>
                  <a:pt x="2149" y="767"/>
                  <a:pt x="2149" y="767"/>
                  <a:pt x="2149" y="767"/>
                </a:cubicBezTo>
                <a:cubicBezTo>
                  <a:pt x="2150" y="768"/>
                  <a:pt x="2150" y="768"/>
                  <a:pt x="2150" y="768"/>
                </a:cubicBezTo>
                <a:cubicBezTo>
                  <a:pt x="2152" y="768"/>
                  <a:pt x="2152" y="768"/>
                  <a:pt x="2152" y="768"/>
                </a:cubicBezTo>
                <a:cubicBezTo>
                  <a:pt x="2154" y="766"/>
                  <a:pt x="2154" y="766"/>
                  <a:pt x="2154" y="766"/>
                </a:cubicBezTo>
                <a:cubicBezTo>
                  <a:pt x="2157" y="766"/>
                  <a:pt x="2157" y="766"/>
                  <a:pt x="2157" y="766"/>
                </a:cubicBezTo>
                <a:cubicBezTo>
                  <a:pt x="2158" y="766"/>
                  <a:pt x="2158" y="766"/>
                  <a:pt x="2158" y="766"/>
                </a:cubicBezTo>
                <a:cubicBezTo>
                  <a:pt x="2160" y="765"/>
                  <a:pt x="2160" y="765"/>
                  <a:pt x="2160" y="765"/>
                </a:cubicBezTo>
                <a:cubicBezTo>
                  <a:pt x="2161" y="765"/>
                  <a:pt x="2161" y="765"/>
                  <a:pt x="2161" y="765"/>
                </a:cubicBezTo>
                <a:cubicBezTo>
                  <a:pt x="2162" y="765"/>
                  <a:pt x="2162" y="765"/>
                  <a:pt x="2162" y="765"/>
                </a:cubicBezTo>
                <a:cubicBezTo>
                  <a:pt x="2162" y="765"/>
                  <a:pt x="2162" y="765"/>
                  <a:pt x="2162" y="765"/>
                </a:cubicBezTo>
                <a:cubicBezTo>
                  <a:pt x="2165" y="766"/>
                  <a:pt x="2165" y="766"/>
                  <a:pt x="2165" y="766"/>
                </a:cubicBezTo>
                <a:cubicBezTo>
                  <a:pt x="2168" y="765"/>
                  <a:pt x="2168" y="765"/>
                  <a:pt x="2168" y="765"/>
                </a:cubicBezTo>
                <a:cubicBezTo>
                  <a:pt x="2171" y="765"/>
                  <a:pt x="2171" y="765"/>
                  <a:pt x="2171" y="765"/>
                </a:cubicBezTo>
                <a:cubicBezTo>
                  <a:pt x="2173" y="766"/>
                  <a:pt x="2173" y="766"/>
                  <a:pt x="2173" y="766"/>
                </a:cubicBezTo>
                <a:cubicBezTo>
                  <a:pt x="2174" y="769"/>
                  <a:pt x="2174" y="769"/>
                  <a:pt x="2174" y="769"/>
                </a:cubicBezTo>
                <a:cubicBezTo>
                  <a:pt x="2173" y="770"/>
                  <a:pt x="2173" y="770"/>
                  <a:pt x="2173" y="770"/>
                </a:cubicBezTo>
                <a:cubicBezTo>
                  <a:pt x="2174" y="771"/>
                  <a:pt x="2174" y="771"/>
                  <a:pt x="2174" y="771"/>
                </a:cubicBezTo>
                <a:cubicBezTo>
                  <a:pt x="2173" y="771"/>
                  <a:pt x="2173" y="771"/>
                  <a:pt x="2173" y="771"/>
                </a:cubicBezTo>
                <a:cubicBezTo>
                  <a:pt x="2173" y="771"/>
                  <a:pt x="2173" y="771"/>
                  <a:pt x="2173" y="771"/>
                </a:cubicBezTo>
                <a:cubicBezTo>
                  <a:pt x="2175" y="771"/>
                  <a:pt x="2175" y="771"/>
                  <a:pt x="2175" y="771"/>
                </a:cubicBezTo>
                <a:cubicBezTo>
                  <a:pt x="2178" y="770"/>
                  <a:pt x="2178" y="770"/>
                  <a:pt x="2178" y="770"/>
                </a:cubicBezTo>
                <a:cubicBezTo>
                  <a:pt x="2178" y="772"/>
                  <a:pt x="2178" y="772"/>
                  <a:pt x="2178" y="772"/>
                </a:cubicBezTo>
                <a:cubicBezTo>
                  <a:pt x="2180" y="775"/>
                  <a:pt x="2180" y="775"/>
                  <a:pt x="2180" y="775"/>
                </a:cubicBezTo>
                <a:cubicBezTo>
                  <a:pt x="2181" y="778"/>
                  <a:pt x="2181" y="778"/>
                  <a:pt x="2181" y="778"/>
                </a:cubicBezTo>
                <a:cubicBezTo>
                  <a:pt x="2181" y="779"/>
                  <a:pt x="2181" y="779"/>
                  <a:pt x="2181" y="779"/>
                </a:cubicBezTo>
                <a:cubicBezTo>
                  <a:pt x="2181" y="780"/>
                  <a:pt x="2181" y="780"/>
                  <a:pt x="2181" y="780"/>
                </a:cubicBezTo>
                <a:cubicBezTo>
                  <a:pt x="2180" y="781"/>
                  <a:pt x="2180" y="781"/>
                  <a:pt x="2180" y="781"/>
                </a:cubicBezTo>
                <a:cubicBezTo>
                  <a:pt x="2181" y="781"/>
                  <a:pt x="2181" y="781"/>
                  <a:pt x="2181" y="781"/>
                </a:cubicBezTo>
                <a:cubicBezTo>
                  <a:pt x="2182" y="781"/>
                  <a:pt x="2182" y="781"/>
                  <a:pt x="2182" y="781"/>
                </a:cubicBezTo>
                <a:cubicBezTo>
                  <a:pt x="2182" y="783"/>
                  <a:pt x="2182" y="783"/>
                  <a:pt x="2182" y="783"/>
                </a:cubicBezTo>
                <a:cubicBezTo>
                  <a:pt x="2184" y="783"/>
                  <a:pt x="2184" y="783"/>
                  <a:pt x="2184" y="783"/>
                </a:cubicBezTo>
                <a:cubicBezTo>
                  <a:pt x="2187" y="783"/>
                  <a:pt x="2187" y="783"/>
                  <a:pt x="2187" y="783"/>
                </a:cubicBezTo>
                <a:cubicBezTo>
                  <a:pt x="2191" y="785"/>
                  <a:pt x="2191" y="785"/>
                  <a:pt x="2191" y="785"/>
                </a:cubicBezTo>
                <a:cubicBezTo>
                  <a:pt x="2190" y="786"/>
                  <a:pt x="2190" y="786"/>
                  <a:pt x="2190" y="786"/>
                </a:cubicBezTo>
                <a:cubicBezTo>
                  <a:pt x="2192" y="785"/>
                  <a:pt x="2192" y="785"/>
                  <a:pt x="2192" y="785"/>
                </a:cubicBezTo>
                <a:cubicBezTo>
                  <a:pt x="2195" y="783"/>
                  <a:pt x="2195" y="783"/>
                  <a:pt x="2195" y="783"/>
                </a:cubicBezTo>
                <a:cubicBezTo>
                  <a:pt x="2198" y="782"/>
                  <a:pt x="2198" y="782"/>
                  <a:pt x="2198" y="782"/>
                </a:cubicBezTo>
                <a:cubicBezTo>
                  <a:pt x="2196" y="784"/>
                  <a:pt x="2196" y="784"/>
                  <a:pt x="2196" y="784"/>
                </a:cubicBezTo>
                <a:cubicBezTo>
                  <a:pt x="2194" y="786"/>
                  <a:pt x="2194" y="786"/>
                  <a:pt x="2194" y="786"/>
                </a:cubicBezTo>
                <a:cubicBezTo>
                  <a:pt x="2193" y="788"/>
                  <a:pt x="2193" y="788"/>
                  <a:pt x="2193" y="788"/>
                </a:cubicBezTo>
                <a:cubicBezTo>
                  <a:pt x="2195" y="789"/>
                  <a:pt x="2195" y="789"/>
                  <a:pt x="2195" y="789"/>
                </a:cubicBezTo>
                <a:cubicBezTo>
                  <a:pt x="2198" y="792"/>
                  <a:pt x="2198" y="792"/>
                  <a:pt x="2198" y="792"/>
                </a:cubicBezTo>
                <a:cubicBezTo>
                  <a:pt x="2204" y="795"/>
                  <a:pt x="2204" y="795"/>
                  <a:pt x="2204" y="795"/>
                </a:cubicBezTo>
                <a:cubicBezTo>
                  <a:pt x="2206" y="794"/>
                  <a:pt x="2206" y="794"/>
                  <a:pt x="2206" y="794"/>
                </a:cubicBezTo>
                <a:cubicBezTo>
                  <a:pt x="2209" y="794"/>
                  <a:pt x="2209" y="794"/>
                  <a:pt x="2209" y="794"/>
                </a:cubicBezTo>
                <a:cubicBezTo>
                  <a:pt x="2213" y="792"/>
                  <a:pt x="2213" y="792"/>
                  <a:pt x="2213" y="792"/>
                </a:cubicBezTo>
                <a:cubicBezTo>
                  <a:pt x="2213" y="791"/>
                  <a:pt x="2213" y="791"/>
                  <a:pt x="2213" y="791"/>
                </a:cubicBezTo>
                <a:cubicBezTo>
                  <a:pt x="2213" y="791"/>
                  <a:pt x="2213" y="791"/>
                  <a:pt x="2213" y="791"/>
                </a:cubicBezTo>
                <a:cubicBezTo>
                  <a:pt x="2213" y="791"/>
                  <a:pt x="2213" y="791"/>
                  <a:pt x="2213" y="791"/>
                </a:cubicBezTo>
                <a:cubicBezTo>
                  <a:pt x="2216" y="791"/>
                  <a:pt x="2216" y="791"/>
                  <a:pt x="2216" y="791"/>
                </a:cubicBezTo>
                <a:cubicBezTo>
                  <a:pt x="2215" y="793"/>
                  <a:pt x="2215" y="793"/>
                  <a:pt x="2215" y="793"/>
                </a:cubicBezTo>
                <a:cubicBezTo>
                  <a:pt x="2214" y="793"/>
                  <a:pt x="2214" y="793"/>
                  <a:pt x="2214" y="793"/>
                </a:cubicBezTo>
                <a:cubicBezTo>
                  <a:pt x="2212" y="796"/>
                  <a:pt x="2212" y="796"/>
                  <a:pt x="2212" y="796"/>
                </a:cubicBezTo>
                <a:cubicBezTo>
                  <a:pt x="2211" y="796"/>
                  <a:pt x="2211" y="796"/>
                  <a:pt x="2211" y="796"/>
                </a:cubicBezTo>
                <a:cubicBezTo>
                  <a:pt x="2207" y="799"/>
                  <a:pt x="2207" y="799"/>
                  <a:pt x="2207" y="799"/>
                </a:cubicBezTo>
                <a:cubicBezTo>
                  <a:pt x="2207" y="800"/>
                  <a:pt x="2207" y="800"/>
                  <a:pt x="2207" y="800"/>
                </a:cubicBezTo>
                <a:cubicBezTo>
                  <a:pt x="2205" y="799"/>
                  <a:pt x="2205" y="799"/>
                  <a:pt x="2205" y="799"/>
                </a:cubicBezTo>
                <a:cubicBezTo>
                  <a:pt x="2205" y="799"/>
                  <a:pt x="2205" y="799"/>
                  <a:pt x="2205" y="799"/>
                </a:cubicBezTo>
                <a:cubicBezTo>
                  <a:pt x="2204" y="800"/>
                  <a:pt x="2204" y="800"/>
                  <a:pt x="2204" y="800"/>
                </a:cubicBezTo>
                <a:cubicBezTo>
                  <a:pt x="2202" y="800"/>
                  <a:pt x="2202" y="800"/>
                  <a:pt x="2202" y="800"/>
                </a:cubicBezTo>
                <a:cubicBezTo>
                  <a:pt x="2202" y="798"/>
                  <a:pt x="2202" y="798"/>
                  <a:pt x="2202" y="798"/>
                </a:cubicBezTo>
                <a:cubicBezTo>
                  <a:pt x="2201" y="798"/>
                  <a:pt x="2201" y="798"/>
                  <a:pt x="2201" y="798"/>
                </a:cubicBezTo>
                <a:cubicBezTo>
                  <a:pt x="2200" y="798"/>
                  <a:pt x="2200" y="798"/>
                  <a:pt x="2200" y="798"/>
                </a:cubicBezTo>
                <a:cubicBezTo>
                  <a:pt x="2199" y="798"/>
                  <a:pt x="2199" y="798"/>
                  <a:pt x="2199" y="798"/>
                </a:cubicBezTo>
                <a:cubicBezTo>
                  <a:pt x="2199" y="799"/>
                  <a:pt x="2199" y="799"/>
                  <a:pt x="2199" y="799"/>
                </a:cubicBezTo>
                <a:cubicBezTo>
                  <a:pt x="2199" y="800"/>
                  <a:pt x="2199" y="800"/>
                  <a:pt x="2199" y="800"/>
                </a:cubicBezTo>
                <a:cubicBezTo>
                  <a:pt x="2204" y="805"/>
                  <a:pt x="2204" y="805"/>
                  <a:pt x="2204" y="805"/>
                </a:cubicBezTo>
                <a:cubicBezTo>
                  <a:pt x="2205" y="805"/>
                  <a:pt x="2205" y="805"/>
                  <a:pt x="2205" y="805"/>
                </a:cubicBezTo>
                <a:cubicBezTo>
                  <a:pt x="2206" y="805"/>
                  <a:pt x="2206" y="805"/>
                  <a:pt x="2206" y="805"/>
                </a:cubicBezTo>
                <a:cubicBezTo>
                  <a:pt x="2206" y="806"/>
                  <a:pt x="2206" y="806"/>
                  <a:pt x="2206" y="806"/>
                </a:cubicBezTo>
                <a:cubicBezTo>
                  <a:pt x="2209" y="810"/>
                  <a:pt x="2209" y="810"/>
                  <a:pt x="2209" y="810"/>
                </a:cubicBezTo>
                <a:cubicBezTo>
                  <a:pt x="2217" y="817"/>
                  <a:pt x="2217" y="817"/>
                  <a:pt x="2217" y="817"/>
                </a:cubicBezTo>
                <a:cubicBezTo>
                  <a:pt x="2221" y="817"/>
                  <a:pt x="2221" y="817"/>
                  <a:pt x="2221" y="817"/>
                </a:cubicBezTo>
                <a:cubicBezTo>
                  <a:pt x="2223" y="817"/>
                  <a:pt x="2223" y="817"/>
                  <a:pt x="2223" y="817"/>
                </a:cubicBezTo>
                <a:cubicBezTo>
                  <a:pt x="2228" y="813"/>
                  <a:pt x="2228" y="813"/>
                  <a:pt x="2228" y="813"/>
                </a:cubicBezTo>
                <a:cubicBezTo>
                  <a:pt x="2232" y="812"/>
                  <a:pt x="2232" y="812"/>
                  <a:pt x="2232" y="812"/>
                </a:cubicBezTo>
                <a:cubicBezTo>
                  <a:pt x="2232" y="810"/>
                  <a:pt x="2232" y="810"/>
                  <a:pt x="2232" y="810"/>
                </a:cubicBezTo>
                <a:cubicBezTo>
                  <a:pt x="2233" y="809"/>
                  <a:pt x="2233" y="809"/>
                  <a:pt x="2233" y="809"/>
                </a:cubicBezTo>
                <a:cubicBezTo>
                  <a:pt x="2234" y="805"/>
                  <a:pt x="2234" y="805"/>
                  <a:pt x="2234" y="805"/>
                </a:cubicBezTo>
                <a:cubicBezTo>
                  <a:pt x="2232" y="803"/>
                  <a:pt x="2232" y="803"/>
                  <a:pt x="2232" y="803"/>
                </a:cubicBezTo>
                <a:cubicBezTo>
                  <a:pt x="2234" y="799"/>
                  <a:pt x="2234" y="799"/>
                  <a:pt x="2234" y="799"/>
                </a:cubicBezTo>
                <a:cubicBezTo>
                  <a:pt x="2234" y="797"/>
                  <a:pt x="2234" y="797"/>
                  <a:pt x="2234" y="797"/>
                </a:cubicBezTo>
                <a:cubicBezTo>
                  <a:pt x="2234" y="796"/>
                  <a:pt x="2234" y="796"/>
                  <a:pt x="2234" y="796"/>
                </a:cubicBezTo>
                <a:cubicBezTo>
                  <a:pt x="2235" y="798"/>
                  <a:pt x="2235" y="798"/>
                  <a:pt x="2235" y="798"/>
                </a:cubicBezTo>
                <a:cubicBezTo>
                  <a:pt x="2237" y="798"/>
                  <a:pt x="2237" y="798"/>
                  <a:pt x="2237" y="798"/>
                </a:cubicBezTo>
                <a:cubicBezTo>
                  <a:pt x="2238" y="798"/>
                  <a:pt x="2238" y="798"/>
                  <a:pt x="2238" y="798"/>
                </a:cubicBezTo>
                <a:cubicBezTo>
                  <a:pt x="2240" y="797"/>
                  <a:pt x="2240" y="797"/>
                  <a:pt x="2240" y="797"/>
                </a:cubicBezTo>
                <a:cubicBezTo>
                  <a:pt x="2239" y="798"/>
                  <a:pt x="2239" y="798"/>
                  <a:pt x="2239" y="798"/>
                </a:cubicBezTo>
                <a:cubicBezTo>
                  <a:pt x="2238" y="800"/>
                  <a:pt x="2238" y="800"/>
                  <a:pt x="2238" y="800"/>
                </a:cubicBezTo>
                <a:cubicBezTo>
                  <a:pt x="2236" y="800"/>
                  <a:pt x="2236" y="800"/>
                  <a:pt x="2236" y="800"/>
                </a:cubicBezTo>
                <a:cubicBezTo>
                  <a:pt x="2236" y="800"/>
                  <a:pt x="2236" y="800"/>
                  <a:pt x="2236" y="800"/>
                </a:cubicBezTo>
                <a:cubicBezTo>
                  <a:pt x="2236" y="802"/>
                  <a:pt x="2236" y="802"/>
                  <a:pt x="2236" y="802"/>
                </a:cubicBezTo>
                <a:cubicBezTo>
                  <a:pt x="2237" y="804"/>
                  <a:pt x="2237" y="804"/>
                  <a:pt x="2237" y="804"/>
                </a:cubicBezTo>
                <a:cubicBezTo>
                  <a:pt x="2236" y="806"/>
                  <a:pt x="2236" y="806"/>
                  <a:pt x="2236" y="806"/>
                </a:cubicBezTo>
                <a:cubicBezTo>
                  <a:pt x="2238" y="806"/>
                  <a:pt x="2238" y="806"/>
                  <a:pt x="2238" y="806"/>
                </a:cubicBezTo>
                <a:cubicBezTo>
                  <a:pt x="2240" y="805"/>
                  <a:pt x="2240" y="805"/>
                  <a:pt x="2240" y="805"/>
                </a:cubicBezTo>
                <a:cubicBezTo>
                  <a:pt x="2242" y="806"/>
                  <a:pt x="2242" y="806"/>
                  <a:pt x="2242" y="806"/>
                </a:cubicBezTo>
                <a:cubicBezTo>
                  <a:pt x="2240" y="806"/>
                  <a:pt x="2240" y="806"/>
                  <a:pt x="2240" y="806"/>
                </a:cubicBezTo>
                <a:cubicBezTo>
                  <a:pt x="2239" y="807"/>
                  <a:pt x="2239" y="807"/>
                  <a:pt x="2239" y="807"/>
                </a:cubicBezTo>
                <a:cubicBezTo>
                  <a:pt x="2237" y="808"/>
                  <a:pt x="2237" y="808"/>
                  <a:pt x="2237" y="808"/>
                </a:cubicBezTo>
                <a:cubicBezTo>
                  <a:pt x="2238" y="813"/>
                  <a:pt x="2238" y="813"/>
                  <a:pt x="2238" y="813"/>
                </a:cubicBezTo>
                <a:cubicBezTo>
                  <a:pt x="2239" y="814"/>
                  <a:pt x="2239" y="814"/>
                  <a:pt x="2239" y="814"/>
                </a:cubicBezTo>
                <a:cubicBezTo>
                  <a:pt x="2240" y="817"/>
                  <a:pt x="2240" y="817"/>
                  <a:pt x="2240" y="817"/>
                </a:cubicBezTo>
                <a:cubicBezTo>
                  <a:pt x="2240" y="820"/>
                  <a:pt x="2240" y="820"/>
                  <a:pt x="2240" y="820"/>
                </a:cubicBezTo>
                <a:cubicBezTo>
                  <a:pt x="2239" y="822"/>
                  <a:pt x="2239" y="822"/>
                  <a:pt x="2239" y="822"/>
                </a:cubicBezTo>
                <a:cubicBezTo>
                  <a:pt x="2239" y="824"/>
                  <a:pt x="2239" y="824"/>
                  <a:pt x="2239" y="824"/>
                </a:cubicBezTo>
                <a:cubicBezTo>
                  <a:pt x="2241" y="825"/>
                  <a:pt x="2241" y="825"/>
                  <a:pt x="2241" y="825"/>
                </a:cubicBezTo>
                <a:cubicBezTo>
                  <a:pt x="2239" y="826"/>
                  <a:pt x="2239" y="826"/>
                  <a:pt x="2239" y="826"/>
                </a:cubicBezTo>
                <a:cubicBezTo>
                  <a:pt x="2240" y="829"/>
                  <a:pt x="2240" y="829"/>
                  <a:pt x="2240" y="829"/>
                </a:cubicBezTo>
                <a:cubicBezTo>
                  <a:pt x="2243" y="834"/>
                  <a:pt x="2243" y="834"/>
                  <a:pt x="2243" y="834"/>
                </a:cubicBezTo>
                <a:cubicBezTo>
                  <a:pt x="2243" y="836"/>
                  <a:pt x="2243" y="836"/>
                  <a:pt x="2243" y="836"/>
                </a:cubicBezTo>
                <a:cubicBezTo>
                  <a:pt x="2244" y="838"/>
                  <a:pt x="2244" y="838"/>
                  <a:pt x="2244" y="838"/>
                </a:cubicBezTo>
                <a:cubicBezTo>
                  <a:pt x="2242" y="838"/>
                  <a:pt x="2242" y="838"/>
                  <a:pt x="2242" y="838"/>
                </a:cubicBezTo>
                <a:cubicBezTo>
                  <a:pt x="2242" y="840"/>
                  <a:pt x="2242" y="840"/>
                  <a:pt x="2242" y="840"/>
                </a:cubicBezTo>
                <a:cubicBezTo>
                  <a:pt x="2245" y="844"/>
                  <a:pt x="2245" y="844"/>
                  <a:pt x="2245" y="844"/>
                </a:cubicBezTo>
                <a:cubicBezTo>
                  <a:pt x="2243" y="844"/>
                  <a:pt x="2243" y="844"/>
                  <a:pt x="2243" y="844"/>
                </a:cubicBezTo>
                <a:cubicBezTo>
                  <a:pt x="2245" y="847"/>
                  <a:pt x="2245" y="847"/>
                  <a:pt x="2245" y="847"/>
                </a:cubicBezTo>
                <a:cubicBezTo>
                  <a:pt x="2245" y="850"/>
                  <a:pt x="2245" y="850"/>
                  <a:pt x="2245" y="850"/>
                </a:cubicBezTo>
                <a:cubicBezTo>
                  <a:pt x="2249" y="858"/>
                  <a:pt x="2249" y="858"/>
                  <a:pt x="2249" y="858"/>
                </a:cubicBezTo>
                <a:cubicBezTo>
                  <a:pt x="2249" y="864"/>
                  <a:pt x="2249" y="864"/>
                  <a:pt x="2249" y="864"/>
                </a:cubicBezTo>
                <a:cubicBezTo>
                  <a:pt x="2251" y="868"/>
                  <a:pt x="2251" y="868"/>
                  <a:pt x="2251" y="868"/>
                </a:cubicBezTo>
                <a:cubicBezTo>
                  <a:pt x="2253" y="869"/>
                  <a:pt x="2253" y="869"/>
                  <a:pt x="2253" y="869"/>
                </a:cubicBezTo>
                <a:cubicBezTo>
                  <a:pt x="2253" y="872"/>
                  <a:pt x="2253" y="872"/>
                  <a:pt x="2253" y="872"/>
                </a:cubicBezTo>
                <a:cubicBezTo>
                  <a:pt x="2255" y="873"/>
                  <a:pt x="2255" y="873"/>
                  <a:pt x="2255" y="873"/>
                </a:cubicBezTo>
                <a:cubicBezTo>
                  <a:pt x="2255" y="874"/>
                  <a:pt x="2255" y="874"/>
                  <a:pt x="2255" y="874"/>
                </a:cubicBezTo>
                <a:cubicBezTo>
                  <a:pt x="2257" y="879"/>
                  <a:pt x="2257" y="879"/>
                  <a:pt x="2257" y="879"/>
                </a:cubicBezTo>
                <a:cubicBezTo>
                  <a:pt x="2258" y="879"/>
                  <a:pt x="2258" y="879"/>
                  <a:pt x="2258" y="879"/>
                </a:cubicBezTo>
                <a:cubicBezTo>
                  <a:pt x="2258" y="880"/>
                  <a:pt x="2258" y="880"/>
                  <a:pt x="2258" y="880"/>
                </a:cubicBezTo>
                <a:cubicBezTo>
                  <a:pt x="2261" y="883"/>
                  <a:pt x="2261" y="883"/>
                  <a:pt x="2261" y="883"/>
                </a:cubicBezTo>
                <a:cubicBezTo>
                  <a:pt x="2261" y="883"/>
                  <a:pt x="2261" y="883"/>
                  <a:pt x="2261" y="883"/>
                </a:cubicBezTo>
                <a:cubicBezTo>
                  <a:pt x="2261" y="887"/>
                  <a:pt x="2261" y="887"/>
                  <a:pt x="2261" y="887"/>
                </a:cubicBezTo>
                <a:cubicBezTo>
                  <a:pt x="2262" y="888"/>
                  <a:pt x="2262" y="888"/>
                  <a:pt x="2262" y="888"/>
                </a:cubicBezTo>
                <a:cubicBezTo>
                  <a:pt x="2264" y="891"/>
                  <a:pt x="2264" y="891"/>
                  <a:pt x="2264" y="891"/>
                </a:cubicBezTo>
                <a:cubicBezTo>
                  <a:pt x="2264" y="894"/>
                  <a:pt x="2264" y="894"/>
                  <a:pt x="2264" y="894"/>
                </a:cubicBezTo>
                <a:cubicBezTo>
                  <a:pt x="2266" y="898"/>
                  <a:pt x="2266" y="898"/>
                  <a:pt x="2266" y="898"/>
                </a:cubicBezTo>
                <a:cubicBezTo>
                  <a:pt x="2267" y="900"/>
                  <a:pt x="2267" y="900"/>
                  <a:pt x="2267" y="900"/>
                </a:cubicBezTo>
                <a:cubicBezTo>
                  <a:pt x="2267" y="904"/>
                  <a:pt x="2267" y="904"/>
                  <a:pt x="2267" y="904"/>
                </a:cubicBezTo>
                <a:cubicBezTo>
                  <a:pt x="2268" y="905"/>
                  <a:pt x="2268" y="905"/>
                  <a:pt x="2268" y="905"/>
                </a:cubicBezTo>
                <a:cubicBezTo>
                  <a:pt x="2269" y="908"/>
                  <a:pt x="2269" y="908"/>
                  <a:pt x="2269" y="908"/>
                </a:cubicBezTo>
                <a:cubicBezTo>
                  <a:pt x="2272" y="911"/>
                  <a:pt x="2272" y="911"/>
                  <a:pt x="2272" y="911"/>
                </a:cubicBezTo>
                <a:cubicBezTo>
                  <a:pt x="2273" y="911"/>
                  <a:pt x="2273" y="911"/>
                  <a:pt x="2273" y="911"/>
                </a:cubicBezTo>
                <a:cubicBezTo>
                  <a:pt x="2275" y="914"/>
                  <a:pt x="2275" y="914"/>
                  <a:pt x="2275" y="914"/>
                </a:cubicBezTo>
                <a:cubicBezTo>
                  <a:pt x="2278" y="917"/>
                  <a:pt x="2278" y="917"/>
                  <a:pt x="2278" y="917"/>
                </a:cubicBezTo>
                <a:cubicBezTo>
                  <a:pt x="2279" y="920"/>
                  <a:pt x="2279" y="920"/>
                  <a:pt x="2279" y="920"/>
                </a:cubicBezTo>
                <a:cubicBezTo>
                  <a:pt x="2280" y="923"/>
                  <a:pt x="2280" y="923"/>
                  <a:pt x="2280" y="923"/>
                </a:cubicBezTo>
                <a:cubicBezTo>
                  <a:pt x="2280" y="923"/>
                  <a:pt x="2280" y="923"/>
                  <a:pt x="2280" y="923"/>
                </a:cubicBezTo>
                <a:cubicBezTo>
                  <a:pt x="2280" y="925"/>
                  <a:pt x="2280" y="925"/>
                  <a:pt x="2280" y="925"/>
                </a:cubicBezTo>
                <a:cubicBezTo>
                  <a:pt x="2283" y="929"/>
                  <a:pt x="2283" y="929"/>
                  <a:pt x="2283" y="929"/>
                </a:cubicBezTo>
                <a:cubicBezTo>
                  <a:pt x="2284" y="933"/>
                  <a:pt x="2284" y="933"/>
                  <a:pt x="2284" y="933"/>
                </a:cubicBezTo>
                <a:cubicBezTo>
                  <a:pt x="2284" y="937"/>
                  <a:pt x="2284" y="937"/>
                  <a:pt x="2284" y="937"/>
                </a:cubicBezTo>
                <a:cubicBezTo>
                  <a:pt x="2288" y="945"/>
                  <a:pt x="2288" y="945"/>
                  <a:pt x="2288" y="945"/>
                </a:cubicBezTo>
                <a:cubicBezTo>
                  <a:pt x="2291" y="948"/>
                  <a:pt x="2291" y="948"/>
                  <a:pt x="2291" y="948"/>
                </a:cubicBezTo>
                <a:cubicBezTo>
                  <a:pt x="2294" y="951"/>
                  <a:pt x="2294" y="951"/>
                  <a:pt x="2294" y="951"/>
                </a:cubicBezTo>
                <a:cubicBezTo>
                  <a:pt x="2297" y="951"/>
                  <a:pt x="2297" y="951"/>
                  <a:pt x="2297" y="951"/>
                </a:cubicBezTo>
                <a:cubicBezTo>
                  <a:pt x="2301" y="948"/>
                  <a:pt x="2301" y="948"/>
                  <a:pt x="2301" y="948"/>
                </a:cubicBezTo>
                <a:cubicBezTo>
                  <a:pt x="2302" y="946"/>
                  <a:pt x="2302" y="946"/>
                  <a:pt x="2302" y="946"/>
                </a:cubicBezTo>
                <a:cubicBezTo>
                  <a:pt x="2301" y="945"/>
                  <a:pt x="2301" y="945"/>
                  <a:pt x="2301" y="945"/>
                </a:cubicBezTo>
                <a:cubicBezTo>
                  <a:pt x="2302" y="945"/>
                  <a:pt x="2302" y="945"/>
                  <a:pt x="2302" y="945"/>
                </a:cubicBezTo>
                <a:cubicBezTo>
                  <a:pt x="2302" y="944"/>
                  <a:pt x="2302" y="944"/>
                  <a:pt x="2302" y="944"/>
                </a:cubicBezTo>
                <a:cubicBezTo>
                  <a:pt x="2303" y="942"/>
                  <a:pt x="2303" y="942"/>
                  <a:pt x="2303" y="942"/>
                </a:cubicBezTo>
                <a:cubicBezTo>
                  <a:pt x="2307" y="940"/>
                  <a:pt x="2307" y="940"/>
                  <a:pt x="2307" y="940"/>
                </a:cubicBezTo>
                <a:cubicBezTo>
                  <a:pt x="2307" y="940"/>
                  <a:pt x="2307" y="940"/>
                  <a:pt x="2307" y="940"/>
                </a:cubicBezTo>
                <a:cubicBezTo>
                  <a:pt x="2312" y="939"/>
                  <a:pt x="2312" y="939"/>
                  <a:pt x="2312" y="939"/>
                </a:cubicBezTo>
                <a:cubicBezTo>
                  <a:pt x="2313" y="939"/>
                  <a:pt x="2313" y="939"/>
                  <a:pt x="2313" y="939"/>
                </a:cubicBezTo>
                <a:cubicBezTo>
                  <a:pt x="2314" y="940"/>
                  <a:pt x="2314" y="940"/>
                  <a:pt x="2314" y="940"/>
                </a:cubicBezTo>
                <a:cubicBezTo>
                  <a:pt x="2314" y="939"/>
                  <a:pt x="2314" y="939"/>
                  <a:pt x="2314" y="939"/>
                </a:cubicBezTo>
                <a:cubicBezTo>
                  <a:pt x="2313" y="939"/>
                  <a:pt x="2313" y="939"/>
                  <a:pt x="2313" y="939"/>
                </a:cubicBezTo>
                <a:cubicBezTo>
                  <a:pt x="2310" y="937"/>
                  <a:pt x="2310" y="937"/>
                  <a:pt x="2310" y="937"/>
                </a:cubicBezTo>
                <a:cubicBezTo>
                  <a:pt x="2310" y="936"/>
                  <a:pt x="2310" y="936"/>
                  <a:pt x="2310" y="936"/>
                </a:cubicBezTo>
                <a:cubicBezTo>
                  <a:pt x="2311" y="935"/>
                  <a:pt x="2311" y="935"/>
                  <a:pt x="2311" y="935"/>
                </a:cubicBezTo>
                <a:cubicBezTo>
                  <a:pt x="2313" y="931"/>
                  <a:pt x="2313" y="931"/>
                  <a:pt x="2313" y="931"/>
                </a:cubicBezTo>
                <a:cubicBezTo>
                  <a:pt x="2313" y="931"/>
                  <a:pt x="2313" y="931"/>
                  <a:pt x="2313" y="931"/>
                </a:cubicBezTo>
                <a:cubicBezTo>
                  <a:pt x="2314" y="928"/>
                  <a:pt x="2314" y="928"/>
                  <a:pt x="2314" y="928"/>
                </a:cubicBezTo>
                <a:cubicBezTo>
                  <a:pt x="2316" y="928"/>
                  <a:pt x="2316" y="928"/>
                  <a:pt x="2316" y="928"/>
                </a:cubicBezTo>
                <a:cubicBezTo>
                  <a:pt x="2318" y="929"/>
                  <a:pt x="2318" y="929"/>
                  <a:pt x="2318" y="929"/>
                </a:cubicBezTo>
                <a:cubicBezTo>
                  <a:pt x="2319" y="928"/>
                  <a:pt x="2319" y="928"/>
                  <a:pt x="2319" y="928"/>
                </a:cubicBezTo>
                <a:cubicBezTo>
                  <a:pt x="2319" y="926"/>
                  <a:pt x="2319" y="926"/>
                  <a:pt x="2319" y="926"/>
                </a:cubicBezTo>
                <a:cubicBezTo>
                  <a:pt x="2319" y="917"/>
                  <a:pt x="2319" y="917"/>
                  <a:pt x="2319" y="917"/>
                </a:cubicBezTo>
                <a:cubicBezTo>
                  <a:pt x="2318" y="916"/>
                  <a:pt x="2318" y="916"/>
                  <a:pt x="2318" y="916"/>
                </a:cubicBezTo>
                <a:cubicBezTo>
                  <a:pt x="2318" y="912"/>
                  <a:pt x="2318" y="912"/>
                  <a:pt x="2318" y="912"/>
                </a:cubicBezTo>
                <a:cubicBezTo>
                  <a:pt x="2320" y="907"/>
                  <a:pt x="2320" y="907"/>
                  <a:pt x="2320" y="907"/>
                </a:cubicBezTo>
                <a:cubicBezTo>
                  <a:pt x="2323" y="900"/>
                  <a:pt x="2323" y="900"/>
                  <a:pt x="2323" y="900"/>
                </a:cubicBezTo>
                <a:cubicBezTo>
                  <a:pt x="2322" y="895"/>
                  <a:pt x="2322" y="895"/>
                  <a:pt x="2322" y="895"/>
                </a:cubicBezTo>
                <a:cubicBezTo>
                  <a:pt x="2320" y="895"/>
                  <a:pt x="2320" y="895"/>
                  <a:pt x="2320" y="895"/>
                </a:cubicBezTo>
                <a:cubicBezTo>
                  <a:pt x="2320" y="887"/>
                  <a:pt x="2320" y="887"/>
                  <a:pt x="2320" y="887"/>
                </a:cubicBezTo>
                <a:cubicBezTo>
                  <a:pt x="2319" y="884"/>
                  <a:pt x="2319" y="884"/>
                  <a:pt x="2319" y="884"/>
                </a:cubicBezTo>
                <a:cubicBezTo>
                  <a:pt x="2321" y="882"/>
                  <a:pt x="2321" y="882"/>
                  <a:pt x="2321" y="882"/>
                </a:cubicBezTo>
                <a:cubicBezTo>
                  <a:pt x="2319" y="877"/>
                  <a:pt x="2319" y="877"/>
                  <a:pt x="2319" y="877"/>
                </a:cubicBezTo>
                <a:cubicBezTo>
                  <a:pt x="2319" y="874"/>
                  <a:pt x="2319" y="874"/>
                  <a:pt x="2319" y="874"/>
                </a:cubicBezTo>
                <a:cubicBezTo>
                  <a:pt x="2320" y="872"/>
                  <a:pt x="2320" y="872"/>
                  <a:pt x="2320" y="872"/>
                </a:cubicBezTo>
                <a:cubicBezTo>
                  <a:pt x="2324" y="868"/>
                  <a:pt x="2324" y="868"/>
                  <a:pt x="2324" y="868"/>
                </a:cubicBezTo>
                <a:cubicBezTo>
                  <a:pt x="2324" y="868"/>
                  <a:pt x="2324" y="868"/>
                  <a:pt x="2324" y="868"/>
                </a:cubicBezTo>
                <a:cubicBezTo>
                  <a:pt x="2325" y="870"/>
                  <a:pt x="2325" y="870"/>
                  <a:pt x="2325" y="870"/>
                </a:cubicBezTo>
                <a:cubicBezTo>
                  <a:pt x="2327" y="870"/>
                  <a:pt x="2327" y="870"/>
                  <a:pt x="2327" y="870"/>
                </a:cubicBezTo>
                <a:cubicBezTo>
                  <a:pt x="2330" y="867"/>
                  <a:pt x="2330" y="867"/>
                  <a:pt x="2330" y="867"/>
                </a:cubicBezTo>
                <a:cubicBezTo>
                  <a:pt x="2330" y="864"/>
                  <a:pt x="2330" y="864"/>
                  <a:pt x="2330" y="864"/>
                </a:cubicBezTo>
                <a:cubicBezTo>
                  <a:pt x="2332" y="863"/>
                  <a:pt x="2332" y="863"/>
                  <a:pt x="2332" y="863"/>
                </a:cubicBezTo>
                <a:cubicBezTo>
                  <a:pt x="2336" y="863"/>
                  <a:pt x="2336" y="863"/>
                  <a:pt x="2336" y="863"/>
                </a:cubicBezTo>
                <a:cubicBezTo>
                  <a:pt x="2339" y="862"/>
                  <a:pt x="2339" y="862"/>
                  <a:pt x="2339" y="862"/>
                </a:cubicBezTo>
                <a:cubicBezTo>
                  <a:pt x="2340" y="859"/>
                  <a:pt x="2340" y="859"/>
                  <a:pt x="2340" y="859"/>
                </a:cubicBezTo>
                <a:cubicBezTo>
                  <a:pt x="2340" y="857"/>
                  <a:pt x="2340" y="857"/>
                  <a:pt x="2340" y="857"/>
                </a:cubicBezTo>
                <a:cubicBezTo>
                  <a:pt x="2340" y="855"/>
                  <a:pt x="2340" y="855"/>
                  <a:pt x="2340" y="855"/>
                </a:cubicBezTo>
                <a:cubicBezTo>
                  <a:pt x="2343" y="853"/>
                  <a:pt x="2343" y="853"/>
                  <a:pt x="2343" y="853"/>
                </a:cubicBezTo>
                <a:cubicBezTo>
                  <a:pt x="2347" y="851"/>
                  <a:pt x="2347" y="851"/>
                  <a:pt x="2347" y="851"/>
                </a:cubicBezTo>
                <a:cubicBezTo>
                  <a:pt x="2349" y="849"/>
                  <a:pt x="2349" y="849"/>
                  <a:pt x="2349" y="849"/>
                </a:cubicBezTo>
                <a:cubicBezTo>
                  <a:pt x="2350" y="847"/>
                  <a:pt x="2350" y="847"/>
                  <a:pt x="2350" y="847"/>
                </a:cubicBezTo>
                <a:cubicBezTo>
                  <a:pt x="2359" y="839"/>
                  <a:pt x="2359" y="839"/>
                  <a:pt x="2359" y="839"/>
                </a:cubicBezTo>
                <a:cubicBezTo>
                  <a:pt x="2361" y="834"/>
                  <a:pt x="2361" y="834"/>
                  <a:pt x="2361" y="834"/>
                </a:cubicBezTo>
                <a:cubicBezTo>
                  <a:pt x="2368" y="828"/>
                  <a:pt x="2368" y="828"/>
                  <a:pt x="2368" y="828"/>
                </a:cubicBezTo>
                <a:cubicBezTo>
                  <a:pt x="2367" y="828"/>
                  <a:pt x="2367" y="828"/>
                  <a:pt x="2367" y="828"/>
                </a:cubicBezTo>
                <a:cubicBezTo>
                  <a:pt x="2367" y="829"/>
                  <a:pt x="2367" y="829"/>
                  <a:pt x="2367" y="829"/>
                </a:cubicBezTo>
                <a:cubicBezTo>
                  <a:pt x="2365" y="829"/>
                  <a:pt x="2365" y="829"/>
                  <a:pt x="2365" y="829"/>
                </a:cubicBezTo>
                <a:cubicBezTo>
                  <a:pt x="2365" y="827"/>
                  <a:pt x="2365" y="827"/>
                  <a:pt x="2365" y="827"/>
                </a:cubicBezTo>
                <a:cubicBezTo>
                  <a:pt x="2366" y="826"/>
                  <a:pt x="2366" y="826"/>
                  <a:pt x="2366" y="826"/>
                </a:cubicBezTo>
                <a:cubicBezTo>
                  <a:pt x="2368" y="825"/>
                  <a:pt x="2368" y="825"/>
                  <a:pt x="2368" y="825"/>
                </a:cubicBezTo>
                <a:cubicBezTo>
                  <a:pt x="2369" y="825"/>
                  <a:pt x="2369" y="825"/>
                  <a:pt x="2369" y="825"/>
                </a:cubicBezTo>
                <a:cubicBezTo>
                  <a:pt x="2369" y="826"/>
                  <a:pt x="2369" y="826"/>
                  <a:pt x="2369" y="826"/>
                </a:cubicBezTo>
                <a:cubicBezTo>
                  <a:pt x="2369" y="827"/>
                  <a:pt x="2369" y="827"/>
                  <a:pt x="2369" y="827"/>
                </a:cubicBezTo>
                <a:cubicBezTo>
                  <a:pt x="2370" y="827"/>
                  <a:pt x="2370" y="827"/>
                  <a:pt x="2370" y="827"/>
                </a:cubicBezTo>
                <a:cubicBezTo>
                  <a:pt x="2376" y="824"/>
                  <a:pt x="2376" y="824"/>
                  <a:pt x="2376" y="824"/>
                </a:cubicBezTo>
                <a:cubicBezTo>
                  <a:pt x="2376" y="823"/>
                  <a:pt x="2376" y="823"/>
                  <a:pt x="2376" y="823"/>
                </a:cubicBezTo>
                <a:cubicBezTo>
                  <a:pt x="2379" y="821"/>
                  <a:pt x="2379" y="821"/>
                  <a:pt x="2379" y="821"/>
                </a:cubicBezTo>
                <a:cubicBezTo>
                  <a:pt x="2379" y="819"/>
                  <a:pt x="2379" y="819"/>
                  <a:pt x="2379" y="819"/>
                </a:cubicBezTo>
                <a:cubicBezTo>
                  <a:pt x="2380" y="819"/>
                  <a:pt x="2380" y="819"/>
                  <a:pt x="2380" y="819"/>
                </a:cubicBezTo>
                <a:cubicBezTo>
                  <a:pt x="2381" y="817"/>
                  <a:pt x="2381" y="817"/>
                  <a:pt x="2381" y="817"/>
                </a:cubicBezTo>
                <a:cubicBezTo>
                  <a:pt x="2383" y="815"/>
                  <a:pt x="2383" y="815"/>
                  <a:pt x="2383" y="815"/>
                </a:cubicBezTo>
                <a:cubicBezTo>
                  <a:pt x="2382" y="815"/>
                  <a:pt x="2382" y="815"/>
                  <a:pt x="2382" y="815"/>
                </a:cubicBezTo>
                <a:cubicBezTo>
                  <a:pt x="2382" y="814"/>
                  <a:pt x="2382" y="814"/>
                  <a:pt x="2382" y="814"/>
                </a:cubicBezTo>
                <a:cubicBezTo>
                  <a:pt x="2381" y="812"/>
                  <a:pt x="2381" y="812"/>
                  <a:pt x="2381" y="812"/>
                </a:cubicBezTo>
                <a:cubicBezTo>
                  <a:pt x="2381" y="811"/>
                  <a:pt x="2381" y="811"/>
                  <a:pt x="2381" y="811"/>
                </a:cubicBezTo>
                <a:cubicBezTo>
                  <a:pt x="2382" y="809"/>
                  <a:pt x="2382" y="809"/>
                  <a:pt x="2382" y="809"/>
                </a:cubicBezTo>
                <a:cubicBezTo>
                  <a:pt x="2382" y="808"/>
                  <a:pt x="2382" y="808"/>
                  <a:pt x="2382" y="808"/>
                </a:cubicBezTo>
                <a:cubicBezTo>
                  <a:pt x="2383" y="807"/>
                  <a:pt x="2383" y="807"/>
                  <a:pt x="2383" y="807"/>
                </a:cubicBezTo>
                <a:cubicBezTo>
                  <a:pt x="2390" y="804"/>
                  <a:pt x="2390" y="804"/>
                  <a:pt x="2390" y="804"/>
                </a:cubicBezTo>
                <a:cubicBezTo>
                  <a:pt x="2391" y="803"/>
                  <a:pt x="2391" y="803"/>
                  <a:pt x="2391" y="803"/>
                </a:cubicBezTo>
                <a:cubicBezTo>
                  <a:pt x="2391" y="801"/>
                  <a:pt x="2391" y="801"/>
                  <a:pt x="2391" y="801"/>
                </a:cubicBezTo>
                <a:cubicBezTo>
                  <a:pt x="2392" y="800"/>
                  <a:pt x="2392" y="800"/>
                  <a:pt x="2392" y="800"/>
                </a:cubicBezTo>
                <a:cubicBezTo>
                  <a:pt x="2393" y="799"/>
                  <a:pt x="2393" y="799"/>
                  <a:pt x="2393" y="799"/>
                </a:cubicBezTo>
                <a:cubicBezTo>
                  <a:pt x="2392" y="798"/>
                  <a:pt x="2392" y="798"/>
                  <a:pt x="2392" y="798"/>
                </a:cubicBezTo>
                <a:cubicBezTo>
                  <a:pt x="2391" y="798"/>
                  <a:pt x="2391" y="798"/>
                  <a:pt x="2391" y="798"/>
                </a:cubicBezTo>
                <a:cubicBezTo>
                  <a:pt x="2390" y="797"/>
                  <a:pt x="2390" y="797"/>
                  <a:pt x="2390" y="797"/>
                </a:cubicBezTo>
                <a:cubicBezTo>
                  <a:pt x="2392" y="797"/>
                  <a:pt x="2392" y="797"/>
                  <a:pt x="2392" y="797"/>
                </a:cubicBezTo>
                <a:cubicBezTo>
                  <a:pt x="2394" y="799"/>
                  <a:pt x="2394" y="799"/>
                  <a:pt x="2394" y="799"/>
                </a:cubicBezTo>
                <a:cubicBezTo>
                  <a:pt x="2393" y="800"/>
                  <a:pt x="2393" y="800"/>
                  <a:pt x="2393" y="800"/>
                </a:cubicBezTo>
                <a:cubicBezTo>
                  <a:pt x="2394" y="803"/>
                  <a:pt x="2394" y="803"/>
                  <a:pt x="2394" y="803"/>
                </a:cubicBezTo>
                <a:cubicBezTo>
                  <a:pt x="2396" y="803"/>
                  <a:pt x="2396" y="803"/>
                  <a:pt x="2396" y="803"/>
                </a:cubicBezTo>
                <a:cubicBezTo>
                  <a:pt x="2396" y="803"/>
                  <a:pt x="2396" y="803"/>
                  <a:pt x="2396" y="803"/>
                </a:cubicBezTo>
                <a:cubicBezTo>
                  <a:pt x="2397" y="803"/>
                  <a:pt x="2397" y="803"/>
                  <a:pt x="2397" y="803"/>
                </a:cubicBezTo>
                <a:cubicBezTo>
                  <a:pt x="2398" y="802"/>
                  <a:pt x="2398" y="802"/>
                  <a:pt x="2398" y="802"/>
                </a:cubicBezTo>
                <a:cubicBezTo>
                  <a:pt x="2398" y="803"/>
                  <a:pt x="2398" y="803"/>
                  <a:pt x="2398" y="803"/>
                </a:cubicBezTo>
                <a:cubicBezTo>
                  <a:pt x="2398" y="802"/>
                  <a:pt x="2398" y="802"/>
                  <a:pt x="2398" y="802"/>
                </a:cubicBezTo>
                <a:cubicBezTo>
                  <a:pt x="2398" y="801"/>
                  <a:pt x="2398" y="801"/>
                  <a:pt x="2398" y="801"/>
                </a:cubicBezTo>
                <a:cubicBezTo>
                  <a:pt x="2399" y="802"/>
                  <a:pt x="2399" y="802"/>
                  <a:pt x="2399" y="802"/>
                </a:cubicBezTo>
                <a:cubicBezTo>
                  <a:pt x="2400" y="804"/>
                  <a:pt x="2400" y="804"/>
                  <a:pt x="2400" y="804"/>
                </a:cubicBezTo>
                <a:cubicBezTo>
                  <a:pt x="2401" y="805"/>
                  <a:pt x="2401" y="805"/>
                  <a:pt x="2401" y="805"/>
                </a:cubicBezTo>
                <a:cubicBezTo>
                  <a:pt x="2401" y="804"/>
                  <a:pt x="2401" y="804"/>
                  <a:pt x="2401" y="804"/>
                </a:cubicBezTo>
                <a:cubicBezTo>
                  <a:pt x="2402" y="805"/>
                  <a:pt x="2402" y="805"/>
                  <a:pt x="2402" y="805"/>
                </a:cubicBezTo>
                <a:cubicBezTo>
                  <a:pt x="2403" y="804"/>
                  <a:pt x="2403" y="804"/>
                  <a:pt x="2403" y="804"/>
                </a:cubicBezTo>
                <a:cubicBezTo>
                  <a:pt x="2402" y="801"/>
                  <a:pt x="2402" y="801"/>
                  <a:pt x="2402" y="801"/>
                </a:cubicBezTo>
                <a:cubicBezTo>
                  <a:pt x="2403" y="801"/>
                  <a:pt x="2403" y="801"/>
                  <a:pt x="2403" y="801"/>
                </a:cubicBezTo>
                <a:cubicBezTo>
                  <a:pt x="2404" y="801"/>
                  <a:pt x="2404" y="801"/>
                  <a:pt x="2404" y="801"/>
                </a:cubicBezTo>
                <a:cubicBezTo>
                  <a:pt x="2404" y="803"/>
                  <a:pt x="2404" y="803"/>
                  <a:pt x="2404" y="803"/>
                </a:cubicBezTo>
                <a:cubicBezTo>
                  <a:pt x="2405" y="804"/>
                  <a:pt x="2405" y="804"/>
                  <a:pt x="2405" y="804"/>
                </a:cubicBezTo>
                <a:cubicBezTo>
                  <a:pt x="2406" y="804"/>
                  <a:pt x="2406" y="804"/>
                  <a:pt x="2406" y="804"/>
                </a:cubicBezTo>
                <a:cubicBezTo>
                  <a:pt x="2406" y="802"/>
                  <a:pt x="2406" y="802"/>
                  <a:pt x="2406" y="802"/>
                </a:cubicBezTo>
                <a:cubicBezTo>
                  <a:pt x="2407" y="802"/>
                  <a:pt x="2407" y="802"/>
                  <a:pt x="2407" y="802"/>
                </a:cubicBezTo>
                <a:cubicBezTo>
                  <a:pt x="2409" y="803"/>
                  <a:pt x="2409" y="803"/>
                  <a:pt x="2409" y="803"/>
                </a:cubicBezTo>
                <a:cubicBezTo>
                  <a:pt x="2409" y="803"/>
                  <a:pt x="2409" y="803"/>
                  <a:pt x="2409" y="803"/>
                </a:cubicBezTo>
                <a:cubicBezTo>
                  <a:pt x="2410" y="803"/>
                  <a:pt x="2410" y="803"/>
                  <a:pt x="2410" y="803"/>
                </a:cubicBezTo>
                <a:cubicBezTo>
                  <a:pt x="2410" y="801"/>
                  <a:pt x="2410" y="801"/>
                  <a:pt x="2410" y="801"/>
                </a:cubicBezTo>
                <a:cubicBezTo>
                  <a:pt x="2409" y="798"/>
                  <a:pt x="2409" y="798"/>
                  <a:pt x="2409" y="798"/>
                </a:cubicBezTo>
                <a:cubicBezTo>
                  <a:pt x="2409" y="798"/>
                  <a:pt x="2409" y="798"/>
                  <a:pt x="2409" y="798"/>
                </a:cubicBezTo>
                <a:cubicBezTo>
                  <a:pt x="2410" y="796"/>
                  <a:pt x="2410" y="796"/>
                  <a:pt x="2410" y="796"/>
                </a:cubicBezTo>
                <a:cubicBezTo>
                  <a:pt x="2410" y="795"/>
                  <a:pt x="2410" y="795"/>
                  <a:pt x="2410" y="795"/>
                </a:cubicBezTo>
                <a:cubicBezTo>
                  <a:pt x="2410" y="794"/>
                  <a:pt x="2410" y="794"/>
                  <a:pt x="2410" y="794"/>
                </a:cubicBezTo>
                <a:cubicBezTo>
                  <a:pt x="2411" y="795"/>
                  <a:pt x="2411" y="795"/>
                  <a:pt x="2411" y="795"/>
                </a:cubicBezTo>
                <a:cubicBezTo>
                  <a:pt x="2411" y="796"/>
                  <a:pt x="2411" y="796"/>
                  <a:pt x="2411" y="796"/>
                </a:cubicBezTo>
                <a:cubicBezTo>
                  <a:pt x="2410" y="799"/>
                  <a:pt x="2410" y="799"/>
                  <a:pt x="2410" y="799"/>
                </a:cubicBezTo>
                <a:cubicBezTo>
                  <a:pt x="2411" y="801"/>
                  <a:pt x="2411" y="801"/>
                  <a:pt x="2411" y="801"/>
                </a:cubicBezTo>
                <a:cubicBezTo>
                  <a:pt x="2412" y="799"/>
                  <a:pt x="2412" y="799"/>
                  <a:pt x="2412" y="799"/>
                </a:cubicBezTo>
                <a:cubicBezTo>
                  <a:pt x="2414" y="798"/>
                  <a:pt x="2414" y="798"/>
                  <a:pt x="2414" y="798"/>
                </a:cubicBezTo>
                <a:cubicBezTo>
                  <a:pt x="2413" y="799"/>
                  <a:pt x="2413" y="799"/>
                  <a:pt x="2413" y="799"/>
                </a:cubicBezTo>
                <a:cubicBezTo>
                  <a:pt x="2412" y="799"/>
                  <a:pt x="2412" y="799"/>
                  <a:pt x="2412" y="799"/>
                </a:cubicBezTo>
                <a:cubicBezTo>
                  <a:pt x="2412" y="801"/>
                  <a:pt x="2412" y="801"/>
                  <a:pt x="2412" y="801"/>
                </a:cubicBezTo>
                <a:cubicBezTo>
                  <a:pt x="2413" y="802"/>
                  <a:pt x="2413" y="802"/>
                  <a:pt x="2413" y="802"/>
                </a:cubicBezTo>
                <a:cubicBezTo>
                  <a:pt x="2415" y="799"/>
                  <a:pt x="2415" y="799"/>
                  <a:pt x="2415" y="799"/>
                </a:cubicBezTo>
                <a:cubicBezTo>
                  <a:pt x="2417" y="798"/>
                  <a:pt x="2417" y="798"/>
                  <a:pt x="2417" y="798"/>
                </a:cubicBezTo>
                <a:cubicBezTo>
                  <a:pt x="2417" y="796"/>
                  <a:pt x="2417" y="796"/>
                  <a:pt x="2417" y="796"/>
                </a:cubicBezTo>
                <a:cubicBezTo>
                  <a:pt x="2416" y="793"/>
                  <a:pt x="2416" y="793"/>
                  <a:pt x="2416" y="793"/>
                </a:cubicBezTo>
                <a:cubicBezTo>
                  <a:pt x="2414" y="793"/>
                  <a:pt x="2414" y="793"/>
                  <a:pt x="2414" y="793"/>
                </a:cubicBezTo>
                <a:cubicBezTo>
                  <a:pt x="2416" y="792"/>
                  <a:pt x="2416" y="792"/>
                  <a:pt x="2416" y="792"/>
                </a:cubicBezTo>
                <a:cubicBezTo>
                  <a:pt x="2417" y="791"/>
                  <a:pt x="2417" y="791"/>
                  <a:pt x="2417" y="791"/>
                </a:cubicBezTo>
                <a:cubicBezTo>
                  <a:pt x="2415" y="789"/>
                  <a:pt x="2415" y="789"/>
                  <a:pt x="2415" y="789"/>
                </a:cubicBezTo>
                <a:cubicBezTo>
                  <a:pt x="2415" y="785"/>
                  <a:pt x="2415" y="785"/>
                  <a:pt x="2415" y="785"/>
                </a:cubicBezTo>
                <a:cubicBezTo>
                  <a:pt x="2416" y="788"/>
                  <a:pt x="2416" y="788"/>
                  <a:pt x="2416" y="788"/>
                </a:cubicBezTo>
                <a:cubicBezTo>
                  <a:pt x="2417" y="790"/>
                  <a:pt x="2417" y="790"/>
                  <a:pt x="2417" y="790"/>
                </a:cubicBezTo>
                <a:cubicBezTo>
                  <a:pt x="2419" y="790"/>
                  <a:pt x="2419" y="790"/>
                  <a:pt x="2419" y="790"/>
                </a:cubicBezTo>
                <a:cubicBezTo>
                  <a:pt x="2419" y="791"/>
                  <a:pt x="2419" y="791"/>
                  <a:pt x="2419" y="791"/>
                </a:cubicBezTo>
                <a:cubicBezTo>
                  <a:pt x="2423" y="792"/>
                  <a:pt x="2423" y="792"/>
                  <a:pt x="2423" y="792"/>
                </a:cubicBezTo>
                <a:cubicBezTo>
                  <a:pt x="2425" y="791"/>
                  <a:pt x="2425" y="791"/>
                  <a:pt x="2425" y="791"/>
                </a:cubicBezTo>
                <a:cubicBezTo>
                  <a:pt x="2425" y="792"/>
                  <a:pt x="2425" y="792"/>
                  <a:pt x="2425" y="792"/>
                </a:cubicBezTo>
                <a:cubicBezTo>
                  <a:pt x="2425" y="791"/>
                  <a:pt x="2425" y="791"/>
                  <a:pt x="2425" y="791"/>
                </a:cubicBezTo>
                <a:cubicBezTo>
                  <a:pt x="2426" y="791"/>
                  <a:pt x="2426" y="791"/>
                  <a:pt x="2426" y="791"/>
                </a:cubicBezTo>
                <a:cubicBezTo>
                  <a:pt x="2429" y="798"/>
                  <a:pt x="2429" y="798"/>
                  <a:pt x="2429" y="798"/>
                </a:cubicBezTo>
                <a:cubicBezTo>
                  <a:pt x="2430" y="799"/>
                  <a:pt x="2430" y="799"/>
                  <a:pt x="2430" y="799"/>
                </a:cubicBezTo>
                <a:cubicBezTo>
                  <a:pt x="2430" y="800"/>
                  <a:pt x="2430" y="800"/>
                  <a:pt x="2430" y="800"/>
                </a:cubicBezTo>
                <a:cubicBezTo>
                  <a:pt x="2430" y="803"/>
                  <a:pt x="2430" y="803"/>
                  <a:pt x="2430" y="803"/>
                </a:cubicBezTo>
                <a:cubicBezTo>
                  <a:pt x="2431" y="803"/>
                  <a:pt x="2431" y="803"/>
                  <a:pt x="2431" y="803"/>
                </a:cubicBezTo>
                <a:cubicBezTo>
                  <a:pt x="2430" y="806"/>
                  <a:pt x="2430" y="806"/>
                  <a:pt x="2430" y="806"/>
                </a:cubicBezTo>
                <a:cubicBezTo>
                  <a:pt x="2430" y="807"/>
                  <a:pt x="2430" y="807"/>
                  <a:pt x="2430" y="807"/>
                </a:cubicBezTo>
                <a:cubicBezTo>
                  <a:pt x="2432" y="805"/>
                  <a:pt x="2432" y="805"/>
                  <a:pt x="2432" y="805"/>
                </a:cubicBezTo>
                <a:cubicBezTo>
                  <a:pt x="2432" y="805"/>
                  <a:pt x="2432" y="805"/>
                  <a:pt x="2432" y="805"/>
                </a:cubicBezTo>
                <a:cubicBezTo>
                  <a:pt x="2432" y="806"/>
                  <a:pt x="2432" y="806"/>
                  <a:pt x="2432" y="806"/>
                </a:cubicBezTo>
                <a:cubicBezTo>
                  <a:pt x="2431" y="807"/>
                  <a:pt x="2431" y="807"/>
                  <a:pt x="2431" y="807"/>
                </a:cubicBezTo>
                <a:cubicBezTo>
                  <a:pt x="2432" y="809"/>
                  <a:pt x="2432" y="809"/>
                  <a:pt x="2432" y="809"/>
                </a:cubicBezTo>
                <a:cubicBezTo>
                  <a:pt x="2434" y="811"/>
                  <a:pt x="2434" y="811"/>
                  <a:pt x="2434" y="811"/>
                </a:cubicBezTo>
                <a:cubicBezTo>
                  <a:pt x="2435" y="815"/>
                  <a:pt x="2435" y="815"/>
                  <a:pt x="2435" y="815"/>
                </a:cubicBezTo>
                <a:cubicBezTo>
                  <a:pt x="2436" y="815"/>
                  <a:pt x="2436" y="815"/>
                  <a:pt x="2436" y="815"/>
                </a:cubicBezTo>
                <a:cubicBezTo>
                  <a:pt x="2435" y="812"/>
                  <a:pt x="2435" y="812"/>
                  <a:pt x="2435" y="812"/>
                </a:cubicBezTo>
                <a:cubicBezTo>
                  <a:pt x="2436" y="812"/>
                  <a:pt x="2436" y="812"/>
                  <a:pt x="2436" y="812"/>
                </a:cubicBezTo>
                <a:cubicBezTo>
                  <a:pt x="2436" y="812"/>
                  <a:pt x="2436" y="812"/>
                  <a:pt x="2436" y="812"/>
                </a:cubicBezTo>
                <a:cubicBezTo>
                  <a:pt x="2437" y="814"/>
                  <a:pt x="2437" y="814"/>
                  <a:pt x="2437" y="814"/>
                </a:cubicBezTo>
                <a:cubicBezTo>
                  <a:pt x="2437" y="817"/>
                  <a:pt x="2437" y="817"/>
                  <a:pt x="2437" y="817"/>
                </a:cubicBezTo>
                <a:cubicBezTo>
                  <a:pt x="2442" y="821"/>
                  <a:pt x="2442" y="821"/>
                  <a:pt x="2442" y="821"/>
                </a:cubicBezTo>
                <a:cubicBezTo>
                  <a:pt x="2441" y="819"/>
                  <a:pt x="2441" y="819"/>
                  <a:pt x="2441" y="819"/>
                </a:cubicBezTo>
                <a:cubicBezTo>
                  <a:pt x="2441" y="818"/>
                  <a:pt x="2441" y="818"/>
                  <a:pt x="2441" y="818"/>
                </a:cubicBezTo>
                <a:cubicBezTo>
                  <a:pt x="2442" y="819"/>
                  <a:pt x="2442" y="819"/>
                  <a:pt x="2442" y="819"/>
                </a:cubicBezTo>
                <a:cubicBezTo>
                  <a:pt x="2444" y="819"/>
                  <a:pt x="2444" y="819"/>
                  <a:pt x="2444" y="819"/>
                </a:cubicBezTo>
                <a:cubicBezTo>
                  <a:pt x="2443" y="821"/>
                  <a:pt x="2443" y="821"/>
                  <a:pt x="2443" y="821"/>
                </a:cubicBezTo>
                <a:cubicBezTo>
                  <a:pt x="2443" y="822"/>
                  <a:pt x="2443" y="822"/>
                  <a:pt x="2443" y="822"/>
                </a:cubicBezTo>
                <a:cubicBezTo>
                  <a:pt x="2445" y="821"/>
                  <a:pt x="2445" y="821"/>
                  <a:pt x="2445" y="821"/>
                </a:cubicBezTo>
                <a:cubicBezTo>
                  <a:pt x="2445" y="820"/>
                  <a:pt x="2445" y="820"/>
                  <a:pt x="2445" y="820"/>
                </a:cubicBezTo>
                <a:cubicBezTo>
                  <a:pt x="2446" y="821"/>
                  <a:pt x="2446" y="821"/>
                  <a:pt x="2446" y="821"/>
                </a:cubicBezTo>
                <a:cubicBezTo>
                  <a:pt x="2447" y="822"/>
                  <a:pt x="2447" y="822"/>
                  <a:pt x="2447" y="822"/>
                </a:cubicBezTo>
                <a:cubicBezTo>
                  <a:pt x="2448" y="823"/>
                  <a:pt x="2448" y="823"/>
                  <a:pt x="2448" y="823"/>
                </a:cubicBezTo>
                <a:cubicBezTo>
                  <a:pt x="2451" y="824"/>
                  <a:pt x="2451" y="824"/>
                  <a:pt x="2451" y="824"/>
                </a:cubicBezTo>
                <a:cubicBezTo>
                  <a:pt x="2453" y="827"/>
                  <a:pt x="2453" y="827"/>
                  <a:pt x="2453" y="827"/>
                </a:cubicBezTo>
                <a:cubicBezTo>
                  <a:pt x="2453" y="828"/>
                  <a:pt x="2453" y="828"/>
                  <a:pt x="2453" y="828"/>
                </a:cubicBezTo>
                <a:cubicBezTo>
                  <a:pt x="2452" y="829"/>
                  <a:pt x="2452" y="829"/>
                  <a:pt x="2452" y="829"/>
                </a:cubicBezTo>
                <a:cubicBezTo>
                  <a:pt x="2451" y="828"/>
                  <a:pt x="2451" y="828"/>
                  <a:pt x="2451" y="828"/>
                </a:cubicBezTo>
                <a:cubicBezTo>
                  <a:pt x="2449" y="828"/>
                  <a:pt x="2449" y="828"/>
                  <a:pt x="2449" y="828"/>
                </a:cubicBezTo>
                <a:cubicBezTo>
                  <a:pt x="2451" y="830"/>
                  <a:pt x="2451" y="830"/>
                  <a:pt x="2451" y="830"/>
                </a:cubicBezTo>
                <a:cubicBezTo>
                  <a:pt x="2451" y="830"/>
                  <a:pt x="2451" y="830"/>
                  <a:pt x="2451" y="830"/>
                </a:cubicBezTo>
                <a:cubicBezTo>
                  <a:pt x="2451" y="831"/>
                  <a:pt x="2451" y="831"/>
                  <a:pt x="2451" y="831"/>
                </a:cubicBezTo>
                <a:cubicBezTo>
                  <a:pt x="2449" y="830"/>
                  <a:pt x="2449" y="830"/>
                  <a:pt x="2449" y="830"/>
                </a:cubicBezTo>
                <a:cubicBezTo>
                  <a:pt x="2449" y="829"/>
                  <a:pt x="2449" y="829"/>
                  <a:pt x="2449" y="829"/>
                </a:cubicBezTo>
                <a:cubicBezTo>
                  <a:pt x="2447" y="828"/>
                  <a:pt x="2447" y="828"/>
                  <a:pt x="2447" y="828"/>
                </a:cubicBezTo>
                <a:cubicBezTo>
                  <a:pt x="2447" y="829"/>
                  <a:pt x="2447" y="829"/>
                  <a:pt x="2447" y="829"/>
                </a:cubicBezTo>
                <a:cubicBezTo>
                  <a:pt x="2449" y="831"/>
                  <a:pt x="2449" y="831"/>
                  <a:pt x="2449" y="831"/>
                </a:cubicBezTo>
                <a:cubicBezTo>
                  <a:pt x="2449" y="832"/>
                  <a:pt x="2449" y="832"/>
                  <a:pt x="2449" y="832"/>
                </a:cubicBezTo>
                <a:cubicBezTo>
                  <a:pt x="2451" y="834"/>
                  <a:pt x="2451" y="834"/>
                  <a:pt x="2451" y="834"/>
                </a:cubicBezTo>
                <a:cubicBezTo>
                  <a:pt x="2455" y="836"/>
                  <a:pt x="2455" y="836"/>
                  <a:pt x="2455" y="836"/>
                </a:cubicBezTo>
                <a:cubicBezTo>
                  <a:pt x="2454" y="832"/>
                  <a:pt x="2454" y="832"/>
                  <a:pt x="2454" y="832"/>
                </a:cubicBezTo>
                <a:cubicBezTo>
                  <a:pt x="2453" y="830"/>
                  <a:pt x="2453" y="830"/>
                  <a:pt x="2453" y="830"/>
                </a:cubicBezTo>
                <a:cubicBezTo>
                  <a:pt x="2456" y="832"/>
                  <a:pt x="2456" y="832"/>
                  <a:pt x="2456" y="832"/>
                </a:cubicBezTo>
                <a:cubicBezTo>
                  <a:pt x="2456" y="834"/>
                  <a:pt x="2456" y="834"/>
                  <a:pt x="2456" y="834"/>
                </a:cubicBezTo>
                <a:cubicBezTo>
                  <a:pt x="2457" y="835"/>
                  <a:pt x="2457" y="835"/>
                  <a:pt x="2457" y="835"/>
                </a:cubicBezTo>
                <a:cubicBezTo>
                  <a:pt x="2458" y="837"/>
                  <a:pt x="2458" y="837"/>
                  <a:pt x="2458" y="837"/>
                </a:cubicBezTo>
                <a:cubicBezTo>
                  <a:pt x="2458" y="840"/>
                  <a:pt x="2458" y="840"/>
                  <a:pt x="2458" y="840"/>
                </a:cubicBezTo>
                <a:cubicBezTo>
                  <a:pt x="2460" y="841"/>
                  <a:pt x="2460" y="841"/>
                  <a:pt x="2460" y="841"/>
                </a:cubicBezTo>
                <a:cubicBezTo>
                  <a:pt x="2459" y="841"/>
                  <a:pt x="2459" y="841"/>
                  <a:pt x="2459" y="841"/>
                </a:cubicBezTo>
                <a:cubicBezTo>
                  <a:pt x="2460" y="842"/>
                  <a:pt x="2460" y="842"/>
                  <a:pt x="2460" y="842"/>
                </a:cubicBezTo>
                <a:cubicBezTo>
                  <a:pt x="2461" y="843"/>
                  <a:pt x="2461" y="843"/>
                  <a:pt x="2461" y="843"/>
                </a:cubicBezTo>
                <a:cubicBezTo>
                  <a:pt x="2461" y="847"/>
                  <a:pt x="2461" y="847"/>
                  <a:pt x="2461" y="847"/>
                </a:cubicBezTo>
                <a:cubicBezTo>
                  <a:pt x="2463" y="851"/>
                  <a:pt x="2463" y="851"/>
                  <a:pt x="2463" y="851"/>
                </a:cubicBezTo>
                <a:cubicBezTo>
                  <a:pt x="2464" y="852"/>
                  <a:pt x="2464" y="852"/>
                  <a:pt x="2464" y="852"/>
                </a:cubicBezTo>
                <a:cubicBezTo>
                  <a:pt x="2462" y="853"/>
                  <a:pt x="2462" y="853"/>
                  <a:pt x="2462" y="853"/>
                </a:cubicBezTo>
                <a:cubicBezTo>
                  <a:pt x="2460" y="864"/>
                  <a:pt x="2460" y="864"/>
                  <a:pt x="2460" y="864"/>
                </a:cubicBezTo>
                <a:cubicBezTo>
                  <a:pt x="2461" y="866"/>
                  <a:pt x="2461" y="866"/>
                  <a:pt x="2461" y="866"/>
                </a:cubicBezTo>
                <a:cubicBezTo>
                  <a:pt x="2460" y="866"/>
                  <a:pt x="2460" y="866"/>
                  <a:pt x="2460" y="866"/>
                </a:cubicBezTo>
                <a:cubicBezTo>
                  <a:pt x="2460" y="867"/>
                  <a:pt x="2460" y="867"/>
                  <a:pt x="2460" y="867"/>
                </a:cubicBezTo>
                <a:cubicBezTo>
                  <a:pt x="2462" y="865"/>
                  <a:pt x="2462" y="865"/>
                  <a:pt x="2462" y="865"/>
                </a:cubicBezTo>
                <a:cubicBezTo>
                  <a:pt x="2464" y="863"/>
                  <a:pt x="2464" y="863"/>
                  <a:pt x="2464" y="863"/>
                </a:cubicBezTo>
                <a:cubicBezTo>
                  <a:pt x="2465" y="860"/>
                  <a:pt x="2465" y="860"/>
                  <a:pt x="2465" y="860"/>
                </a:cubicBezTo>
                <a:cubicBezTo>
                  <a:pt x="2465" y="863"/>
                  <a:pt x="2465" y="863"/>
                  <a:pt x="2465" y="863"/>
                </a:cubicBezTo>
                <a:cubicBezTo>
                  <a:pt x="2463" y="866"/>
                  <a:pt x="2463" y="866"/>
                  <a:pt x="2463" y="866"/>
                </a:cubicBezTo>
                <a:cubicBezTo>
                  <a:pt x="2463" y="869"/>
                  <a:pt x="2463" y="869"/>
                  <a:pt x="2463" y="869"/>
                </a:cubicBezTo>
                <a:cubicBezTo>
                  <a:pt x="2464" y="869"/>
                  <a:pt x="2464" y="869"/>
                  <a:pt x="2464" y="869"/>
                </a:cubicBezTo>
                <a:cubicBezTo>
                  <a:pt x="2464" y="867"/>
                  <a:pt x="2464" y="867"/>
                  <a:pt x="2464" y="867"/>
                </a:cubicBezTo>
                <a:cubicBezTo>
                  <a:pt x="2467" y="866"/>
                  <a:pt x="2467" y="866"/>
                  <a:pt x="2467" y="866"/>
                </a:cubicBezTo>
                <a:cubicBezTo>
                  <a:pt x="2468" y="867"/>
                  <a:pt x="2468" y="867"/>
                  <a:pt x="2468" y="867"/>
                </a:cubicBezTo>
                <a:cubicBezTo>
                  <a:pt x="2469" y="867"/>
                  <a:pt x="2469" y="867"/>
                  <a:pt x="2469" y="867"/>
                </a:cubicBezTo>
                <a:cubicBezTo>
                  <a:pt x="2469" y="866"/>
                  <a:pt x="2469" y="866"/>
                  <a:pt x="2469" y="866"/>
                </a:cubicBezTo>
                <a:cubicBezTo>
                  <a:pt x="2469" y="867"/>
                  <a:pt x="2469" y="867"/>
                  <a:pt x="2469" y="867"/>
                </a:cubicBezTo>
                <a:cubicBezTo>
                  <a:pt x="2470" y="867"/>
                  <a:pt x="2470" y="867"/>
                  <a:pt x="2470" y="867"/>
                </a:cubicBezTo>
                <a:cubicBezTo>
                  <a:pt x="2471" y="866"/>
                  <a:pt x="2471" y="866"/>
                  <a:pt x="2471" y="866"/>
                </a:cubicBezTo>
                <a:cubicBezTo>
                  <a:pt x="2473" y="866"/>
                  <a:pt x="2473" y="866"/>
                  <a:pt x="2473" y="866"/>
                </a:cubicBezTo>
                <a:cubicBezTo>
                  <a:pt x="2477" y="864"/>
                  <a:pt x="2477" y="864"/>
                  <a:pt x="2477" y="864"/>
                </a:cubicBezTo>
                <a:cubicBezTo>
                  <a:pt x="2477" y="862"/>
                  <a:pt x="2477" y="862"/>
                  <a:pt x="2477" y="862"/>
                </a:cubicBezTo>
                <a:lnTo>
                  <a:pt x="2478" y="862"/>
                </a:lnTo>
                <a:close/>
                <a:moveTo>
                  <a:pt x="2594" y="883"/>
                </a:moveTo>
                <a:cubicBezTo>
                  <a:pt x="2594" y="883"/>
                  <a:pt x="2594" y="883"/>
                  <a:pt x="2594" y="883"/>
                </a:cubicBezTo>
                <a:cubicBezTo>
                  <a:pt x="2592" y="883"/>
                  <a:pt x="2592" y="883"/>
                  <a:pt x="2592" y="883"/>
                </a:cubicBezTo>
                <a:lnTo>
                  <a:pt x="2594" y="883"/>
                </a:lnTo>
                <a:close/>
                <a:moveTo>
                  <a:pt x="1735" y="173"/>
                </a:moveTo>
                <a:cubicBezTo>
                  <a:pt x="1734" y="169"/>
                  <a:pt x="1734" y="169"/>
                  <a:pt x="1734" y="169"/>
                </a:cubicBezTo>
                <a:cubicBezTo>
                  <a:pt x="1735" y="173"/>
                  <a:pt x="1735" y="173"/>
                  <a:pt x="1735" y="173"/>
                </a:cubicBezTo>
                <a:close/>
                <a:moveTo>
                  <a:pt x="1753" y="726"/>
                </a:moveTo>
                <a:cubicBezTo>
                  <a:pt x="1757" y="806"/>
                  <a:pt x="1757" y="806"/>
                  <a:pt x="1757" y="806"/>
                </a:cubicBezTo>
                <a:cubicBezTo>
                  <a:pt x="1758" y="826"/>
                  <a:pt x="1758" y="826"/>
                  <a:pt x="1758" y="826"/>
                </a:cubicBezTo>
                <a:lnTo>
                  <a:pt x="1753" y="726"/>
                </a:lnTo>
                <a:close/>
                <a:moveTo>
                  <a:pt x="1857" y="690"/>
                </a:moveTo>
                <a:cubicBezTo>
                  <a:pt x="1857" y="690"/>
                  <a:pt x="1857" y="690"/>
                  <a:pt x="1857" y="690"/>
                </a:cubicBezTo>
                <a:cubicBezTo>
                  <a:pt x="1858" y="690"/>
                  <a:pt x="1858" y="690"/>
                  <a:pt x="1858" y="690"/>
                </a:cubicBezTo>
                <a:lnTo>
                  <a:pt x="1857" y="690"/>
                </a:lnTo>
                <a:close/>
                <a:moveTo>
                  <a:pt x="1858" y="680"/>
                </a:moveTo>
                <a:cubicBezTo>
                  <a:pt x="1858" y="680"/>
                  <a:pt x="1858" y="680"/>
                  <a:pt x="1858" y="680"/>
                </a:cubicBezTo>
                <a:cubicBezTo>
                  <a:pt x="1857" y="680"/>
                  <a:pt x="1857" y="680"/>
                  <a:pt x="1857" y="680"/>
                </a:cubicBezTo>
                <a:cubicBezTo>
                  <a:pt x="1858" y="680"/>
                  <a:pt x="1858" y="680"/>
                  <a:pt x="1858" y="680"/>
                </a:cubicBezTo>
                <a:close/>
                <a:moveTo>
                  <a:pt x="2061" y="825"/>
                </a:moveTo>
                <a:cubicBezTo>
                  <a:pt x="2032" y="834"/>
                  <a:pt x="2032" y="834"/>
                  <a:pt x="2032" y="834"/>
                </a:cubicBezTo>
                <a:cubicBezTo>
                  <a:pt x="1994" y="845"/>
                  <a:pt x="1994" y="845"/>
                  <a:pt x="1994" y="845"/>
                </a:cubicBezTo>
                <a:lnTo>
                  <a:pt x="2061" y="825"/>
                </a:lnTo>
                <a:close/>
                <a:moveTo>
                  <a:pt x="1950" y="726"/>
                </a:moveTo>
                <a:cubicBezTo>
                  <a:pt x="1969" y="727"/>
                  <a:pt x="1969" y="727"/>
                  <a:pt x="1969" y="727"/>
                </a:cubicBezTo>
                <a:cubicBezTo>
                  <a:pt x="1970" y="727"/>
                  <a:pt x="1970" y="727"/>
                  <a:pt x="1970" y="727"/>
                </a:cubicBezTo>
                <a:lnTo>
                  <a:pt x="1950" y="726"/>
                </a:lnTo>
                <a:close/>
                <a:moveTo>
                  <a:pt x="2033" y="638"/>
                </a:moveTo>
                <a:cubicBezTo>
                  <a:pt x="2031" y="637"/>
                  <a:pt x="2031" y="637"/>
                  <a:pt x="2031" y="637"/>
                </a:cubicBezTo>
                <a:cubicBezTo>
                  <a:pt x="2025" y="637"/>
                  <a:pt x="2025" y="637"/>
                  <a:pt x="2025" y="637"/>
                </a:cubicBezTo>
                <a:cubicBezTo>
                  <a:pt x="2020" y="637"/>
                  <a:pt x="2020" y="637"/>
                  <a:pt x="2020" y="637"/>
                </a:cubicBezTo>
                <a:cubicBezTo>
                  <a:pt x="2014" y="639"/>
                  <a:pt x="2014" y="639"/>
                  <a:pt x="2014" y="639"/>
                </a:cubicBezTo>
                <a:cubicBezTo>
                  <a:pt x="2011" y="639"/>
                  <a:pt x="2011" y="639"/>
                  <a:pt x="2011" y="639"/>
                </a:cubicBezTo>
                <a:cubicBezTo>
                  <a:pt x="2004" y="637"/>
                  <a:pt x="2004" y="637"/>
                  <a:pt x="2004" y="637"/>
                </a:cubicBezTo>
                <a:cubicBezTo>
                  <a:pt x="2002" y="637"/>
                  <a:pt x="2002" y="637"/>
                  <a:pt x="2002" y="637"/>
                </a:cubicBezTo>
                <a:cubicBezTo>
                  <a:pt x="1997" y="635"/>
                  <a:pt x="1997" y="635"/>
                  <a:pt x="1997" y="635"/>
                </a:cubicBezTo>
                <a:cubicBezTo>
                  <a:pt x="1996" y="633"/>
                  <a:pt x="1996" y="633"/>
                  <a:pt x="1996" y="633"/>
                </a:cubicBezTo>
                <a:cubicBezTo>
                  <a:pt x="1995" y="631"/>
                  <a:pt x="1995" y="631"/>
                  <a:pt x="1995" y="631"/>
                </a:cubicBezTo>
                <a:cubicBezTo>
                  <a:pt x="1993" y="631"/>
                  <a:pt x="1993" y="631"/>
                  <a:pt x="1993" y="631"/>
                </a:cubicBezTo>
                <a:cubicBezTo>
                  <a:pt x="1991" y="629"/>
                  <a:pt x="1991" y="629"/>
                  <a:pt x="1991" y="629"/>
                </a:cubicBezTo>
                <a:cubicBezTo>
                  <a:pt x="1989" y="630"/>
                  <a:pt x="1989" y="630"/>
                  <a:pt x="1989" y="630"/>
                </a:cubicBezTo>
                <a:cubicBezTo>
                  <a:pt x="1987" y="630"/>
                  <a:pt x="1987" y="630"/>
                  <a:pt x="1987" y="630"/>
                </a:cubicBezTo>
                <a:cubicBezTo>
                  <a:pt x="1985" y="630"/>
                  <a:pt x="1985" y="630"/>
                  <a:pt x="1985" y="630"/>
                </a:cubicBezTo>
                <a:cubicBezTo>
                  <a:pt x="1983" y="628"/>
                  <a:pt x="1983" y="628"/>
                  <a:pt x="1983" y="628"/>
                </a:cubicBezTo>
                <a:cubicBezTo>
                  <a:pt x="1981" y="627"/>
                  <a:pt x="1981" y="627"/>
                  <a:pt x="1981" y="627"/>
                </a:cubicBezTo>
                <a:cubicBezTo>
                  <a:pt x="1980" y="627"/>
                  <a:pt x="1980" y="627"/>
                  <a:pt x="1980" y="627"/>
                </a:cubicBezTo>
                <a:cubicBezTo>
                  <a:pt x="1981" y="624"/>
                  <a:pt x="1981" y="624"/>
                  <a:pt x="1981" y="624"/>
                </a:cubicBezTo>
                <a:cubicBezTo>
                  <a:pt x="1981" y="622"/>
                  <a:pt x="1981" y="622"/>
                  <a:pt x="1981" y="622"/>
                </a:cubicBezTo>
                <a:cubicBezTo>
                  <a:pt x="1979" y="620"/>
                  <a:pt x="1979" y="620"/>
                  <a:pt x="1979" y="620"/>
                </a:cubicBezTo>
                <a:cubicBezTo>
                  <a:pt x="1979" y="619"/>
                  <a:pt x="1979" y="619"/>
                  <a:pt x="1979" y="619"/>
                </a:cubicBezTo>
                <a:cubicBezTo>
                  <a:pt x="1979" y="615"/>
                  <a:pt x="1979" y="615"/>
                  <a:pt x="1979" y="615"/>
                </a:cubicBezTo>
                <a:cubicBezTo>
                  <a:pt x="1979" y="614"/>
                  <a:pt x="1979" y="614"/>
                  <a:pt x="1979" y="614"/>
                </a:cubicBezTo>
                <a:cubicBezTo>
                  <a:pt x="1979" y="613"/>
                  <a:pt x="1979" y="613"/>
                  <a:pt x="1979" y="613"/>
                </a:cubicBezTo>
                <a:cubicBezTo>
                  <a:pt x="1978" y="610"/>
                  <a:pt x="1978" y="610"/>
                  <a:pt x="1978" y="610"/>
                </a:cubicBezTo>
                <a:cubicBezTo>
                  <a:pt x="1979" y="608"/>
                  <a:pt x="1979" y="608"/>
                  <a:pt x="1979" y="608"/>
                </a:cubicBezTo>
                <a:cubicBezTo>
                  <a:pt x="1980" y="608"/>
                  <a:pt x="1980" y="608"/>
                  <a:pt x="1980" y="608"/>
                </a:cubicBezTo>
                <a:cubicBezTo>
                  <a:pt x="1981" y="609"/>
                  <a:pt x="1981" y="609"/>
                  <a:pt x="1981" y="609"/>
                </a:cubicBezTo>
                <a:cubicBezTo>
                  <a:pt x="1980" y="611"/>
                  <a:pt x="1980" y="611"/>
                  <a:pt x="1980" y="611"/>
                </a:cubicBezTo>
                <a:cubicBezTo>
                  <a:pt x="1981" y="613"/>
                  <a:pt x="1981" y="613"/>
                  <a:pt x="1981" y="613"/>
                </a:cubicBezTo>
                <a:cubicBezTo>
                  <a:pt x="1982" y="611"/>
                  <a:pt x="1982" y="611"/>
                  <a:pt x="1982" y="611"/>
                </a:cubicBezTo>
                <a:cubicBezTo>
                  <a:pt x="1982" y="608"/>
                  <a:pt x="1982" y="608"/>
                  <a:pt x="1982" y="608"/>
                </a:cubicBezTo>
                <a:cubicBezTo>
                  <a:pt x="1982" y="607"/>
                  <a:pt x="1982" y="607"/>
                  <a:pt x="1982" y="607"/>
                </a:cubicBezTo>
                <a:cubicBezTo>
                  <a:pt x="1982" y="605"/>
                  <a:pt x="1982" y="605"/>
                  <a:pt x="1982" y="605"/>
                </a:cubicBezTo>
                <a:cubicBezTo>
                  <a:pt x="1982" y="604"/>
                  <a:pt x="1982" y="604"/>
                  <a:pt x="1982" y="604"/>
                </a:cubicBezTo>
                <a:cubicBezTo>
                  <a:pt x="1982" y="603"/>
                  <a:pt x="1982" y="603"/>
                  <a:pt x="1982" y="603"/>
                </a:cubicBezTo>
                <a:cubicBezTo>
                  <a:pt x="1983" y="601"/>
                  <a:pt x="1983" y="601"/>
                  <a:pt x="1983" y="601"/>
                </a:cubicBezTo>
                <a:cubicBezTo>
                  <a:pt x="1983" y="599"/>
                  <a:pt x="1983" y="599"/>
                  <a:pt x="1983" y="599"/>
                </a:cubicBezTo>
                <a:cubicBezTo>
                  <a:pt x="1982" y="597"/>
                  <a:pt x="1982" y="597"/>
                  <a:pt x="1982" y="597"/>
                </a:cubicBezTo>
                <a:cubicBezTo>
                  <a:pt x="1985" y="594"/>
                  <a:pt x="1985" y="594"/>
                  <a:pt x="1985" y="594"/>
                </a:cubicBezTo>
                <a:cubicBezTo>
                  <a:pt x="1988" y="594"/>
                  <a:pt x="1988" y="594"/>
                  <a:pt x="1988" y="594"/>
                </a:cubicBezTo>
                <a:cubicBezTo>
                  <a:pt x="1990" y="593"/>
                  <a:pt x="1990" y="593"/>
                  <a:pt x="1990" y="593"/>
                </a:cubicBezTo>
                <a:cubicBezTo>
                  <a:pt x="1991" y="593"/>
                  <a:pt x="1991" y="593"/>
                  <a:pt x="1991" y="593"/>
                </a:cubicBezTo>
                <a:cubicBezTo>
                  <a:pt x="1990" y="591"/>
                  <a:pt x="1990" y="591"/>
                  <a:pt x="1990" y="591"/>
                </a:cubicBezTo>
                <a:cubicBezTo>
                  <a:pt x="1987" y="590"/>
                  <a:pt x="1987" y="590"/>
                  <a:pt x="1987" y="590"/>
                </a:cubicBezTo>
                <a:cubicBezTo>
                  <a:pt x="1984" y="590"/>
                  <a:pt x="1984" y="590"/>
                  <a:pt x="1984" y="590"/>
                </a:cubicBezTo>
                <a:cubicBezTo>
                  <a:pt x="1982" y="588"/>
                  <a:pt x="1982" y="588"/>
                  <a:pt x="1982" y="588"/>
                </a:cubicBezTo>
                <a:cubicBezTo>
                  <a:pt x="1982" y="587"/>
                  <a:pt x="1982" y="587"/>
                  <a:pt x="1982" y="587"/>
                </a:cubicBezTo>
                <a:cubicBezTo>
                  <a:pt x="1978" y="584"/>
                  <a:pt x="1978" y="584"/>
                  <a:pt x="1978" y="584"/>
                </a:cubicBezTo>
                <a:cubicBezTo>
                  <a:pt x="1977" y="581"/>
                  <a:pt x="1977" y="581"/>
                  <a:pt x="1977" y="581"/>
                </a:cubicBezTo>
                <a:cubicBezTo>
                  <a:pt x="1977" y="579"/>
                  <a:pt x="1977" y="579"/>
                  <a:pt x="1977" y="579"/>
                </a:cubicBezTo>
                <a:cubicBezTo>
                  <a:pt x="1974" y="575"/>
                  <a:pt x="1974" y="575"/>
                  <a:pt x="1974" y="575"/>
                </a:cubicBezTo>
                <a:cubicBezTo>
                  <a:pt x="1972" y="574"/>
                  <a:pt x="1972" y="574"/>
                  <a:pt x="1972" y="574"/>
                </a:cubicBezTo>
                <a:cubicBezTo>
                  <a:pt x="1968" y="578"/>
                  <a:pt x="1968" y="578"/>
                  <a:pt x="1968" y="578"/>
                </a:cubicBezTo>
                <a:cubicBezTo>
                  <a:pt x="1971" y="574"/>
                  <a:pt x="1971" y="574"/>
                  <a:pt x="1971" y="574"/>
                </a:cubicBezTo>
                <a:cubicBezTo>
                  <a:pt x="1972" y="574"/>
                  <a:pt x="1972" y="574"/>
                  <a:pt x="1972" y="574"/>
                </a:cubicBezTo>
                <a:cubicBezTo>
                  <a:pt x="1971" y="573"/>
                  <a:pt x="1971" y="573"/>
                  <a:pt x="1971" y="573"/>
                </a:cubicBezTo>
                <a:cubicBezTo>
                  <a:pt x="1965" y="569"/>
                  <a:pt x="1965" y="569"/>
                  <a:pt x="1965" y="569"/>
                </a:cubicBezTo>
                <a:cubicBezTo>
                  <a:pt x="1961" y="564"/>
                  <a:pt x="1961" y="564"/>
                  <a:pt x="1961" y="564"/>
                </a:cubicBezTo>
                <a:cubicBezTo>
                  <a:pt x="1961" y="561"/>
                  <a:pt x="1961" y="561"/>
                  <a:pt x="1961" y="561"/>
                </a:cubicBezTo>
                <a:cubicBezTo>
                  <a:pt x="1959" y="559"/>
                  <a:pt x="1959" y="559"/>
                  <a:pt x="1959" y="559"/>
                </a:cubicBezTo>
                <a:cubicBezTo>
                  <a:pt x="1959" y="556"/>
                  <a:pt x="1959" y="556"/>
                  <a:pt x="1959" y="556"/>
                </a:cubicBezTo>
                <a:cubicBezTo>
                  <a:pt x="1958" y="555"/>
                  <a:pt x="1958" y="555"/>
                  <a:pt x="1958" y="555"/>
                </a:cubicBezTo>
                <a:cubicBezTo>
                  <a:pt x="1958" y="554"/>
                  <a:pt x="1958" y="554"/>
                  <a:pt x="1958" y="554"/>
                </a:cubicBezTo>
                <a:cubicBezTo>
                  <a:pt x="1957" y="554"/>
                  <a:pt x="1957" y="554"/>
                  <a:pt x="1957" y="554"/>
                </a:cubicBezTo>
                <a:cubicBezTo>
                  <a:pt x="1957" y="552"/>
                  <a:pt x="1957" y="552"/>
                  <a:pt x="1957" y="552"/>
                </a:cubicBezTo>
                <a:cubicBezTo>
                  <a:pt x="1958" y="553"/>
                  <a:pt x="1958" y="553"/>
                  <a:pt x="1958" y="553"/>
                </a:cubicBezTo>
                <a:cubicBezTo>
                  <a:pt x="1959" y="551"/>
                  <a:pt x="1959" y="551"/>
                  <a:pt x="1959" y="551"/>
                </a:cubicBezTo>
                <a:cubicBezTo>
                  <a:pt x="1959" y="549"/>
                  <a:pt x="1959" y="549"/>
                  <a:pt x="1959" y="549"/>
                </a:cubicBezTo>
                <a:cubicBezTo>
                  <a:pt x="1958" y="549"/>
                  <a:pt x="1958" y="549"/>
                  <a:pt x="1958" y="549"/>
                </a:cubicBezTo>
                <a:cubicBezTo>
                  <a:pt x="1957" y="550"/>
                  <a:pt x="1957" y="550"/>
                  <a:pt x="1957" y="550"/>
                </a:cubicBezTo>
                <a:cubicBezTo>
                  <a:pt x="1955" y="549"/>
                  <a:pt x="1955" y="549"/>
                  <a:pt x="1955" y="549"/>
                </a:cubicBezTo>
                <a:cubicBezTo>
                  <a:pt x="1955" y="545"/>
                  <a:pt x="1955" y="545"/>
                  <a:pt x="1955" y="545"/>
                </a:cubicBezTo>
                <a:cubicBezTo>
                  <a:pt x="1953" y="545"/>
                  <a:pt x="1953" y="545"/>
                  <a:pt x="1953" y="545"/>
                </a:cubicBezTo>
                <a:cubicBezTo>
                  <a:pt x="1952" y="543"/>
                  <a:pt x="1952" y="543"/>
                  <a:pt x="1952" y="543"/>
                </a:cubicBezTo>
                <a:cubicBezTo>
                  <a:pt x="1950" y="543"/>
                  <a:pt x="1950" y="543"/>
                  <a:pt x="1950" y="543"/>
                </a:cubicBezTo>
                <a:cubicBezTo>
                  <a:pt x="1949" y="543"/>
                  <a:pt x="1949" y="543"/>
                  <a:pt x="1949" y="543"/>
                </a:cubicBezTo>
                <a:cubicBezTo>
                  <a:pt x="1948" y="540"/>
                  <a:pt x="1948" y="540"/>
                  <a:pt x="1948" y="540"/>
                </a:cubicBezTo>
                <a:cubicBezTo>
                  <a:pt x="1948" y="538"/>
                  <a:pt x="1948" y="538"/>
                  <a:pt x="1948" y="538"/>
                </a:cubicBezTo>
                <a:cubicBezTo>
                  <a:pt x="1950" y="537"/>
                  <a:pt x="1950" y="537"/>
                  <a:pt x="1950" y="537"/>
                </a:cubicBezTo>
                <a:cubicBezTo>
                  <a:pt x="1950" y="533"/>
                  <a:pt x="1950" y="533"/>
                  <a:pt x="1950" y="533"/>
                </a:cubicBezTo>
                <a:cubicBezTo>
                  <a:pt x="1950" y="532"/>
                  <a:pt x="1950" y="532"/>
                  <a:pt x="1950" y="532"/>
                </a:cubicBezTo>
                <a:cubicBezTo>
                  <a:pt x="1951" y="530"/>
                  <a:pt x="1951" y="530"/>
                  <a:pt x="1951" y="530"/>
                </a:cubicBezTo>
                <a:cubicBezTo>
                  <a:pt x="1952" y="529"/>
                  <a:pt x="1952" y="529"/>
                  <a:pt x="1952" y="529"/>
                </a:cubicBezTo>
                <a:cubicBezTo>
                  <a:pt x="1953" y="527"/>
                  <a:pt x="1953" y="527"/>
                  <a:pt x="1953" y="527"/>
                </a:cubicBezTo>
                <a:cubicBezTo>
                  <a:pt x="1953" y="525"/>
                  <a:pt x="1953" y="525"/>
                  <a:pt x="1953" y="525"/>
                </a:cubicBezTo>
                <a:cubicBezTo>
                  <a:pt x="1953" y="524"/>
                  <a:pt x="1953" y="524"/>
                  <a:pt x="1953" y="524"/>
                </a:cubicBezTo>
                <a:cubicBezTo>
                  <a:pt x="1955" y="524"/>
                  <a:pt x="1955" y="524"/>
                  <a:pt x="1955" y="524"/>
                </a:cubicBezTo>
                <a:cubicBezTo>
                  <a:pt x="1955" y="525"/>
                  <a:pt x="1955" y="525"/>
                  <a:pt x="1955" y="525"/>
                </a:cubicBezTo>
                <a:cubicBezTo>
                  <a:pt x="1956" y="525"/>
                  <a:pt x="1956" y="525"/>
                  <a:pt x="1956" y="525"/>
                </a:cubicBezTo>
                <a:cubicBezTo>
                  <a:pt x="1957" y="523"/>
                  <a:pt x="1957" y="523"/>
                  <a:pt x="1957" y="523"/>
                </a:cubicBezTo>
                <a:cubicBezTo>
                  <a:pt x="1958" y="524"/>
                  <a:pt x="1958" y="524"/>
                  <a:pt x="1958" y="524"/>
                </a:cubicBezTo>
                <a:cubicBezTo>
                  <a:pt x="1959" y="523"/>
                  <a:pt x="1959" y="523"/>
                  <a:pt x="1959" y="523"/>
                </a:cubicBezTo>
                <a:cubicBezTo>
                  <a:pt x="1960" y="523"/>
                  <a:pt x="1960" y="523"/>
                  <a:pt x="1960" y="523"/>
                </a:cubicBezTo>
                <a:cubicBezTo>
                  <a:pt x="1961" y="522"/>
                  <a:pt x="1961" y="522"/>
                  <a:pt x="1961" y="522"/>
                </a:cubicBezTo>
                <a:cubicBezTo>
                  <a:pt x="1961" y="522"/>
                  <a:pt x="1961" y="522"/>
                  <a:pt x="1961" y="522"/>
                </a:cubicBezTo>
                <a:cubicBezTo>
                  <a:pt x="1960" y="521"/>
                  <a:pt x="1960" y="521"/>
                  <a:pt x="1960" y="521"/>
                </a:cubicBezTo>
                <a:cubicBezTo>
                  <a:pt x="1961" y="521"/>
                  <a:pt x="1961" y="521"/>
                  <a:pt x="1961" y="521"/>
                </a:cubicBezTo>
                <a:cubicBezTo>
                  <a:pt x="1961" y="521"/>
                  <a:pt x="1961" y="521"/>
                  <a:pt x="1961" y="521"/>
                </a:cubicBezTo>
                <a:cubicBezTo>
                  <a:pt x="1962" y="521"/>
                  <a:pt x="1963" y="521"/>
                  <a:pt x="1963" y="521"/>
                </a:cubicBezTo>
                <a:cubicBezTo>
                  <a:pt x="1964" y="522"/>
                  <a:pt x="1964" y="522"/>
                  <a:pt x="1964" y="522"/>
                </a:cubicBezTo>
                <a:cubicBezTo>
                  <a:pt x="1965" y="521"/>
                  <a:pt x="1965" y="521"/>
                  <a:pt x="1965" y="521"/>
                </a:cubicBezTo>
                <a:cubicBezTo>
                  <a:pt x="1964" y="520"/>
                  <a:pt x="1964" y="520"/>
                  <a:pt x="1964" y="520"/>
                </a:cubicBezTo>
                <a:cubicBezTo>
                  <a:pt x="1961" y="518"/>
                  <a:pt x="1961" y="518"/>
                  <a:pt x="1961" y="518"/>
                </a:cubicBezTo>
                <a:cubicBezTo>
                  <a:pt x="1963" y="518"/>
                  <a:pt x="1963" y="518"/>
                  <a:pt x="1963" y="518"/>
                </a:cubicBezTo>
                <a:cubicBezTo>
                  <a:pt x="1965" y="519"/>
                  <a:pt x="1965" y="519"/>
                  <a:pt x="1965" y="519"/>
                </a:cubicBezTo>
                <a:cubicBezTo>
                  <a:pt x="1965" y="518"/>
                  <a:pt x="1965" y="518"/>
                  <a:pt x="1965" y="518"/>
                </a:cubicBezTo>
                <a:cubicBezTo>
                  <a:pt x="1967" y="519"/>
                  <a:pt x="1967" y="519"/>
                  <a:pt x="1967" y="519"/>
                </a:cubicBezTo>
                <a:cubicBezTo>
                  <a:pt x="1967" y="518"/>
                  <a:pt x="1967" y="518"/>
                  <a:pt x="1967" y="518"/>
                </a:cubicBezTo>
                <a:cubicBezTo>
                  <a:pt x="1966" y="517"/>
                  <a:pt x="1966" y="517"/>
                  <a:pt x="1966" y="517"/>
                </a:cubicBezTo>
                <a:cubicBezTo>
                  <a:pt x="1967" y="517"/>
                  <a:pt x="1967" y="517"/>
                  <a:pt x="1967" y="517"/>
                </a:cubicBezTo>
                <a:cubicBezTo>
                  <a:pt x="1967" y="516"/>
                  <a:pt x="1967" y="516"/>
                  <a:pt x="1967" y="516"/>
                </a:cubicBezTo>
                <a:cubicBezTo>
                  <a:pt x="1966" y="515"/>
                  <a:pt x="1966" y="515"/>
                  <a:pt x="1966" y="515"/>
                </a:cubicBezTo>
                <a:cubicBezTo>
                  <a:pt x="1968" y="515"/>
                  <a:pt x="1968" y="515"/>
                  <a:pt x="1968" y="515"/>
                </a:cubicBezTo>
                <a:cubicBezTo>
                  <a:pt x="1968" y="514"/>
                  <a:pt x="1968" y="514"/>
                  <a:pt x="1968" y="514"/>
                </a:cubicBezTo>
                <a:cubicBezTo>
                  <a:pt x="1968" y="513"/>
                  <a:pt x="1968" y="513"/>
                  <a:pt x="1968" y="513"/>
                </a:cubicBezTo>
                <a:cubicBezTo>
                  <a:pt x="1968" y="513"/>
                  <a:pt x="1968" y="513"/>
                  <a:pt x="1968" y="513"/>
                </a:cubicBezTo>
                <a:cubicBezTo>
                  <a:pt x="1968" y="513"/>
                  <a:pt x="1968" y="513"/>
                  <a:pt x="1968" y="513"/>
                </a:cubicBezTo>
                <a:cubicBezTo>
                  <a:pt x="1965" y="511"/>
                  <a:pt x="1965" y="511"/>
                  <a:pt x="1965" y="511"/>
                </a:cubicBezTo>
                <a:cubicBezTo>
                  <a:pt x="1968" y="513"/>
                  <a:pt x="1968" y="513"/>
                  <a:pt x="1968" y="513"/>
                </a:cubicBezTo>
                <a:cubicBezTo>
                  <a:pt x="1969" y="513"/>
                  <a:pt x="1969" y="513"/>
                  <a:pt x="1969" y="513"/>
                </a:cubicBezTo>
                <a:cubicBezTo>
                  <a:pt x="1969" y="514"/>
                  <a:pt x="1969" y="514"/>
                  <a:pt x="1969" y="514"/>
                </a:cubicBezTo>
                <a:cubicBezTo>
                  <a:pt x="1971" y="514"/>
                  <a:pt x="1971" y="514"/>
                  <a:pt x="1971" y="514"/>
                </a:cubicBezTo>
                <a:cubicBezTo>
                  <a:pt x="1971" y="513"/>
                  <a:pt x="1971" y="513"/>
                  <a:pt x="1971" y="513"/>
                </a:cubicBezTo>
                <a:cubicBezTo>
                  <a:pt x="1972" y="513"/>
                  <a:pt x="1972" y="513"/>
                  <a:pt x="1972" y="513"/>
                </a:cubicBezTo>
                <a:cubicBezTo>
                  <a:pt x="1973" y="514"/>
                  <a:pt x="1973" y="514"/>
                  <a:pt x="1973" y="514"/>
                </a:cubicBezTo>
                <a:cubicBezTo>
                  <a:pt x="1974" y="513"/>
                  <a:pt x="1974" y="513"/>
                  <a:pt x="1974" y="513"/>
                </a:cubicBezTo>
                <a:cubicBezTo>
                  <a:pt x="1974" y="512"/>
                  <a:pt x="1974" y="512"/>
                  <a:pt x="1974" y="512"/>
                </a:cubicBezTo>
                <a:cubicBezTo>
                  <a:pt x="1975" y="512"/>
                  <a:pt x="1975" y="512"/>
                  <a:pt x="1975" y="512"/>
                </a:cubicBezTo>
                <a:cubicBezTo>
                  <a:pt x="1977" y="510"/>
                  <a:pt x="1977" y="510"/>
                  <a:pt x="1977" y="510"/>
                </a:cubicBezTo>
                <a:cubicBezTo>
                  <a:pt x="1977" y="509"/>
                  <a:pt x="1977" y="509"/>
                  <a:pt x="1977" y="509"/>
                </a:cubicBezTo>
                <a:cubicBezTo>
                  <a:pt x="1979" y="509"/>
                  <a:pt x="1979" y="509"/>
                  <a:pt x="1979" y="509"/>
                </a:cubicBezTo>
                <a:cubicBezTo>
                  <a:pt x="1980" y="508"/>
                  <a:pt x="1980" y="508"/>
                  <a:pt x="1980" y="508"/>
                </a:cubicBezTo>
                <a:cubicBezTo>
                  <a:pt x="1981" y="508"/>
                  <a:pt x="1981" y="508"/>
                  <a:pt x="1981" y="508"/>
                </a:cubicBezTo>
                <a:cubicBezTo>
                  <a:pt x="1981" y="508"/>
                  <a:pt x="1981" y="508"/>
                  <a:pt x="1981" y="508"/>
                </a:cubicBezTo>
                <a:cubicBezTo>
                  <a:pt x="1982" y="508"/>
                  <a:pt x="1982" y="508"/>
                  <a:pt x="1982" y="508"/>
                </a:cubicBezTo>
                <a:cubicBezTo>
                  <a:pt x="1982" y="507"/>
                  <a:pt x="1982" y="507"/>
                  <a:pt x="1982" y="507"/>
                </a:cubicBezTo>
                <a:cubicBezTo>
                  <a:pt x="1984" y="505"/>
                  <a:pt x="1984" y="505"/>
                  <a:pt x="1984" y="505"/>
                </a:cubicBezTo>
                <a:cubicBezTo>
                  <a:pt x="1986" y="505"/>
                  <a:pt x="1986" y="505"/>
                  <a:pt x="1986" y="505"/>
                </a:cubicBezTo>
                <a:cubicBezTo>
                  <a:pt x="1987" y="506"/>
                  <a:pt x="1987" y="506"/>
                  <a:pt x="1987" y="506"/>
                </a:cubicBezTo>
                <a:cubicBezTo>
                  <a:pt x="1989" y="506"/>
                  <a:pt x="1989" y="506"/>
                  <a:pt x="1989" y="506"/>
                </a:cubicBezTo>
                <a:cubicBezTo>
                  <a:pt x="1989" y="505"/>
                  <a:pt x="1989" y="505"/>
                  <a:pt x="1989" y="505"/>
                </a:cubicBezTo>
                <a:cubicBezTo>
                  <a:pt x="1990" y="506"/>
                  <a:pt x="1990" y="506"/>
                  <a:pt x="1990" y="506"/>
                </a:cubicBezTo>
                <a:cubicBezTo>
                  <a:pt x="1990" y="507"/>
                  <a:pt x="1990" y="507"/>
                  <a:pt x="1990" y="507"/>
                </a:cubicBezTo>
                <a:cubicBezTo>
                  <a:pt x="1991" y="508"/>
                  <a:pt x="1991" y="508"/>
                  <a:pt x="1991" y="508"/>
                </a:cubicBezTo>
                <a:cubicBezTo>
                  <a:pt x="1991" y="508"/>
                  <a:pt x="1991" y="508"/>
                  <a:pt x="1991" y="508"/>
                </a:cubicBezTo>
                <a:cubicBezTo>
                  <a:pt x="1993" y="508"/>
                  <a:pt x="1993" y="508"/>
                  <a:pt x="1993" y="508"/>
                </a:cubicBezTo>
                <a:cubicBezTo>
                  <a:pt x="1993" y="508"/>
                  <a:pt x="1993" y="508"/>
                  <a:pt x="1993" y="508"/>
                </a:cubicBezTo>
                <a:cubicBezTo>
                  <a:pt x="1994" y="509"/>
                  <a:pt x="1994" y="509"/>
                  <a:pt x="1994" y="509"/>
                </a:cubicBezTo>
                <a:cubicBezTo>
                  <a:pt x="1995" y="508"/>
                  <a:pt x="1995" y="508"/>
                  <a:pt x="1995" y="508"/>
                </a:cubicBezTo>
                <a:cubicBezTo>
                  <a:pt x="1995" y="507"/>
                  <a:pt x="1995" y="507"/>
                  <a:pt x="1995" y="507"/>
                </a:cubicBezTo>
                <a:cubicBezTo>
                  <a:pt x="1996" y="507"/>
                  <a:pt x="1996" y="507"/>
                  <a:pt x="1996" y="507"/>
                </a:cubicBezTo>
                <a:cubicBezTo>
                  <a:pt x="1997" y="506"/>
                  <a:pt x="1997" y="506"/>
                  <a:pt x="1997" y="506"/>
                </a:cubicBezTo>
                <a:cubicBezTo>
                  <a:pt x="1998" y="506"/>
                  <a:pt x="1998" y="506"/>
                  <a:pt x="1998" y="506"/>
                </a:cubicBezTo>
                <a:cubicBezTo>
                  <a:pt x="1999" y="506"/>
                  <a:pt x="1999" y="506"/>
                  <a:pt x="1999" y="506"/>
                </a:cubicBezTo>
                <a:cubicBezTo>
                  <a:pt x="2003" y="506"/>
                  <a:pt x="2003" y="506"/>
                  <a:pt x="2003" y="506"/>
                </a:cubicBezTo>
                <a:cubicBezTo>
                  <a:pt x="2003" y="507"/>
                  <a:pt x="2003" y="507"/>
                  <a:pt x="2003" y="507"/>
                </a:cubicBezTo>
                <a:cubicBezTo>
                  <a:pt x="2004" y="508"/>
                  <a:pt x="2004" y="508"/>
                  <a:pt x="2004" y="508"/>
                </a:cubicBezTo>
                <a:cubicBezTo>
                  <a:pt x="2005" y="509"/>
                  <a:pt x="2005" y="509"/>
                  <a:pt x="2005" y="509"/>
                </a:cubicBezTo>
                <a:cubicBezTo>
                  <a:pt x="2005" y="509"/>
                  <a:pt x="2005" y="509"/>
                  <a:pt x="2005" y="509"/>
                </a:cubicBezTo>
                <a:cubicBezTo>
                  <a:pt x="2004" y="511"/>
                  <a:pt x="2004" y="511"/>
                  <a:pt x="2004" y="511"/>
                </a:cubicBezTo>
                <a:cubicBezTo>
                  <a:pt x="2005" y="512"/>
                  <a:pt x="2005" y="512"/>
                  <a:pt x="2005" y="512"/>
                </a:cubicBezTo>
                <a:cubicBezTo>
                  <a:pt x="2006" y="513"/>
                  <a:pt x="2006" y="513"/>
                  <a:pt x="2006" y="513"/>
                </a:cubicBezTo>
                <a:cubicBezTo>
                  <a:pt x="2006" y="515"/>
                  <a:pt x="2006" y="515"/>
                  <a:pt x="2006" y="515"/>
                </a:cubicBezTo>
                <a:cubicBezTo>
                  <a:pt x="2005" y="517"/>
                  <a:pt x="2005" y="517"/>
                  <a:pt x="2005" y="517"/>
                </a:cubicBezTo>
                <a:cubicBezTo>
                  <a:pt x="2005" y="518"/>
                  <a:pt x="2005" y="518"/>
                  <a:pt x="2005" y="518"/>
                </a:cubicBezTo>
                <a:cubicBezTo>
                  <a:pt x="2006" y="519"/>
                  <a:pt x="2006" y="519"/>
                  <a:pt x="2006" y="519"/>
                </a:cubicBezTo>
                <a:cubicBezTo>
                  <a:pt x="2007" y="519"/>
                  <a:pt x="2007" y="519"/>
                  <a:pt x="2007" y="519"/>
                </a:cubicBezTo>
                <a:cubicBezTo>
                  <a:pt x="2006" y="520"/>
                  <a:pt x="2006" y="520"/>
                  <a:pt x="2006" y="520"/>
                </a:cubicBezTo>
                <a:cubicBezTo>
                  <a:pt x="2005" y="521"/>
                  <a:pt x="2005" y="521"/>
                  <a:pt x="2005" y="521"/>
                </a:cubicBezTo>
                <a:cubicBezTo>
                  <a:pt x="2004" y="523"/>
                  <a:pt x="2004" y="523"/>
                  <a:pt x="2004" y="523"/>
                </a:cubicBezTo>
                <a:cubicBezTo>
                  <a:pt x="2006" y="526"/>
                  <a:pt x="2006" y="526"/>
                  <a:pt x="2006" y="526"/>
                </a:cubicBezTo>
                <a:cubicBezTo>
                  <a:pt x="2007" y="526"/>
                  <a:pt x="2007" y="526"/>
                  <a:pt x="2007" y="526"/>
                </a:cubicBezTo>
                <a:cubicBezTo>
                  <a:pt x="2009" y="527"/>
                  <a:pt x="2009" y="527"/>
                  <a:pt x="2009" y="527"/>
                </a:cubicBezTo>
                <a:cubicBezTo>
                  <a:pt x="2009" y="528"/>
                  <a:pt x="2009" y="528"/>
                  <a:pt x="2009" y="528"/>
                </a:cubicBezTo>
                <a:cubicBezTo>
                  <a:pt x="2006" y="529"/>
                  <a:pt x="2006" y="529"/>
                  <a:pt x="2006" y="529"/>
                </a:cubicBezTo>
                <a:cubicBezTo>
                  <a:pt x="2005" y="529"/>
                  <a:pt x="2005" y="529"/>
                  <a:pt x="2005" y="529"/>
                </a:cubicBezTo>
                <a:cubicBezTo>
                  <a:pt x="2003" y="527"/>
                  <a:pt x="2003" y="527"/>
                  <a:pt x="2003" y="527"/>
                </a:cubicBezTo>
                <a:cubicBezTo>
                  <a:pt x="2002" y="527"/>
                  <a:pt x="2002" y="527"/>
                  <a:pt x="2002" y="527"/>
                </a:cubicBezTo>
                <a:cubicBezTo>
                  <a:pt x="2001" y="527"/>
                  <a:pt x="2001" y="527"/>
                  <a:pt x="2001" y="527"/>
                </a:cubicBezTo>
                <a:cubicBezTo>
                  <a:pt x="2000" y="527"/>
                  <a:pt x="2000" y="527"/>
                  <a:pt x="2000" y="527"/>
                </a:cubicBezTo>
                <a:cubicBezTo>
                  <a:pt x="1998" y="527"/>
                  <a:pt x="1998" y="527"/>
                  <a:pt x="1998" y="527"/>
                </a:cubicBezTo>
                <a:cubicBezTo>
                  <a:pt x="1996" y="527"/>
                  <a:pt x="1996" y="527"/>
                  <a:pt x="1996" y="527"/>
                </a:cubicBezTo>
                <a:cubicBezTo>
                  <a:pt x="1995" y="527"/>
                  <a:pt x="1995" y="527"/>
                  <a:pt x="1995" y="527"/>
                </a:cubicBezTo>
                <a:cubicBezTo>
                  <a:pt x="1993" y="527"/>
                  <a:pt x="1993" y="527"/>
                  <a:pt x="1993" y="527"/>
                </a:cubicBezTo>
                <a:cubicBezTo>
                  <a:pt x="1991" y="528"/>
                  <a:pt x="1991" y="528"/>
                  <a:pt x="1991" y="528"/>
                </a:cubicBezTo>
                <a:cubicBezTo>
                  <a:pt x="1990" y="529"/>
                  <a:pt x="1990" y="529"/>
                  <a:pt x="1990" y="529"/>
                </a:cubicBezTo>
                <a:cubicBezTo>
                  <a:pt x="1990" y="530"/>
                  <a:pt x="1990" y="530"/>
                  <a:pt x="1990" y="530"/>
                </a:cubicBezTo>
                <a:cubicBezTo>
                  <a:pt x="1990" y="532"/>
                  <a:pt x="1990" y="532"/>
                  <a:pt x="1990" y="532"/>
                </a:cubicBezTo>
                <a:cubicBezTo>
                  <a:pt x="1989" y="532"/>
                  <a:pt x="1989" y="532"/>
                  <a:pt x="1989" y="532"/>
                </a:cubicBezTo>
                <a:cubicBezTo>
                  <a:pt x="1989" y="533"/>
                  <a:pt x="1989" y="533"/>
                  <a:pt x="1989" y="533"/>
                </a:cubicBezTo>
                <a:cubicBezTo>
                  <a:pt x="1991" y="536"/>
                  <a:pt x="1991" y="536"/>
                  <a:pt x="1991" y="536"/>
                </a:cubicBezTo>
                <a:cubicBezTo>
                  <a:pt x="1991" y="537"/>
                  <a:pt x="1991" y="537"/>
                  <a:pt x="1991" y="537"/>
                </a:cubicBezTo>
                <a:cubicBezTo>
                  <a:pt x="1992" y="538"/>
                  <a:pt x="1992" y="538"/>
                  <a:pt x="1992" y="538"/>
                </a:cubicBezTo>
                <a:cubicBezTo>
                  <a:pt x="1994" y="537"/>
                  <a:pt x="1994" y="537"/>
                  <a:pt x="1994" y="537"/>
                </a:cubicBezTo>
                <a:cubicBezTo>
                  <a:pt x="1994" y="538"/>
                  <a:pt x="1994" y="538"/>
                  <a:pt x="1994" y="538"/>
                </a:cubicBezTo>
                <a:cubicBezTo>
                  <a:pt x="1994" y="539"/>
                  <a:pt x="1994" y="539"/>
                  <a:pt x="1994" y="539"/>
                </a:cubicBezTo>
                <a:cubicBezTo>
                  <a:pt x="1992" y="538"/>
                  <a:pt x="1992" y="538"/>
                  <a:pt x="1992" y="538"/>
                </a:cubicBezTo>
                <a:cubicBezTo>
                  <a:pt x="1991" y="539"/>
                  <a:pt x="1991" y="539"/>
                  <a:pt x="1991" y="539"/>
                </a:cubicBezTo>
                <a:cubicBezTo>
                  <a:pt x="1990" y="540"/>
                  <a:pt x="1990" y="540"/>
                  <a:pt x="1990" y="540"/>
                </a:cubicBezTo>
                <a:cubicBezTo>
                  <a:pt x="1989" y="539"/>
                  <a:pt x="1989" y="539"/>
                  <a:pt x="1989" y="539"/>
                </a:cubicBezTo>
                <a:cubicBezTo>
                  <a:pt x="1988" y="539"/>
                  <a:pt x="1988" y="539"/>
                  <a:pt x="1988" y="539"/>
                </a:cubicBezTo>
                <a:cubicBezTo>
                  <a:pt x="1987" y="539"/>
                  <a:pt x="1987" y="539"/>
                  <a:pt x="1987" y="539"/>
                </a:cubicBezTo>
                <a:cubicBezTo>
                  <a:pt x="1984" y="539"/>
                  <a:pt x="1984" y="539"/>
                  <a:pt x="1984" y="539"/>
                </a:cubicBezTo>
                <a:cubicBezTo>
                  <a:pt x="1983" y="539"/>
                  <a:pt x="1983" y="539"/>
                  <a:pt x="1983" y="539"/>
                </a:cubicBezTo>
                <a:cubicBezTo>
                  <a:pt x="1982" y="540"/>
                  <a:pt x="1982" y="540"/>
                  <a:pt x="1982" y="540"/>
                </a:cubicBezTo>
                <a:cubicBezTo>
                  <a:pt x="1982" y="541"/>
                  <a:pt x="1982" y="541"/>
                  <a:pt x="1982" y="541"/>
                </a:cubicBezTo>
                <a:cubicBezTo>
                  <a:pt x="1983" y="542"/>
                  <a:pt x="1983" y="542"/>
                  <a:pt x="1983" y="542"/>
                </a:cubicBezTo>
                <a:cubicBezTo>
                  <a:pt x="1985" y="542"/>
                  <a:pt x="1985" y="542"/>
                  <a:pt x="1985" y="542"/>
                </a:cubicBezTo>
                <a:cubicBezTo>
                  <a:pt x="1987" y="543"/>
                  <a:pt x="1987" y="543"/>
                  <a:pt x="1987" y="543"/>
                </a:cubicBezTo>
                <a:cubicBezTo>
                  <a:pt x="1988" y="544"/>
                  <a:pt x="1988" y="544"/>
                  <a:pt x="1988" y="544"/>
                </a:cubicBezTo>
                <a:cubicBezTo>
                  <a:pt x="1989" y="545"/>
                  <a:pt x="1989" y="545"/>
                  <a:pt x="1989" y="545"/>
                </a:cubicBezTo>
                <a:cubicBezTo>
                  <a:pt x="1989" y="547"/>
                  <a:pt x="1989" y="547"/>
                  <a:pt x="1989" y="547"/>
                </a:cubicBezTo>
                <a:cubicBezTo>
                  <a:pt x="1990" y="548"/>
                  <a:pt x="1990" y="548"/>
                  <a:pt x="1990" y="548"/>
                </a:cubicBezTo>
                <a:cubicBezTo>
                  <a:pt x="1991" y="549"/>
                  <a:pt x="1991" y="549"/>
                  <a:pt x="1991" y="549"/>
                </a:cubicBezTo>
                <a:cubicBezTo>
                  <a:pt x="1994" y="552"/>
                  <a:pt x="1994" y="552"/>
                  <a:pt x="1994" y="552"/>
                </a:cubicBezTo>
                <a:cubicBezTo>
                  <a:pt x="1994" y="554"/>
                  <a:pt x="1994" y="554"/>
                  <a:pt x="1994" y="554"/>
                </a:cubicBezTo>
                <a:cubicBezTo>
                  <a:pt x="1994" y="557"/>
                  <a:pt x="1994" y="557"/>
                  <a:pt x="1994" y="557"/>
                </a:cubicBezTo>
                <a:cubicBezTo>
                  <a:pt x="1994" y="557"/>
                  <a:pt x="1994" y="557"/>
                  <a:pt x="1994" y="557"/>
                </a:cubicBezTo>
                <a:cubicBezTo>
                  <a:pt x="1996" y="556"/>
                  <a:pt x="1996" y="556"/>
                  <a:pt x="1996" y="556"/>
                </a:cubicBezTo>
                <a:cubicBezTo>
                  <a:pt x="1997" y="556"/>
                  <a:pt x="1997" y="556"/>
                  <a:pt x="1997" y="556"/>
                </a:cubicBezTo>
                <a:cubicBezTo>
                  <a:pt x="1998" y="556"/>
                  <a:pt x="1998" y="556"/>
                  <a:pt x="1998" y="556"/>
                </a:cubicBezTo>
                <a:cubicBezTo>
                  <a:pt x="1999" y="558"/>
                  <a:pt x="1999" y="558"/>
                  <a:pt x="1999" y="558"/>
                </a:cubicBezTo>
                <a:cubicBezTo>
                  <a:pt x="2000" y="559"/>
                  <a:pt x="2000" y="559"/>
                  <a:pt x="2000" y="559"/>
                </a:cubicBezTo>
                <a:cubicBezTo>
                  <a:pt x="2000" y="561"/>
                  <a:pt x="2000" y="561"/>
                  <a:pt x="2000" y="561"/>
                </a:cubicBezTo>
                <a:cubicBezTo>
                  <a:pt x="2001" y="561"/>
                  <a:pt x="2001" y="561"/>
                  <a:pt x="2001" y="561"/>
                </a:cubicBezTo>
                <a:cubicBezTo>
                  <a:pt x="2003" y="560"/>
                  <a:pt x="2003" y="560"/>
                  <a:pt x="2003" y="560"/>
                </a:cubicBezTo>
                <a:cubicBezTo>
                  <a:pt x="2005" y="561"/>
                  <a:pt x="2005" y="561"/>
                  <a:pt x="2005" y="561"/>
                </a:cubicBezTo>
                <a:cubicBezTo>
                  <a:pt x="2006" y="561"/>
                  <a:pt x="2006" y="561"/>
                  <a:pt x="2006" y="561"/>
                </a:cubicBezTo>
                <a:cubicBezTo>
                  <a:pt x="2008" y="561"/>
                  <a:pt x="2008" y="561"/>
                  <a:pt x="2008" y="561"/>
                </a:cubicBezTo>
                <a:cubicBezTo>
                  <a:pt x="2009" y="562"/>
                  <a:pt x="2009" y="562"/>
                  <a:pt x="2009" y="562"/>
                </a:cubicBezTo>
                <a:cubicBezTo>
                  <a:pt x="2009" y="562"/>
                  <a:pt x="2009" y="562"/>
                  <a:pt x="2009" y="562"/>
                </a:cubicBezTo>
                <a:cubicBezTo>
                  <a:pt x="2009" y="563"/>
                  <a:pt x="2009" y="563"/>
                  <a:pt x="2009" y="563"/>
                </a:cubicBezTo>
                <a:cubicBezTo>
                  <a:pt x="2009" y="566"/>
                  <a:pt x="2009" y="566"/>
                  <a:pt x="2009" y="566"/>
                </a:cubicBezTo>
                <a:cubicBezTo>
                  <a:pt x="2007" y="569"/>
                  <a:pt x="2007" y="569"/>
                  <a:pt x="2007" y="569"/>
                </a:cubicBezTo>
                <a:cubicBezTo>
                  <a:pt x="2008" y="571"/>
                  <a:pt x="2008" y="571"/>
                  <a:pt x="2008" y="571"/>
                </a:cubicBezTo>
                <a:cubicBezTo>
                  <a:pt x="2008" y="574"/>
                  <a:pt x="2008" y="574"/>
                  <a:pt x="2008" y="574"/>
                </a:cubicBezTo>
                <a:cubicBezTo>
                  <a:pt x="2008" y="575"/>
                  <a:pt x="2008" y="575"/>
                  <a:pt x="2008" y="575"/>
                </a:cubicBezTo>
                <a:cubicBezTo>
                  <a:pt x="2010" y="576"/>
                  <a:pt x="2010" y="576"/>
                  <a:pt x="2010" y="576"/>
                </a:cubicBezTo>
                <a:cubicBezTo>
                  <a:pt x="2010" y="578"/>
                  <a:pt x="2010" y="578"/>
                  <a:pt x="2010" y="578"/>
                </a:cubicBezTo>
                <a:cubicBezTo>
                  <a:pt x="2012" y="579"/>
                  <a:pt x="2012" y="579"/>
                  <a:pt x="2012" y="579"/>
                </a:cubicBezTo>
                <a:cubicBezTo>
                  <a:pt x="2013" y="581"/>
                  <a:pt x="2013" y="581"/>
                  <a:pt x="2013" y="581"/>
                </a:cubicBezTo>
                <a:cubicBezTo>
                  <a:pt x="2015" y="584"/>
                  <a:pt x="2015" y="584"/>
                  <a:pt x="2015" y="584"/>
                </a:cubicBezTo>
                <a:cubicBezTo>
                  <a:pt x="2014" y="587"/>
                  <a:pt x="2014" y="587"/>
                  <a:pt x="2014" y="587"/>
                </a:cubicBezTo>
                <a:cubicBezTo>
                  <a:pt x="2013" y="589"/>
                  <a:pt x="2013" y="589"/>
                  <a:pt x="2013" y="589"/>
                </a:cubicBezTo>
                <a:cubicBezTo>
                  <a:pt x="2014" y="595"/>
                  <a:pt x="2014" y="595"/>
                  <a:pt x="2014" y="595"/>
                </a:cubicBezTo>
                <a:cubicBezTo>
                  <a:pt x="2015" y="596"/>
                  <a:pt x="2015" y="596"/>
                  <a:pt x="2015" y="596"/>
                </a:cubicBezTo>
                <a:cubicBezTo>
                  <a:pt x="2015" y="598"/>
                  <a:pt x="2015" y="598"/>
                  <a:pt x="2015" y="598"/>
                </a:cubicBezTo>
                <a:cubicBezTo>
                  <a:pt x="2019" y="601"/>
                  <a:pt x="2019" y="601"/>
                  <a:pt x="2019" y="601"/>
                </a:cubicBezTo>
                <a:cubicBezTo>
                  <a:pt x="2019" y="600"/>
                  <a:pt x="2019" y="600"/>
                  <a:pt x="2019" y="600"/>
                </a:cubicBezTo>
                <a:cubicBezTo>
                  <a:pt x="2017" y="598"/>
                  <a:pt x="2017" y="598"/>
                  <a:pt x="2017" y="598"/>
                </a:cubicBezTo>
                <a:cubicBezTo>
                  <a:pt x="2018" y="598"/>
                  <a:pt x="2018" y="598"/>
                  <a:pt x="2018" y="598"/>
                </a:cubicBezTo>
                <a:cubicBezTo>
                  <a:pt x="2021" y="598"/>
                  <a:pt x="2021" y="598"/>
                  <a:pt x="2021" y="598"/>
                </a:cubicBezTo>
                <a:cubicBezTo>
                  <a:pt x="2022" y="597"/>
                  <a:pt x="2022" y="597"/>
                  <a:pt x="2022" y="597"/>
                </a:cubicBezTo>
                <a:cubicBezTo>
                  <a:pt x="2023" y="598"/>
                  <a:pt x="2023" y="598"/>
                  <a:pt x="2023" y="598"/>
                </a:cubicBezTo>
                <a:cubicBezTo>
                  <a:pt x="2023" y="600"/>
                  <a:pt x="2023" y="600"/>
                  <a:pt x="2023" y="600"/>
                </a:cubicBezTo>
                <a:cubicBezTo>
                  <a:pt x="2023" y="602"/>
                  <a:pt x="2023" y="602"/>
                  <a:pt x="2023" y="602"/>
                </a:cubicBezTo>
                <a:cubicBezTo>
                  <a:pt x="2025" y="602"/>
                  <a:pt x="2025" y="602"/>
                  <a:pt x="2025" y="602"/>
                </a:cubicBezTo>
                <a:cubicBezTo>
                  <a:pt x="2026" y="603"/>
                  <a:pt x="2026" y="603"/>
                  <a:pt x="2026" y="603"/>
                </a:cubicBezTo>
                <a:cubicBezTo>
                  <a:pt x="2025" y="604"/>
                  <a:pt x="2025" y="604"/>
                  <a:pt x="2025" y="604"/>
                </a:cubicBezTo>
                <a:cubicBezTo>
                  <a:pt x="2024" y="604"/>
                  <a:pt x="2024" y="604"/>
                  <a:pt x="2024" y="604"/>
                </a:cubicBezTo>
                <a:cubicBezTo>
                  <a:pt x="2022" y="604"/>
                  <a:pt x="2022" y="604"/>
                  <a:pt x="2022" y="604"/>
                </a:cubicBezTo>
                <a:cubicBezTo>
                  <a:pt x="2022" y="603"/>
                  <a:pt x="2022" y="603"/>
                  <a:pt x="2022" y="603"/>
                </a:cubicBezTo>
                <a:cubicBezTo>
                  <a:pt x="2020" y="605"/>
                  <a:pt x="2020" y="605"/>
                  <a:pt x="2020" y="605"/>
                </a:cubicBezTo>
                <a:cubicBezTo>
                  <a:pt x="2020" y="607"/>
                  <a:pt x="2020" y="607"/>
                  <a:pt x="2020" y="607"/>
                </a:cubicBezTo>
                <a:cubicBezTo>
                  <a:pt x="2021" y="608"/>
                  <a:pt x="2021" y="608"/>
                  <a:pt x="2021" y="608"/>
                </a:cubicBezTo>
                <a:cubicBezTo>
                  <a:pt x="2021" y="606"/>
                  <a:pt x="2021" y="606"/>
                  <a:pt x="2021" y="606"/>
                </a:cubicBezTo>
                <a:cubicBezTo>
                  <a:pt x="2022" y="606"/>
                  <a:pt x="2022" y="606"/>
                  <a:pt x="2022" y="606"/>
                </a:cubicBezTo>
                <a:cubicBezTo>
                  <a:pt x="2023" y="606"/>
                  <a:pt x="2023" y="606"/>
                  <a:pt x="2023" y="606"/>
                </a:cubicBezTo>
                <a:cubicBezTo>
                  <a:pt x="2024" y="606"/>
                  <a:pt x="2024" y="606"/>
                  <a:pt x="2024" y="606"/>
                </a:cubicBezTo>
                <a:cubicBezTo>
                  <a:pt x="2025" y="608"/>
                  <a:pt x="2025" y="608"/>
                  <a:pt x="2025" y="608"/>
                </a:cubicBezTo>
                <a:cubicBezTo>
                  <a:pt x="2028" y="610"/>
                  <a:pt x="2028" y="610"/>
                  <a:pt x="2028" y="610"/>
                </a:cubicBezTo>
                <a:cubicBezTo>
                  <a:pt x="2029" y="612"/>
                  <a:pt x="2029" y="612"/>
                  <a:pt x="2029" y="612"/>
                </a:cubicBezTo>
                <a:cubicBezTo>
                  <a:pt x="2029" y="615"/>
                  <a:pt x="2029" y="615"/>
                  <a:pt x="2029" y="615"/>
                </a:cubicBezTo>
                <a:cubicBezTo>
                  <a:pt x="2029" y="616"/>
                  <a:pt x="2029" y="616"/>
                  <a:pt x="2029" y="616"/>
                </a:cubicBezTo>
                <a:cubicBezTo>
                  <a:pt x="2029" y="621"/>
                  <a:pt x="2029" y="621"/>
                  <a:pt x="2029" y="621"/>
                </a:cubicBezTo>
                <a:cubicBezTo>
                  <a:pt x="2030" y="625"/>
                  <a:pt x="2030" y="625"/>
                  <a:pt x="2030" y="625"/>
                </a:cubicBezTo>
                <a:cubicBezTo>
                  <a:pt x="2032" y="630"/>
                  <a:pt x="2032" y="630"/>
                  <a:pt x="2032" y="630"/>
                </a:cubicBezTo>
                <a:cubicBezTo>
                  <a:pt x="2033" y="633"/>
                  <a:pt x="2033" y="633"/>
                  <a:pt x="2033" y="633"/>
                </a:cubicBezTo>
                <a:cubicBezTo>
                  <a:pt x="2034" y="635"/>
                  <a:pt x="2034" y="635"/>
                  <a:pt x="2034" y="635"/>
                </a:cubicBezTo>
                <a:lnTo>
                  <a:pt x="2033" y="638"/>
                </a:lnTo>
                <a:close/>
                <a:moveTo>
                  <a:pt x="2780" y="659"/>
                </a:moveTo>
                <a:cubicBezTo>
                  <a:pt x="2781" y="661"/>
                  <a:pt x="2781" y="661"/>
                  <a:pt x="2781" y="661"/>
                </a:cubicBezTo>
                <a:cubicBezTo>
                  <a:pt x="2782" y="661"/>
                  <a:pt x="2782" y="661"/>
                  <a:pt x="2782" y="661"/>
                </a:cubicBezTo>
                <a:cubicBezTo>
                  <a:pt x="2783" y="660"/>
                  <a:pt x="2783" y="660"/>
                  <a:pt x="2783" y="660"/>
                </a:cubicBezTo>
                <a:cubicBezTo>
                  <a:pt x="2782" y="659"/>
                  <a:pt x="2782" y="659"/>
                  <a:pt x="2782" y="659"/>
                </a:cubicBezTo>
                <a:cubicBezTo>
                  <a:pt x="2781" y="658"/>
                  <a:pt x="2781" y="658"/>
                  <a:pt x="2781" y="658"/>
                </a:cubicBezTo>
                <a:cubicBezTo>
                  <a:pt x="2781" y="657"/>
                  <a:pt x="2781" y="657"/>
                  <a:pt x="2781" y="657"/>
                </a:cubicBezTo>
                <a:cubicBezTo>
                  <a:pt x="2780" y="657"/>
                  <a:pt x="2780" y="657"/>
                  <a:pt x="2780" y="657"/>
                </a:cubicBezTo>
                <a:lnTo>
                  <a:pt x="2780" y="659"/>
                </a:lnTo>
                <a:close/>
                <a:moveTo>
                  <a:pt x="2785" y="654"/>
                </a:moveTo>
                <a:cubicBezTo>
                  <a:pt x="2785" y="654"/>
                  <a:pt x="2785" y="654"/>
                  <a:pt x="2785" y="654"/>
                </a:cubicBezTo>
                <a:cubicBezTo>
                  <a:pt x="2784" y="654"/>
                  <a:pt x="2784" y="654"/>
                  <a:pt x="2784" y="654"/>
                </a:cubicBezTo>
                <a:lnTo>
                  <a:pt x="2785" y="654"/>
                </a:lnTo>
                <a:close/>
                <a:moveTo>
                  <a:pt x="2784" y="922"/>
                </a:moveTo>
                <a:cubicBezTo>
                  <a:pt x="2785" y="923"/>
                  <a:pt x="2785" y="923"/>
                  <a:pt x="2785" y="923"/>
                </a:cubicBezTo>
                <a:cubicBezTo>
                  <a:pt x="2786" y="922"/>
                  <a:pt x="2786" y="922"/>
                  <a:pt x="2786" y="922"/>
                </a:cubicBezTo>
                <a:cubicBezTo>
                  <a:pt x="2784" y="921"/>
                  <a:pt x="2784" y="921"/>
                  <a:pt x="2784" y="921"/>
                </a:cubicBezTo>
                <a:lnTo>
                  <a:pt x="2784" y="922"/>
                </a:lnTo>
                <a:close/>
                <a:moveTo>
                  <a:pt x="2784" y="655"/>
                </a:moveTo>
                <a:cubicBezTo>
                  <a:pt x="2783" y="655"/>
                  <a:pt x="2783" y="655"/>
                  <a:pt x="2783" y="655"/>
                </a:cubicBezTo>
                <a:cubicBezTo>
                  <a:pt x="2784" y="655"/>
                  <a:pt x="2784" y="655"/>
                  <a:pt x="2784" y="655"/>
                </a:cubicBezTo>
                <a:close/>
                <a:moveTo>
                  <a:pt x="2698" y="961"/>
                </a:moveTo>
                <a:cubicBezTo>
                  <a:pt x="2700" y="960"/>
                  <a:pt x="2700" y="960"/>
                  <a:pt x="2700" y="960"/>
                </a:cubicBezTo>
                <a:cubicBezTo>
                  <a:pt x="2700" y="959"/>
                  <a:pt x="2700" y="959"/>
                  <a:pt x="2700" y="959"/>
                </a:cubicBezTo>
                <a:cubicBezTo>
                  <a:pt x="2699" y="958"/>
                  <a:pt x="2699" y="958"/>
                  <a:pt x="2699" y="958"/>
                </a:cubicBezTo>
                <a:cubicBezTo>
                  <a:pt x="2698" y="960"/>
                  <a:pt x="2698" y="960"/>
                  <a:pt x="2698" y="960"/>
                </a:cubicBezTo>
                <a:lnTo>
                  <a:pt x="2698" y="961"/>
                </a:lnTo>
                <a:close/>
                <a:moveTo>
                  <a:pt x="2947" y="1538"/>
                </a:moveTo>
                <a:cubicBezTo>
                  <a:pt x="2947" y="1536"/>
                  <a:pt x="2947" y="1536"/>
                  <a:pt x="2947" y="1536"/>
                </a:cubicBezTo>
                <a:cubicBezTo>
                  <a:pt x="2946" y="1537"/>
                  <a:pt x="2946" y="1537"/>
                  <a:pt x="2946" y="1537"/>
                </a:cubicBezTo>
                <a:lnTo>
                  <a:pt x="2947" y="1538"/>
                </a:lnTo>
                <a:close/>
                <a:moveTo>
                  <a:pt x="2940" y="1507"/>
                </a:moveTo>
                <a:cubicBezTo>
                  <a:pt x="2938" y="1507"/>
                  <a:pt x="2938" y="1507"/>
                  <a:pt x="2938" y="1507"/>
                </a:cubicBezTo>
                <a:cubicBezTo>
                  <a:pt x="2939" y="1508"/>
                  <a:pt x="2939" y="1508"/>
                  <a:pt x="2939" y="1508"/>
                </a:cubicBezTo>
                <a:lnTo>
                  <a:pt x="2940" y="1507"/>
                </a:lnTo>
                <a:close/>
                <a:moveTo>
                  <a:pt x="2946" y="1525"/>
                </a:moveTo>
                <a:cubicBezTo>
                  <a:pt x="2946" y="1526"/>
                  <a:pt x="2946" y="1526"/>
                  <a:pt x="2946" y="1526"/>
                </a:cubicBezTo>
                <a:cubicBezTo>
                  <a:pt x="2945" y="1528"/>
                  <a:pt x="2945" y="1528"/>
                  <a:pt x="2945" y="1528"/>
                </a:cubicBezTo>
                <a:cubicBezTo>
                  <a:pt x="2946" y="1529"/>
                  <a:pt x="2946" y="1529"/>
                  <a:pt x="2946" y="1529"/>
                </a:cubicBezTo>
                <a:cubicBezTo>
                  <a:pt x="2947" y="1531"/>
                  <a:pt x="2947" y="1531"/>
                  <a:pt x="2947" y="1531"/>
                </a:cubicBezTo>
                <a:cubicBezTo>
                  <a:pt x="2950" y="1529"/>
                  <a:pt x="2950" y="1529"/>
                  <a:pt x="2950" y="1529"/>
                </a:cubicBezTo>
                <a:cubicBezTo>
                  <a:pt x="2950" y="1527"/>
                  <a:pt x="2950" y="1527"/>
                  <a:pt x="2950" y="1527"/>
                </a:cubicBezTo>
                <a:cubicBezTo>
                  <a:pt x="2947" y="1524"/>
                  <a:pt x="2947" y="1524"/>
                  <a:pt x="2947" y="1524"/>
                </a:cubicBezTo>
                <a:lnTo>
                  <a:pt x="2946" y="1525"/>
                </a:lnTo>
                <a:close/>
                <a:moveTo>
                  <a:pt x="2946" y="1532"/>
                </a:moveTo>
                <a:cubicBezTo>
                  <a:pt x="2945" y="1533"/>
                  <a:pt x="2945" y="1533"/>
                  <a:pt x="2945" y="1533"/>
                </a:cubicBezTo>
                <a:cubicBezTo>
                  <a:pt x="2945" y="1534"/>
                  <a:pt x="2945" y="1534"/>
                  <a:pt x="2945" y="1534"/>
                </a:cubicBezTo>
                <a:cubicBezTo>
                  <a:pt x="2948" y="1534"/>
                  <a:pt x="2948" y="1534"/>
                  <a:pt x="2948" y="1534"/>
                </a:cubicBezTo>
                <a:cubicBezTo>
                  <a:pt x="2950" y="1535"/>
                  <a:pt x="2950" y="1535"/>
                  <a:pt x="2950" y="1535"/>
                </a:cubicBezTo>
                <a:cubicBezTo>
                  <a:pt x="2950" y="1534"/>
                  <a:pt x="2950" y="1534"/>
                  <a:pt x="2950" y="1534"/>
                </a:cubicBezTo>
                <a:cubicBezTo>
                  <a:pt x="2948" y="1532"/>
                  <a:pt x="2948" y="1532"/>
                  <a:pt x="2948" y="1532"/>
                </a:cubicBezTo>
                <a:lnTo>
                  <a:pt x="2946" y="1532"/>
                </a:lnTo>
                <a:close/>
                <a:moveTo>
                  <a:pt x="2914" y="1536"/>
                </a:moveTo>
                <a:cubicBezTo>
                  <a:pt x="2915" y="1536"/>
                  <a:pt x="2915" y="1536"/>
                  <a:pt x="2915" y="1536"/>
                </a:cubicBezTo>
                <a:cubicBezTo>
                  <a:pt x="2916" y="1535"/>
                  <a:pt x="2916" y="1535"/>
                  <a:pt x="2916" y="1535"/>
                </a:cubicBezTo>
                <a:cubicBezTo>
                  <a:pt x="2915" y="1534"/>
                  <a:pt x="2915" y="1534"/>
                  <a:pt x="2915" y="1534"/>
                </a:cubicBezTo>
                <a:cubicBezTo>
                  <a:pt x="2914" y="1534"/>
                  <a:pt x="2914" y="1534"/>
                  <a:pt x="2914" y="1534"/>
                </a:cubicBezTo>
                <a:lnTo>
                  <a:pt x="2914" y="1536"/>
                </a:lnTo>
                <a:close/>
                <a:moveTo>
                  <a:pt x="2916" y="1530"/>
                </a:moveTo>
                <a:cubicBezTo>
                  <a:pt x="2915" y="1531"/>
                  <a:pt x="2915" y="1531"/>
                  <a:pt x="2915" y="1531"/>
                </a:cubicBezTo>
                <a:cubicBezTo>
                  <a:pt x="2915" y="1532"/>
                  <a:pt x="2915" y="1532"/>
                  <a:pt x="2915" y="1532"/>
                </a:cubicBezTo>
                <a:cubicBezTo>
                  <a:pt x="2916" y="1532"/>
                  <a:pt x="2916" y="1532"/>
                  <a:pt x="2916" y="1532"/>
                </a:cubicBezTo>
                <a:lnTo>
                  <a:pt x="2916" y="1530"/>
                </a:lnTo>
                <a:close/>
                <a:moveTo>
                  <a:pt x="2912" y="1531"/>
                </a:moveTo>
                <a:cubicBezTo>
                  <a:pt x="2912" y="1532"/>
                  <a:pt x="2912" y="1532"/>
                  <a:pt x="2912" y="1532"/>
                </a:cubicBezTo>
                <a:cubicBezTo>
                  <a:pt x="2913" y="1533"/>
                  <a:pt x="2913" y="1533"/>
                  <a:pt x="2913" y="1533"/>
                </a:cubicBezTo>
                <a:cubicBezTo>
                  <a:pt x="2914" y="1532"/>
                  <a:pt x="2914" y="1532"/>
                  <a:pt x="2914" y="1532"/>
                </a:cubicBezTo>
                <a:cubicBezTo>
                  <a:pt x="2914" y="1530"/>
                  <a:pt x="2914" y="1530"/>
                  <a:pt x="2914" y="1530"/>
                </a:cubicBezTo>
                <a:lnTo>
                  <a:pt x="2912" y="1531"/>
                </a:lnTo>
                <a:close/>
                <a:moveTo>
                  <a:pt x="3043" y="1353"/>
                </a:moveTo>
                <a:cubicBezTo>
                  <a:pt x="3044" y="1352"/>
                  <a:pt x="3044" y="1352"/>
                  <a:pt x="3044" y="1352"/>
                </a:cubicBezTo>
                <a:cubicBezTo>
                  <a:pt x="3043" y="1350"/>
                  <a:pt x="3043" y="1350"/>
                  <a:pt x="3043" y="1350"/>
                </a:cubicBezTo>
                <a:lnTo>
                  <a:pt x="3043" y="1353"/>
                </a:lnTo>
                <a:close/>
                <a:moveTo>
                  <a:pt x="2943" y="1540"/>
                </a:moveTo>
                <a:cubicBezTo>
                  <a:pt x="2942" y="1542"/>
                  <a:pt x="2942" y="1542"/>
                  <a:pt x="2942" y="1542"/>
                </a:cubicBezTo>
                <a:cubicBezTo>
                  <a:pt x="2941" y="1541"/>
                  <a:pt x="2941" y="1541"/>
                  <a:pt x="2941" y="1541"/>
                </a:cubicBezTo>
                <a:cubicBezTo>
                  <a:pt x="2940" y="1541"/>
                  <a:pt x="2940" y="1541"/>
                  <a:pt x="2940" y="1541"/>
                </a:cubicBezTo>
                <a:cubicBezTo>
                  <a:pt x="2939" y="1542"/>
                  <a:pt x="2939" y="1542"/>
                  <a:pt x="2939" y="1542"/>
                </a:cubicBezTo>
                <a:cubicBezTo>
                  <a:pt x="2938" y="1543"/>
                  <a:pt x="2938" y="1543"/>
                  <a:pt x="2938" y="1543"/>
                </a:cubicBezTo>
                <a:cubicBezTo>
                  <a:pt x="2932" y="1543"/>
                  <a:pt x="2932" y="1543"/>
                  <a:pt x="2932" y="1543"/>
                </a:cubicBezTo>
                <a:cubicBezTo>
                  <a:pt x="2930" y="1543"/>
                  <a:pt x="2930" y="1543"/>
                  <a:pt x="2930" y="1543"/>
                </a:cubicBezTo>
                <a:cubicBezTo>
                  <a:pt x="2930" y="1545"/>
                  <a:pt x="2930" y="1545"/>
                  <a:pt x="2930" y="1545"/>
                </a:cubicBezTo>
                <a:cubicBezTo>
                  <a:pt x="2929" y="1544"/>
                  <a:pt x="2929" y="1544"/>
                  <a:pt x="2929" y="1544"/>
                </a:cubicBezTo>
                <a:cubicBezTo>
                  <a:pt x="2927" y="1544"/>
                  <a:pt x="2927" y="1544"/>
                  <a:pt x="2927" y="1544"/>
                </a:cubicBezTo>
                <a:cubicBezTo>
                  <a:pt x="2926" y="1545"/>
                  <a:pt x="2926" y="1545"/>
                  <a:pt x="2926" y="1545"/>
                </a:cubicBezTo>
                <a:cubicBezTo>
                  <a:pt x="2924" y="1543"/>
                  <a:pt x="2924" y="1543"/>
                  <a:pt x="2924" y="1543"/>
                </a:cubicBezTo>
                <a:cubicBezTo>
                  <a:pt x="2921" y="1541"/>
                  <a:pt x="2921" y="1541"/>
                  <a:pt x="2921" y="1541"/>
                </a:cubicBezTo>
                <a:cubicBezTo>
                  <a:pt x="2917" y="1539"/>
                  <a:pt x="2917" y="1539"/>
                  <a:pt x="2917" y="1539"/>
                </a:cubicBezTo>
                <a:cubicBezTo>
                  <a:pt x="2918" y="1536"/>
                  <a:pt x="2918" y="1536"/>
                  <a:pt x="2918" y="1536"/>
                </a:cubicBezTo>
                <a:cubicBezTo>
                  <a:pt x="2917" y="1537"/>
                  <a:pt x="2917" y="1537"/>
                  <a:pt x="2917" y="1537"/>
                </a:cubicBezTo>
                <a:cubicBezTo>
                  <a:pt x="2916" y="1538"/>
                  <a:pt x="2916" y="1538"/>
                  <a:pt x="2916" y="1538"/>
                </a:cubicBezTo>
                <a:cubicBezTo>
                  <a:pt x="2915" y="1537"/>
                  <a:pt x="2915" y="1537"/>
                  <a:pt x="2915" y="1537"/>
                </a:cubicBezTo>
                <a:cubicBezTo>
                  <a:pt x="2913" y="1536"/>
                  <a:pt x="2913" y="1536"/>
                  <a:pt x="2913" y="1536"/>
                </a:cubicBezTo>
                <a:cubicBezTo>
                  <a:pt x="2911" y="1535"/>
                  <a:pt x="2911" y="1535"/>
                  <a:pt x="2911" y="1535"/>
                </a:cubicBezTo>
                <a:cubicBezTo>
                  <a:pt x="2910" y="1536"/>
                  <a:pt x="2910" y="1536"/>
                  <a:pt x="2910" y="1536"/>
                </a:cubicBezTo>
                <a:cubicBezTo>
                  <a:pt x="2910" y="1538"/>
                  <a:pt x="2910" y="1538"/>
                  <a:pt x="2910" y="1538"/>
                </a:cubicBezTo>
                <a:cubicBezTo>
                  <a:pt x="2910" y="1538"/>
                  <a:pt x="2910" y="1538"/>
                  <a:pt x="2910" y="1538"/>
                </a:cubicBezTo>
                <a:cubicBezTo>
                  <a:pt x="2910" y="1540"/>
                  <a:pt x="2910" y="1540"/>
                  <a:pt x="2910" y="1540"/>
                </a:cubicBezTo>
                <a:cubicBezTo>
                  <a:pt x="2910" y="1544"/>
                  <a:pt x="2910" y="1544"/>
                  <a:pt x="2910" y="1544"/>
                </a:cubicBezTo>
                <a:cubicBezTo>
                  <a:pt x="2910" y="1547"/>
                  <a:pt x="2910" y="1547"/>
                  <a:pt x="2910" y="1547"/>
                </a:cubicBezTo>
                <a:cubicBezTo>
                  <a:pt x="2910" y="1551"/>
                  <a:pt x="2910" y="1551"/>
                  <a:pt x="2910" y="1551"/>
                </a:cubicBezTo>
                <a:cubicBezTo>
                  <a:pt x="2910" y="1555"/>
                  <a:pt x="2910" y="1555"/>
                  <a:pt x="2910" y="1555"/>
                </a:cubicBezTo>
                <a:cubicBezTo>
                  <a:pt x="2910" y="1558"/>
                  <a:pt x="2910" y="1558"/>
                  <a:pt x="2910" y="1558"/>
                </a:cubicBezTo>
                <a:cubicBezTo>
                  <a:pt x="2911" y="1558"/>
                  <a:pt x="2911" y="1558"/>
                  <a:pt x="2911" y="1558"/>
                </a:cubicBezTo>
                <a:cubicBezTo>
                  <a:pt x="2911" y="1560"/>
                  <a:pt x="2911" y="1560"/>
                  <a:pt x="2911" y="1560"/>
                </a:cubicBezTo>
                <a:cubicBezTo>
                  <a:pt x="2913" y="1562"/>
                  <a:pt x="2913" y="1562"/>
                  <a:pt x="2913" y="1562"/>
                </a:cubicBezTo>
                <a:cubicBezTo>
                  <a:pt x="2910" y="1561"/>
                  <a:pt x="2910" y="1561"/>
                  <a:pt x="2910" y="1561"/>
                </a:cubicBezTo>
                <a:cubicBezTo>
                  <a:pt x="2909" y="1560"/>
                  <a:pt x="2909" y="1560"/>
                  <a:pt x="2909" y="1560"/>
                </a:cubicBezTo>
                <a:cubicBezTo>
                  <a:pt x="2908" y="1561"/>
                  <a:pt x="2908" y="1561"/>
                  <a:pt x="2908" y="1561"/>
                </a:cubicBezTo>
                <a:cubicBezTo>
                  <a:pt x="2908" y="1565"/>
                  <a:pt x="2908" y="1565"/>
                  <a:pt x="2908" y="1565"/>
                </a:cubicBezTo>
                <a:cubicBezTo>
                  <a:pt x="2909" y="1566"/>
                  <a:pt x="2909" y="1566"/>
                  <a:pt x="2909" y="1566"/>
                </a:cubicBezTo>
                <a:cubicBezTo>
                  <a:pt x="2909" y="1567"/>
                  <a:pt x="2909" y="1567"/>
                  <a:pt x="2909" y="1567"/>
                </a:cubicBezTo>
                <a:cubicBezTo>
                  <a:pt x="2909" y="1573"/>
                  <a:pt x="2909" y="1573"/>
                  <a:pt x="2909" y="1573"/>
                </a:cubicBezTo>
                <a:cubicBezTo>
                  <a:pt x="2910" y="1574"/>
                  <a:pt x="2910" y="1574"/>
                  <a:pt x="2910" y="1574"/>
                </a:cubicBezTo>
                <a:cubicBezTo>
                  <a:pt x="2910" y="1575"/>
                  <a:pt x="2910" y="1575"/>
                  <a:pt x="2910" y="1575"/>
                </a:cubicBezTo>
                <a:cubicBezTo>
                  <a:pt x="2910" y="1577"/>
                  <a:pt x="2910" y="1577"/>
                  <a:pt x="2910" y="1577"/>
                </a:cubicBezTo>
                <a:cubicBezTo>
                  <a:pt x="2912" y="1578"/>
                  <a:pt x="2912" y="1578"/>
                  <a:pt x="2912" y="1578"/>
                </a:cubicBezTo>
                <a:cubicBezTo>
                  <a:pt x="2911" y="1579"/>
                  <a:pt x="2911" y="1579"/>
                  <a:pt x="2911" y="1579"/>
                </a:cubicBezTo>
                <a:cubicBezTo>
                  <a:pt x="2911" y="1581"/>
                  <a:pt x="2911" y="1581"/>
                  <a:pt x="2911" y="1581"/>
                </a:cubicBezTo>
                <a:cubicBezTo>
                  <a:pt x="2911" y="1581"/>
                  <a:pt x="2912" y="1582"/>
                  <a:pt x="2912" y="1582"/>
                </a:cubicBezTo>
                <a:cubicBezTo>
                  <a:pt x="2914" y="1581"/>
                  <a:pt x="2914" y="1581"/>
                  <a:pt x="2914" y="1581"/>
                </a:cubicBezTo>
                <a:cubicBezTo>
                  <a:pt x="2915" y="1583"/>
                  <a:pt x="2915" y="1583"/>
                  <a:pt x="2915" y="1583"/>
                </a:cubicBezTo>
                <a:cubicBezTo>
                  <a:pt x="2917" y="1581"/>
                  <a:pt x="2917" y="1581"/>
                  <a:pt x="2917" y="1581"/>
                </a:cubicBezTo>
                <a:cubicBezTo>
                  <a:pt x="2917" y="1582"/>
                  <a:pt x="2917" y="1582"/>
                  <a:pt x="2917" y="1582"/>
                </a:cubicBezTo>
                <a:cubicBezTo>
                  <a:pt x="2918" y="1584"/>
                  <a:pt x="2918" y="1584"/>
                  <a:pt x="2918" y="1584"/>
                </a:cubicBezTo>
                <a:cubicBezTo>
                  <a:pt x="2919" y="1584"/>
                  <a:pt x="2919" y="1584"/>
                  <a:pt x="2919" y="1584"/>
                </a:cubicBezTo>
                <a:cubicBezTo>
                  <a:pt x="2921" y="1581"/>
                  <a:pt x="2921" y="1581"/>
                  <a:pt x="2921" y="1581"/>
                </a:cubicBezTo>
                <a:cubicBezTo>
                  <a:pt x="2921" y="1579"/>
                  <a:pt x="2921" y="1579"/>
                  <a:pt x="2921" y="1579"/>
                </a:cubicBezTo>
                <a:cubicBezTo>
                  <a:pt x="2922" y="1576"/>
                  <a:pt x="2922" y="1576"/>
                  <a:pt x="2922" y="1576"/>
                </a:cubicBezTo>
                <a:cubicBezTo>
                  <a:pt x="2924" y="1577"/>
                  <a:pt x="2924" y="1577"/>
                  <a:pt x="2924" y="1577"/>
                </a:cubicBezTo>
                <a:cubicBezTo>
                  <a:pt x="2924" y="1576"/>
                  <a:pt x="2924" y="1576"/>
                  <a:pt x="2924" y="1576"/>
                </a:cubicBezTo>
                <a:cubicBezTo>
                  <a:pt x="2926" y="1575"/>
                  <a:pt x="2926" y="1575"/>
                  <a:pt x="2926" y="1575"/>
                </a:cubicBezTo>
                <a:cubicBezTo>
                  <a:pt x="2927" y="1573"/>
                  <a:pt x="2927" y="1573"/>
                  <a:pt x="2927" y="1573"/>
                </a:cubicBezTo>
                <a:cubicBezTo>
                  <a:pt x="2927" y="1575"/>
                  <a:pt x="2927" y="1575"/>
                  <a:pt x="2927" y="1575"/>
                </a:cubicBezTo>
                <a:cubicBezTo>
                  <a:pt x="2928" y="1575"/>
                  <a:pt x="2928" y="1575"/>
                  <a:pt x="2928" y="1575"/>
                </a:cubicBezTo>
                <a:cubicBezTo>
                  <a:pt x="2929" y="1574"/>
                  <a:pt x="2929" y="1574"/>
                  <a:pt x="2929" y="1574"/>
                </a:cubicBezTo>
                <a:cubicBezTo>
                  <a:pt x="2931" y="1573"/>
                  <a:pt x="2931" y="1573"/>
                  <a:pt x="2931" y="1573"/>
                </a:cubicBezTo>
                <a:cubicBezTo>
                  <a:pt x="2932" y="1574"/>
                  <a:pt x="2932" y="1574"/>
                  <a:pt x="2932" y="1574"/>
                </a:cubicBezTo>
                <a:cubicBezTo>
                  <a:pt x="2932" y="1576"/>
                  <a:pt x="2932" y="1576"/>
                  <a:pt x="2932" y="1576"/>
                </a:cubicBezTo>
                <a:cubicBezTo>
                  <a:pt x="2930" y="1575"/>
                  <a:pt x="2930" y="1575"/>
                  <a:pt x="2930" y="1575"/>
                </a:cubicBezTo>
                <a:cubicBezTo>
                  <a:pt x="2930" y="1578"/>
                  <a:pt x="2930" y="1578"/>
                  <a:pt x="2930" y="1578"/>
                </a:cubicBezTo>
                <a:cubicBezTo>
                  <a:pt x="2931" y="1577"/>
                  <a:pt x="2931" y="1577"/>
                  <a:pt x="2931" y="1577"/>
                </a:cubicBezTo>
                <a:cubicBezTo>
                  <a:pt x="2932" y="1577"/>
                  <a:pt x="2932" y="1577"/>
                  <a:pt x="2932" y="1577"/>
                </a:cubicBezTo>
                <a:cubicBezTo>
                  <a:pt x="2935" y="1574"/>
                  <a:pt x="2935" y="1574"/>
                  <a:pt x="2935" y="1574"/>
                </a:cubicBezTo>
                <a:cubicBezTo>
                  <a:pt x="2935" y="1573"/>
                  <a:pt x="2935" y="1573"/>
                  <a:pt x="2935" y="1573"/>
                </a:cubicBezTo>
                <a:cubicBezTo>
                  <a:pt x="2933" y="1572"/>
                  <a:pt x="2933" y="1572"/>
                  <a:pt x="2933" y="1572"/>
                </a:cubicBezTo>
                <a:cubicBezTo>
                  <a:pt x="2934" y="1570"/>
                  <a:pt x="2934" y="1570"/>
                  <a:pt x="2934" y="1570"/>
                </a:cubicBezTo>
                <a:cubicBezTo>
                  <a:pt x="2934" y="1568"/>
                  <a:pt x="2934" y="1568"/>
                  <a:pt x="2934" y="1568"/>
                </a:cubicBezTo>
                <a:cubicBezTo>
                  <a:pt x="2936" y="1568"/>
                  <a:pt x="2936" y="1568"/>
                  <a:pt x="2936" y="1568"/>
                </a:cubicBezTo>
                <a:cubicBezTo>
                  <a:pt x="2937" y="1567"/>
                  <a:pt x="2937" y="1567"/>
                  <a:pt x="2937" y="1567"/>
                </a:cubicBezTo>
                <a:cubicBezTo>
                  <a:pt x="2937" y="1562"/>
                  <a:pt x="2937" y="1562"/>
                  <a:pt x="2937" y="1562"/>
                </a:cubicBezTo>
                <a:cubicBezTo>
                  <a:pt x="2938" y="1562"/>
                  <a:pt x="2938" y="1562"/>
                  <a:pt x="2938" y="1562"/>
                </a:cubicBezTo>
                <a:cubicBezTo>
                  <a:pt x="2939" y="1560"/>
                  <a:pt x="2939" y="1560"/>
                  <a:pt x="2939" y="1560"/>
                </a:cubicBezTo>
                <a:cubicBezTo>
                  <a:pt x="2940" y="1563"/>
                  <a:pt x="2940" y="1563"/>
                  <a:pt x="2940" y="1563"/>
                </a:cubicBezTo>
                <a:cubicBezTo>
                  <a:pt x="2940" y="1564"/>
                  <a:pt x="2940" y="1564"/>
                  <a:pt x="2940" y="1564"/>
                </a:cubicBezTo>
                <a:cubicBezTo>
                  <a:pt x="2941" y="1562"/>
                  <a:pt x="2941" y="1562"/>
                  <a:pt x="2941" y="1562"/>
                </a:cubicBezTo>
                <a:cubicBezTo>
                  <a:pt x="2941" y="1560"/>
                  <a:pt x="2941" y="1560"/>
                  <a:pt x="2941" y="1560"/>
                </a:cubicBezTo>
                <a:cubicBezTo>
                  <a:pt x="2942" y="1559"/>
                  <a:pt x="2942" y="1559"/>
                  <a:pt x="2942" y="1559"/>
                </a:cubicBezTo>
                <a:cubicBezTo>
                  <a:pt x="2941" y="1557"/>
                  <a:pt x="2941" y="1557"/>
                  <a:pt x="2941" y="1557"/>
                </a:cubicBezTo>
                <a:cubicBezTo>
                  <a:pt x="2943" y="1554"/>
                  <a:pt x="2943" y="1554"/>
                  <a:pt x="2943" y="1554"/>
                </a:cubicBezTo>
                <a:cubicBezTo>
                  <a:pt x="2943" y="1551"/>
                  <a:pt x="2943" y="1551"/>
                  <a:pt x="2943" y="1551"/>
                </a:cubicBezTo>
                <a:cubicBezTo>
                  <a:pt x="2945" y="1548"/>
                  <a:pt x="2945" y="1548"/>
                  <a:pt x="2945" y="1548"/>
                </a:cubicBezTo>
                <a:cubicBezTo>
                  <a:pt x="2946" y="1543"/>
                  <a:pt x="2946" y="1543"/>
                  <a:pt x="2946" y="1543"/>
                </a:cubicBezTo>
                <a:cubicBezTo>
                  <a:pt x="2946" y="1542"/>
                  <a:pt x="2946" y="1542"/>
                  <a:pt x="2946" y="1542"/>
                </a:cubicBezTo>
                <a:cubicBezTo>
                  <a:pt x="2944" y="1540"/>
                  <a:pt x="2944" y="1540"/>
                  <a:pt x="2944" y="1540"/>
                </a:cubicBezTo>
                <a:lnTo>
                  <a:pt x="2943" y="1540"/>
                </a:lnTo>
                <a:close/>
                <a:moveTo>
                  <a:pt x="3046" y="1314"/>
                </a:moveTo>
                <a:cubicBezTo>
                  <a:pt x="3045" y="1316"/>
                  <a:pt x="3045" y="1316"/>
                  <a:pt x="3045" y="1316"/>
                </a:cubicBezTo>
                <a:cubicBezTo>
                  <a:pt x="3046" y="1317"/>
                  <a:pt x="3046" y="1317"/>
                  <a:pt x="3046" y="1317"/>
                </a:cubicBezTo>
                <a:cubicBezTo>
                  <a:pt x="3045" y="1319"/>
                  <a:pt x="3045" y="1319"/>
                  <a:pt x="3045" y="1319"/>
                </a:cubicBezTo>
                <a:cubicBezTo>
                  <a:pt x="3043" y="1321"/>
                  <a:pt x="3043" y="1321"/>
                  <a:pt x="3043" y="1321"/>
                </a:cubicBezTo>
                <a:cubicBezTo>
                  <a:pt x="3043" y="1323"/>
                  <a:pt x="3043" y="1323"/>
                  <a:pt x="3043" y="1323"/>
                </a:cubicBezTo>
                <a:cubicBezTo>
                  <a:pt x="3043" y="1325"/>
                  <a:pt x="3043" y="1325"/>
                  <a:pt x="3043" y="1325"/>
                </a:cubicBezTo>
                <a:cubicBezTo>
                  <a:pt x="3043" y="1328"/>
                  <a:pt x="3043" y="1328"/>
                  <a:pt x="3043" y="1328"/>
                </a:cubicBezTo>
                <a:cubicBezTo>
                  <a:pt x="3045" y="1328"/>
                  <a:pt x="3045" y="1328"/>
                  <a:pt x="3045" y="1328"/>
                </a:cubicBezTo>
                <a:cubicBezTo>
                  <a:pt x="3044" y="1326"/>
                  <a:pt x="3044" y="1326"/>
                  <a:pt x="3044" y="1326"/>
                </a:cubicBezTo>
                <a:cubicBezTo>
                  <a:pt x="3045" y="1322"/>
                  <a:pt x="3045" y="1322"/>
                  <a:pt x="3045" y="1322"/>
                </a:cubicBezTo>
                <a:cubicBezTo>
                  <a:pt x="3047" y="1319"/>
                  <a:pt x="3047" y="1319"/>
                  <a:pt x="3047" y="1319"/>
                </a:cubicBezTo>
                <a:cubicBezTo>
                  <a:pt x="3047" y="1316"/>
                  <a:pt x="3047" y="1316"/>
                  <a:pt x="3047" y="1316"/>
                </a:cubicBezTo>
                <a:cubicBezTo>
                  <a:pt x="3047" y="1314"/>
                  <a:pt x="3047" y="1314"/>
                  <a:pt x="3047" y="1314"/>
                </a:cubicBezTo>
                <a:lnTo>
                  <a:pt x="3046" y="1314"/>
                </a:lnTo>
                <a:close/>
                <a:moveTo>
                  <a:pt x="2888" y="1184"/>
                </a:moveTo>
                <a:cubicBezTo>
                  <a:pt x="2888" y="1184"/>
                  <a:pt x="2888" y="1184"/>
                  <a:pt x="2888" y="1184"/>
                </a:cubicBezTo>
                <a:cubicBezTo>
                  <a:pt x="2889" y="1185"/>
                  <a:pt x="2889" y="1185"/>
                  <a:pt x="2889" y="1185"/>
                </a:cubicBezTo>
                <a:cubicBezTo>
                  <a:pt x="2890" y="1184"/>
                  <a:pt x="2890" y="1184"/>
                  <a:pt x="2890" y="1184"/>
                </a:cubicBezTo>
                <a:cubicBezTo>
                  <a:pt x="2889" y="1182"/>
                  <a:pt x="2889" y="1182"/>
                  <a:pt x="2889" y="1182"/>
                </a:cubicBezTo>
                <a:cubicBezTo>
                  <a:pt x="2888" y="1184"/>
                  <a:pt x="2888" y="1184"/>
                  <a:pt x="2888" y="1184"/>
                </a:cubicBezTo>
                <a:close/>
                <a:moveTo>
                  <a:pt x="2896" y="1205"/>
                </a:moveTo>
                <a:cubicBezTo>
                  <a:pt x="2895" y="1204"/>
                  <a:pt x="2895" y="1204"/>
                  <a:pt x="2895" y="1204"/>
                </a:cubicBezTo>
                <a:cubicBezTo>
                  <a:pt x="2894" y="1205"/>
                  <a:pt x="2894" y="1205"/>
                  <a:pt x="2894" y="1205"/>
                </a:cubicBezTo>
                <a:cubicBezTo>
                  <a:pt x="2895" y="1207"/>
                  <a:pt x="2895" y="1207"/>
                  <a:pt x="2895" y="1207"/>
                </a:cubicBezTo>
                <a:lnTo>
                  <a:pt x="2896" y="1205"/>
                </a:lnTo>
                <a:close/>
                <a:moveTo>
                  <a:pt x="2929" y="1501"/>
                </a:moveTo>
                <a:cubicBezTo>
                  <a:pt x="2929" y="1500"/>
                  <a:pt x="2929" y="1500"/>
                  <a:pt x="2929" y="1500"/>
                </a:cubicBezTo>
                <a:cubicBezTo>
                  <a:pt x="2928" y="1501"/>
                  <a:pt x="2928" y="1501"/>
                  <a:pt x="2928" y="1501"/>
                </a:cubicBezTo>
                <a:cubicBezTo>
                  <a:pt x="2929" y="1502"/>
                  <a:pt x="2929" y="1502"/>
                  <a:pt x="2929" y="1502"/>
                </a:cubicBezTo>
                <a:lnTo>
                  <a:pt x="2929" y="1501"/>
                </a:lnTo>
                <a:close/>
                <a:moveTo>
                  <a:pt x="3042" y="1356"/>
                </a:moveTo>
                <a:cubicBezTo>
                  <a:pt x="3042" y="1354"/>
                  <a:pt x="3042" y="1354"/>
                  <a:pt x="3042" y="1354"/>
                </a:cubicBezTo>
                <a:cubicBezTo>
                  <a:pt x="3041" y="1350"/>
                  <a:pt x="3041" y="1350"/>
                  <a:pt x="3041" y="1350"/>
                </a:cubicBezTo>
                <a:cubicBezTo>
                  <a:pt x="3040" y="1349"/>
                  <a:pt x="3040" y="1349"/>
                  <a:pt x="3040" y="1349"/>
                </a:cubicBezTo>
                <a:cubicBezTo>
                  <a:pt x="3040" y="1347"/>
                  <a:pt x="3040" y="1347"/>
                  <a:pt x="3040" y="1347"/>
                </a:cubicBezTo>
                <a:cubicBezTo>
                  <a:pt x="3041" y="1346"/>
                  <a:pt x="3041" y="1346"/>
                  <a:pt x="3041" y="1346"/>
                </a:cubicBezTo>
                <a:cubicBezTo>
                  <a:pt x="3041" y="1343"/>
                  <a:pt x="3041" y="1343"/>
                  <a:pt x="3041" y="1343"/>
                </a:cubicBezTo>
                <a:cubicBezTo>
                  <a:pt x="3042" y="1340"/>
                  <a:pt x="3042" y="1340"/>
                  <a:pt x="3042" y="1340"/>
                </a:cubicBezTo>
                <a:cubicBezTo>
                  <a:pt x="3042" y="1339"/>
                  <a:pt x="3042" y="1339"/>
                  <a:pt x="3042" y="1339"/>
                </a:cubicBezTo>
                <a:cubicBezTo>
                  <a:pt x="3042" y="1333"/>
                  <a:pt x="3042" y="1333"/>
                  <a:pt x="3042" y="1333"/>
                </a:cubicBezTo>
                <a:cubicBezTo>
                  <a:pt x="3043" y="1331"/>
                  <a:pt x="3043" y="1331"/>
                  <a:pt x="3043" y="1331"/>
                </a:cubicBezTo>
                <a:cubicBezTo>
                  <a:pt x="3042" y="1330"/>
                  <a:pt x="3042" y="1330"/>
                  <a:pt x="3042" y="1330"/>
                </a:cubicBezTo>
                <a:cubicBezTo>
                  <a:pt x="3042" y="1328"/>
                  <a:pt x="3042" y="1328"/>
                  <a:pt x="3042" y="1328"/>
                </a:cubicBezTo>
                <a:cubicBezTo>
                  <a:pt x="3042" y="1324"/>
                  <a:pt x="3042" y="1324"/>
                  <a:pt x="3042" y="1324"/>
                </a:cubicBezTo>
                <a:cubicBezTo>
                  <a:pt x="3041" y="1324"/>
                  <a:pt x="3041" y="1324"/>
                  <a:pt x="3041" y="1324"/>
                </a:cubicBezTo>
                <a:cubicBezTo>
                  <a:pt x="3042" y="1322"/>
                  <a:pt x="3042" y="1322"/>
                  <a:pt x="3042" y="1322"/>
                </a:cubicBezTo>
                <a:cubicBezTo>
                  <a:pt x="3040" y="1321"/>
                  <a:pt x="3040" y="1321"/>
                  <a:pt x="3040" y="1321"/>
                </a:cubicBezTo>
                <a:cubicBezTo>
                  <a:pt x="3039" y="1319"/>
                  <a:pt x="3039" y="1319"/>
                  <a:pt x="3039" y="1319"/>
                </a:cubicBezTo>
                <a:cubicBezTo>
                  <a:pt x="3039" y="1317"/>
                  <a:pt x="3039" y="1317"/>
                  <a:pt x="3039" y="1317"/>
                </a:cubicBezTo>
                <a:cubicBezTo>
                  <a:pt x="3037" y="1315"/>
                  <a:pt x="3037" y="1315"/>
                  <a:pt x="3037" y="1315"/>
                </a:cubicBezTo>
                <a:cubicBezTo>
                  <a:pt x="3036" y="1312"/>
                  <a:pt x="3036" y="1312"/>
                  <a:pt x="3036" y="1312"/>
                </a:cubicBezTo>
                <a:cubicBezTo>
                  <a:pt x="3035" y="1309"/>
                  <a:pt x="3035" y="1309"/>
                  <a:pt x="3035" y="1309"/>
                </a:cubicBezTo>
                <a:cubicBezTo>
                  <a:pt x="3034" y="1306"/>
                  <a:pt x="3034" y="1306"/>
                  <a:pt x="3034" y="1306"/>
                </a:cubicBezTo>
                <a:cubicBezTo>
                  <a:pt x="3032" y="1306"/>
                  <a:pt x="3032" y="1306"/>
                  <a:pt x="3032" y="1306"/>
                </a:cubicBezTo>
                <a:cubicBezTo>
                  <a:pt x="3031" y="1307"/>
                  <a:pt x="3031" y="1307"/>
                  <a:pt x="3031" y="1307"/>
                </a:cubicBezTo>
                <a:cubicBezTo>
                  <a:pt x="3029" y="1306"/>
                  <a:pt x="3029" y="1306"/>
                  <a:pt x="3029" y="1306"/>
                </a:cubicBezTo>
                <a:cubicBezTo>
                  <a:pt x="3029" y="1303"/>
                  <a:pt x="3029" y="1303"/>
                  <a:pt x="3029" y="1303"/>
                </a:cubicBezTo>
                <a:cubicBezTo>
                  <a:pt x="3028" y="1303"/>
                  <a:pt x="3028" y="1303"/>
                  <a:pt x="3028" y="1303"/>
                </a:cubicBezTo>
                <a:cubicBezTo>
                  <a:pt x="3028" y="1301"/>
                  <a:pt x="3028" y="1301"/>
                  <a:pt x="3028" y="1301"/>
                </a:cubicBezTo>
                <a:cubicBezTo>
                  <a:pt x="3025" y="1299"/>
                  <a:pt x="3025" y="1299"/>
                  <a:pt x="3025" y="1299"/>
                </a:cubicBezTo>
                <a:cubicBezTo>
                  <a:pt x="3024" y="1298"/>
                  <a:pt x="3024" y="1298"/>
                  <a:pt x="3024" y="1298"/>
                </a:cubicBezTo>
                <a:cubicBezTo>
                  <a:pt x="3025" y="1297"/>
                  <a:pt x="3025" y="1297"/>
                  <a:pt x="3025" y="1297"/>
                </a:cubicBezTo>
                <a:cubicBezTo>
                  <a:pt x="3023" y="1294"/>
                  <a:pt x="3023" y="1294"/>
                  <a:pt x="3023" y="1294"/>
                </a:cubicBezTo>
                <a:cubicBezTo>
                  <a:pt x="3025" y="1292"/>
                  <a:pt x="3025" y="1292"/>
                  <a:pt x="3025" y="1292"/>
                </a:cubicBezTo>
                <a:cubicBezTo>
                  <a:pt x="3026" y="1289"/>
                  <a:pt x="3026" y="1289"/>
                  <a:pt x="3026" y="1289"/>
                </a:cubicBezTo>
                <a:cubicBezTo>
                  <a:pt x="3025" y="1287"/>
                  <a:pt x="3025" y="1287"/>
                  <a:pt x="3025" y="1287"/>
                </a:cubicBezTo>
                <a:cubicBezTo>
                  <a:pt x="3025" y="1285"/>
                  <a:pt x="3025" y="1285"/>
                  <a:pt x="3025" y="1285"/>
                </a:cubicBezTo>
                <a:cubicBezTo>
                  <a:pt x="3024" y="1284"/>
                  <a:pt x="3024" y="1284"/>
                  <a:pt x="3024" y="1284"/>
                </a:cubicBezTo>
                <a:cubicBezTo>
                  <a:pt x="3024" y="1285"/>
                  <a:pt x="3024" y="1285"/>
                  <a:pt x="3024" y="1285"/>
                </a:cubicBezTo>
                <a:cubicBezTo>
                  <a:pt x="3024" y="1286"/>
                  <a:pt x="3024" y="1286"/>
                  <a:pt x="3024" y="1286"/>
                </a:cubicBezTo>
                <a:cubicBezTo>
                  <a:pt x="3024" y="1287"/>
                  <a:pt x="3024" y="1287"/>
                  <a:pt x="3024" y="1287"/>
                </a:cubicBezTo>
                <a:cubicBezTo>
                  <a:pt x="3019" y="1283"/>
                  <a:pt x="3019" y="1283"/>
                  <a:pt x="3019" y="1283"/>
                </a:cubicBezTo>
                <a:cubicBezTo>
                  <a:pt x="3018" y="1281"/>
                  <a:pt x="3018" y="1281"/>
                  <a:pt x="3018" y="1281"/>
                </a:cubicBezTo>
                <a:cubicBezTo>
                  <a:pt x="3017" y="1281"/>
                  <a:pt x="3017" y="1281"/>
                  <a:pt x="3017" y="1281"/>
                </a:cubicBezTo>
                <a:cubicBezTo>
                  <a:pt x="3017" y="1283"/>
                  <a:pt x="3017" y="1283"/>
                  <a:pt x="3017" y="1283"/>
                </a:cubicBezTo>
                <a:cubicBezTo>
                  <a:pt x="3017" y="1284"/>
                  <a:pt x="3017" y="1284"/>
                  <a:pt x="3017" y="1284"/>
                </a:cubicBezTo>
                <a:cubicBezTo>
                  <a:pt x="3018" y="1287"/>
                  <a:pt x="3018" y="1287"/>
                  <a:pt x="3018" y="1287"/>
                </a:cubicBezTo>
                <a:cubicBezTo>
                  <a:pt x="3016" y="1285"/>
                  <a:pt x="3016" y="1285"/>
                  <a:pt x="3016" y="1285"/>
                </a:cubicBezTo>
                <a:cubicBezTo>
                  <a:pt x="3014" y="1286"/>
                  <a:pt x="3014" y="1286"/>
                  <a:pt x="3014" y="1286"/>
                </a:cubicBezTo>
                <a:cubicBezTo>
                  <a:pt x="3014" y="1284"/>
                  <a:pt x="3014" y="1284"/>
                  <a:pt x="3014" y="1284"/>
                </a:cubicBezTo>
                <a:cubicBezTo>
                  <a:pt x="3014" y="1282"/>
                  <a:pt x="3014" y="1282"/>
                  <a:pt x="3014" y="1282"/>
                </a:cubicBezTo>
                <a:cubicBezTo>
                  <a:pt x="3013" y="1277"/>
                  <a:pt x="3013" y="1277"/>
                  <a:pt x="3013" y="1277"/>
                </a:cubicBezTo>
                <a:cubicBezTo>
                  <a:pt x="3014" y="1276"/>
                  <a:pt x="3014" y="1276"/>
                  <a:pt x="3014" y="1276"/>
                </a:cubicBezTo>
                <a:cubicBezTo>
                  <a:pt x="3014" y="1275"/>
                  <a:pt x="3014" y="1275"/>
                  <a:pt x="3014" y="1275"/>
                </a:cubicBezTo>
                <a:cubicBezTo>
                  <a:pt x="3012" y="1274"/>
                  <a:pt x="3012" y="1274"/>
                  <a:pt x="3012" y="1274"/>
                </a:cubicBezTo>
                <a:cubicBezTo>
                  <a:pt x="3013" y="1272"/>
                  <a:pt x="3013" y="1272"/>
                  <a:pt x="3013" y="1272"/>
                </a:cubicBezTo>
                <a:cubicBezTo>
                  <a:pt x="3011" y="1271"/>
                  <a:pt x="3011" y="1271"/>
                  <a:pt x="3011" y="1271"/>
                </a:cubicBezTo>
                <a:cubicBezTo>
                  <a:pt x="3012" y="1269"/>
                  <a:pt x="3012" y="1269"/>
                  <a:pt x="3012" y="1269"/>
                </a:cubicBezTo>
                <a:cubicBezTo>
                  <a:pt x="3008" y="1266"/>
                  <a:pt x="3008" y="1266"/>
                  <a:pt x="3008" y="1266"/>
                </a:cubicBezTo>
                <a:cubicBezTo>
                  <a:pt x="3008" y="1264"/>
                  <a:pt x="3008" y="1264"/>
                  <a:pt x="3008" y="1264"/>
                </a:cubicBezTo>
                <a:cubicBezTo>
                  <a:pt x="3007" y="1262"/>
                  <a:pt x="3007" y="1262"/>
                  <a:pt x="3007" y="1262"/>
                </a:cubicBezTo>
                <a:cubicBezTo>
                  <a:pt x="3009" y="1262"/>
                  <a:pt x="3009" y="1262"/>
                  <a:pt x="3009" y="1262"/>
                </a:cubicBezTo>
                <a:cubicBezTo>
                  <a:pt x="3009" y="1260"/>
                  <a:pt x="3009" y="1260"/>
                  <a:pt x="3009" y="1260"/>
                </a:cubicBezTo>
                <a:cubicBezTo>
                  <a:pt x="3008" y="1257"/>
                  <a:pt x="3008" y="1257"/>
                  <a:pt x="3008" y="1257"/>
                </a:cubicBezTo>
                <a:cubicBezTo>
                  <a:pt x="3007" y="1258"/>
                  <a:pt x="3007" y="1258"/>
                  <a:pt x="3007" y="1258"/>
                </a:cubicBezTo>
                <a:cubicBezTo>
                  <a:pt x="3005" y="1258"/>
                  <a:pt x="3005" y="1258"/>
                  <a:pt x="3005" y="1258"/>
                </a:cubicBezTo>
                <a:cubicBezTo>
                  <a:pt x="3003" y="1255"/>
                  <a:pt x="3003" y="1255"/>
                  <a:pt x="3003" y="1255"/>
                </a:cubicBezTo>
                <a:cubicBezTo>
                  <a:pt x="3001" y="1255"/>
                  <a:pt x="3001" y="1255"/>
                  <a:pt x="3001" y="1255"/>
                </a:cubicBezTo>
                <a:cubicBezTo>
                  <a:pt x="3000" y="1253"/>
                  <a:pt x="3000" y="1253"/>
                  <a:pt x="3000" y="1253"/>
                </a:cubicBezTo>
                <a:cubicBezTo>
                  <a:pt x="2999" y="1254"/>
                  <a:pt x="2999" y="1254"/>
                  <a:pt x="2999" y="1254"/>
                </a:cubicBezTo>
                <a:cubicBezTo>
                  <a:pt x="2998" y="1253"/>
                  <a:pt x="2998" y="1253"/>
                  <a:pt x="2998" y="1253"/>
                </a:cubicBezTo>
                <a:cubicBezTo>
                  <a:pt x="2996" y="1252"/>
                  <a:pt x="2996" y="1252"/>
                  <a:pt x="2996" y="1252"/>
                </a:cubicBezTo>
                <a:cubicBezTo>
                  <a:pt x="2994" y="1254"/>
                  <a:pt x="2994" y="1254"/>
                  <a:pt x="2994" y="1254"/>
                </a:cubicBezTo>
                <a:cubicBezTo>
                  <a:pt x="2995" y="1252"/>
                  <a:pt x="2995" y="1252"/>
                  <a:pt x="2995" y="1252"/>
                </a:cubicBezTo>
                <a:cubicBezTo>
                  <a:pt x="2997" y="1251"/>
                  <a:pt x="2997" y="1251"/>
                  <a:pt x="2997" y="1251"/>
                </a:cubicBezTo>
                <a:cubicBezTo>
                  <a:pt x="2997" y="1250"/>
                  <a:pt x="2997" y="1250"/>
                  <a:pt x="2997" y="1250"/>
                </a:cubicBezTo>
                <a:cubicBezTo>
                  <a:pt x="2997" y="1249"/>
                  <a:pt x="2997" y="1249"/>
                  <a:pt x="2997" y="1249"/>
                </a:cubicBezTo>
                <a:cubicBezTo>
                  <a:pt x="2995" y="1249"/>
                  <a:pt x="2995" y="1249"/>
                  <a:pt x="2995" y="1249"/>
                </a:cubicBezTo>
                <a:cubicBezTo>
                  <a:pt x="2993" y="1249"/>
                  <a:pt x="2993" y="1249"/>
                  <a:pt x="2993" y="1249"/>
                </a:cubicBezTo>
                <a:cubicBezTo>
                  <a:pt x="2992" y="1247"/>
                  <a:pt x="2992" y="1247"/>
                  <a:pt x="2992" y="1247"/>
                </a:cubicBezTo>
                <a:cubicBezTo>
                  <a:pt x="2991" y="1247"/>
                  <a:pt x="2991" y="1247"/>
                  <a:pt x="2991" y="1247"/>
                </a:cubicBezTo>
                <a:cubicBezTo>
                  <a:pt x="2987" y="1245"/>
                  <a:pt x="2987" y="1245"/>
                  <a:pt x="2987" y="1245"/>
                </a:cubicBezTo>
                <a:cubicBezTo>
                  <a:pt x="2985" y="1241"/>
                  <a:pt x="2985" y="1241"/>
                  <a:pt x="2985" y="1241"/>
                </a:cubicBezTo>
                <a:cubicBezTo>
                  <a:pt x="2985" y="1238"/>
                  <a:pt x="2985" y="1238"/>
                  <a:pt x="2985" y="1238"/>
                </a:cubicBezTo>
                <a:cubicBezTo>
                  <a:pt x="2984" y="1235"/>
                  <a:pt x="2984" y="1235"/>
                  <a:pt x="2984" y="1235"/>
                </a:cubicBezTo>
                <a:cubicBezTo>
                  <a:pt x="2984" y="1233"/>
                  <a:pt x="2984" y="1233"/>
                  <a:pt x="2984" y="1233"/>
                </a:cubicBezTo>
                <a:cubicBezTo>
                  <a:pt x="2985" y="1233"/>
                  <a:pt x="2985" y="1233"/>
                  <a:pt x="2985" y="1233"/>
                </a:cubicBezTo>
                <a:cubicBezTo>
                  <a:pt x="2985" y="1229"/>
                  <a:pt x="2985" y="1229"/>
                  <a:pt x="2985" y="1229"/>
                </a:cubicBezTo>
                <a:cubicBezTo>
                  <a:pt x="2984" y="1224"/>
                  <a:pt x="2984" y="1224"/>
                  <a:pt x="2984" y="1224"/>
                </a:cubicBezTo>
                <a:cubicBezTo>
                  <a:pt x="2983" y="1221"/>
                  <a:pt x="2983" y="1221"/>
                  <a:pt x="2983" y="1221"/>
                </a:cubicBezTo>
                <a:cubicBezTo>
                  <a:pt x="2984" y="1221"/>
                  <a:pt x="2984" y="1221"/>
                  <a:pt x="2984" y="1221"/>
                </a:cubicBezTo>
                <a:cubicBezTo>
                  <a:pt x="2983" y="1219"/>
                  <a:pt x="2983" y="1219"/>
                  <a:pt x="2983" y="1219"/>
                </a:cubicBezTo>
                <a:cubicBezTo>
                  <a:pt x="2981" y="1219"/>
                  <a:pt x="2981" y="1219"/>
                  <a:pt x="2981" y="1219"/>
                </a:cubicBezTo>
                <a:cubicBezTo>
                  <a:pt x="2979" y="1215"/>
                  <a:pt x="2979" y="1215"/>
                  <a:pt x="2979" y="1215"/>
                </a:cubicBezTo>
                <a:cubicBezTo>
                  <a:pt x="2979" y="1210"/>
                  <a:pt x="2979" y="1210"/>
                  <a:pt x="2979" y="1210"/>
                </a:cubicBezTo>
                <a:cubicBezTo>
                  <a:pt x="2980" y="1210"/>
                  <a:pt x="2980" y="1210"/>
                  <a:pt x="2980" y="1210"/>
                </a:cubicBezTo>
                <a:cubicBezTo>
                  <a:pt x="2980" y="1209"/>
                  <a:pt x="2980" y="1209"/>
                  <a:pt x="2980" y="1209"/>
                </a:cubicBezTo>
                <a:cubicBezTo>
                  <a:pt x="2979" y="1208"/>
                  <a:pt x="2979" y="1208"/>
                  <a:pt x="2979" y="1208"/>
                </a:cubicBezTo>
                <a:cubicBezTo>
                  <a:pt x="2979" y="1201"/>
                  <a:pt x="2979" y="1201"/>
                  <a:pt x="2979" y="1201"/>
                </a:cubicBezTo>
                <a:cubicBezTo>
                  <a:pt x="2979" y="1200"/>
                  <a:pt x="2979" y="1200"/>
                  <a:pt x="2979" y="1200"/>
                </a:cubicBezTo>
                <a:cubicBezTo>
                  <a:pt x="2979" y="1198"/>
                  <a:pt x="2979" y="1198"/>
                  <a:pt x="2979" y="1198"/>
                </a:cubicBezTo>
                <a:cubicBezTo>
                  <a:pt x="2979" y="1197"/>
                  <a:pt x="2979" y="1197"/>
                  <a:pt x="2979" y="1197"/>
                </a:cubicBezTo>
                <a:cubicBezTo>
                  <a:pt x="2980" y="1196"/>
                  <a:pt x="2980" y="1196"/>
                  <a:pt x="2980" y="1196"/>
                </a:cubicBezTo>
                <a:cubicBezTo>
                  <a:pt x="2976" y="1192"/>
                  <a:pt x="2976" y="1192"/>
                  <a:pt x="2976" y="1192"/>
                </a:cubicBezTo>
                <a:cubicBezTo>
                  <a:pt x="2974" y="1191"/>
                  <a:pt x="2974" y="1191"/>
                  <a:pt x="2974" y="1191"/>
                </a:cubicBezTo>
                <a:cubicBezTo>
                  <a:pt x="2975" y="1190"/>
                  <a:pt x="2975" y="1190"/>
                  <a:pt x="2975" y="1190"/>
                </a:cubicBezTo>
                <a:cubicBezTo>
                  <a:pt x="2972" y="1188"/>
                  <a:pt x="2972" y="1188"/>
                  <a:pt x="2972" y="1188"/>
                </a:cubicBezTo>
                <a:cubicBezTo>
                  <a:pt x="2970" y="1189"/>
                  <a:pt x="2970" y="1189"/>
                  <a:pt x="2970" y="1189"/>
                </a:cubicBezTo>
                <a:cubicBezTo>
                  <a:pt x="2969" y="1188"/>
                  <a:pt x="2969" y="1188"/>
                  <a:pt x="2969" y="1188"/>
                </a:cubicBezTo>
                <a:cubicBezTo>
                  <a:pt x="2968" y="1191"/>
                  <a:pt x="2968" y="1191"/>
                  <a:pt x="2968" y="1191"/>
                </a:cubicBezTo>
                <a:cubicBezTo>
                  <a:pt x="2966" y="1191"/>
                  <a:pt x="2966" y="1191"/>
                  <a:pt x="2966" y="1191"/>
                </a:cubicBezTo>
                <a:cubicBezTo>
                  <a:pt x="2964" y="1188"/>
                  <a:pt x="2964" y="1188"/>
                  <a:pt x="2964" y="1188"/>
                </a:cubicBezTo>
                <a:cubicBezTo>
                  <a:pt x="2965" y="1186"/>
                  <a:pt x="2965" y="1186"/>
                  <a:pt x="2965" y="1186"/>
                </a:cubicBezTo>
                <a:cubicBezTo>
                  <a:pt x="2963" y="1183"/>
                  <a:pt x="2963" y="1183"/>
                  <a:pt x="2963" y="1183"/>
                </a:cubicBezTo>
                <a:cubicBezTo>
                  <a:pt x="2964" y="1179"/>
                  <a:pt x="2964" y="1179"/>
                  <a:pt x="2964" y="1179"/>
                </a:cubicBezTo>
                <a:cubicBezTo>
                  <a:pt x="2964" y="1175"/>
                  <a:pt x="2964" y="1175"/>
                  <a:pt x="2964" y="1175"/>
                </a:cubicBezTo>
                <a:cubicBezTo>
                  <a:pt x="2963" y="1175"/>
                  <a:pt x="2963" y="1175"/>
                  <a:pt x="2963" y="1175"/>
                </a:cubicBezTo>
                <a:cubicBezTo>
                  <a:pt x="2962" y="1173"/>
                  <a:pt x="2962" y="1173"/>
                  <a:pt x="2962" y="1173"/>
                </a:cubicBezTo>
                <a:cubicBezTo>
                  <a:pt x="2963" y="1172"/>
                  <a:pt x="2963" y="1172"/>
                  <a:pt x="2963" y="1172"/>
                </a:cubicBezTo>
                <a:cubicBezTo>
                  <a:pt x="2961" y="1170"/>
                  <a:pt x="2961" y="1170"/>
                  <a:pt x="2961" y="1170"/>
                </a:cubicBezTo>
                <a:cubicBezTo>
                  <a:pt x="2961" y="1168"/>
                  <a:pt x="2961" y="1168"/>
                  <a:pt x="2961" y="1168"/>
                </a:cubicBezTo>
                <a:cubicBezTo>
                  <a:pt x="2960" y="1167"/>
                  <a:pt x="2960" y="1167"/>
                  <a:pt x="2960" y="1167"/>
                </a:cubicBezTo>
                <a:cubicBezTo>
                  <a:pt x="2960" y="1165"/>
                  <a:pt x="2960" y="1165"/>
                  <a:pt x="2960" y="1165"/>
                </a:cubicBezTo>
                <a:cubicBezTo>
                  <a:pt x="2962" y="1163"/>
                  <a:pt x="2962" y="1163"/>
                  <a:pt x="2962" y="1163"/>
                </a:cubicBezTo>
                <a:cubicBezTo>
                  <a:pt x="2960" y="1163"/>
                  <a:pt x="2960" y="1163"/>
                  <a:pt x="2960" y="1163"/>
                </a:cubicBezTo>
                <a:cubicBezTo>
                  <a:pt x="2959" y="1163"/>
                  <a:pt x="2959" y="1163"/>
                  <a:pt x="2959" y="1163"/>
                </a:cubicBezTo>
                <a:cubicBezTo>
                  <a:pt x="2957" y="1162"/>
                  <a:pt x="2957" y="1162"/>
                  <a:pt x="2957" y="1162"/>
                </a:cubicBezTo>
                <a:cubicBezTo>
                  <a:pt x="2958" y="1157"/>
                  <a:pt x="2958" y="1157"/>
                  <a:pt x="2958" y="1157"/>
                </a:cubicBezTo>
                <a:cubicBezTo>
                  <a:pt x="2957" y="1156"/>
                  <a:pt x="2957" y="1156"/>
                  <a:pt x="2957" y="1156"/>
                </a:cubicBezTo>
                <a:cubicBezTo>
                  <a:pt x="2957" y="1153"/>
                  <a:pt x="2957" y="1153"/>
                  <a:pt x="2957" y="1153"/>
                </a:cubicBezTo>
                <a:cubicBezTo>
                  <a:pt x="2955" y="1153"/>
                  <a:pt x="2955" y="1153"/>
                  <a:pt x="2955" y="1153"/>
                </a:cubicBezTo>
                <a:cubicBezTo>
                  <a:pt x="2955" y="1151"/>
                  <a:pt x="2955" y="1151"/>
                  <a:pt x="2955" y="1151"/>
                </a:cubicBezTo>
                <a:cubicBezTo>
                  <a:pt x="2952" y="1152"/>
                  <a:pt x="2952" y="1152"/>
                  <a:pt x="2952" y="1152"/>
                </a:cubicBezTo>
                <a:cubicBezTo>
                  <a:pt x="2951" y="1154"/>
                  <a:pt x="2951" y="1154"/>
                  <a:pt x="2951" y="1154"/>
                </a:cubicBezTo>
                <a:cubicBezTo>
                  <a:pt x="2951" y="1157"/>
                  <a:pt x="2951" y="1157"/>
                  <a:pt x="2951" y="1157"/>
                </a:cubicBezTo>
                <a:cubicBezTo>
                  <a:pt x="2950" y="1160"/>
                  <a:pt x="2950" y="1160"/>
                  <a:pt x="2950" y="1160"/>
                </a:cubicBezTo>
                <a:cubicBezTo>
                  <a:pt x="2950" y="1161"/>
                  <a:pt x="2950" y="1161"/>
                  <a:pt x="2950" y="1161"/>
                </a:cubicBezTo>
                <a:cubicBezTo>
                  <a:pt x="2950" y="1163"/>
                  <a:pt x="2950" y="1163"/>
                  <a:pt x="2950" y="1163"/>
                </a:cubicBezTo>
                <a:cubicBezTo>
                  <a:pt x="2949" y="1163"/>
                  <a:pt x="2949" y="1163"/>
                  <a:pt x="2949" y="1163"/>
                </a:cubicBezTo>
                <a:cubicBezTo>
                  <a:pt x="2947" y="1166"/>
                  <a:pt x="2947" y="1166"/>
                  <a:pt x="2947" y="1166"/>
                </a:cubicBezTo>
                <a:cubicBezTo>
                  <a:pt x="2945" y="1169"/>
                  <a:pt x="2945" y="1169"/>
                  <a:pt x="2945" y="1169"/>
                </a:cubicBezTo>
                <a:cubicBezTo>
                  <a:pt x="2947" y="1170"/>
                  <a:pt x="2947" y="1170"/>
                  <a:pt x="2947" y="1170"/>
                </a:cubicBezTo>
                <a:cubicBezTo>
                  <a:pt x="2949" y="1172"/>
                  <a:pt x="2949" y="1172"/>
                  <a:pt x="2949" y="1172"/>
                </a:cubicBezTo>
                <a:cubicBezTo>
                  <a:pt x="2948" y="1173"/>
                  <a:pt x="2948" y="1173"/>
                  <a:pt x="2948" y="1173"/>
                </a:cubicBezTo>
                <a:cubicBezTo>
                  <a:pt x="2946" y="1173"/>
                  <a:pt x="2946" y="1173"/>
                  <a:pt x="2946" y="1173"/>
                </a:cubicBezTo>
                <a:cubicBezTo>
                  <a:pt x="2946" y="1175"/>
                  <a:pt x="2946" y="1175"/>
                  <a:pt x="2946" y="1175"/>
                </a:cubicBezTo>
                <a:cubicBezTo>
                  <a:pt x="2944" y="1177"/>
                  <a:pt x="2944" y="1177"/>
                  <a:pt x="2944" y="1177"/>
                </a:cubicBezTo>
                <a:cubicBezTo>
                  <a:pt x="2946" y="1179"/>
                  <a:pt x="2946" y="1179"/>
                  <a:pt x="2946" y="1179"/>
                </a:cubicBezTo>
                <a:cubicBezTo>
                  <a:pt x="2946" y="1181"/>
                  <a:pt x="2946" y="1181"/>
                  <a:pt x="2946" y="1181"/>
                </a:cubicBezTo>
                <a:cubicBezTo>
                  <a:pt x="2945" y="1180"/>
                  <a:pt x="2945" y="1180"/>
                  <a:pt x="2945" y="1180"/>
                </a:cubicBezTo>
                <a:cubicBezTo>
                  <a:pt x="2943" y="1181"/>
                  <a:pt x="2943" y="1181"/>
                  <a:pt x="2943" y="1181"/>
                </a:cubicBezTo>
                <a:cubicBezTo>
                  <a:pt x="2943" y="1186"/>
                  <a:pt x="2943" y="1186"/>
                  <a:pt x="2943" y="1186"/>
                </a:cubicBezTo>
                <a:cubicBezTo>
                  <a:pt x="2943" y="1189"/>
                  <a:pt x="2943" y="1189"/>
                  <a:pt x="2943" y="1189"/>
                </a:cubicBezTo>
                <a:cubicBezTo>
                  <a:pt x="2943" y="1193"/>
                  <a:pt x="2943" y="1193"/>
                  <a:pt x="2943" y="1193"/>
                </a:cubicBezTo>
                <a:cubicBezTo>
                  <a:pt x="2944" y="1195"/>
                  <a:pt x="2944" y="1195"/>
                  <a:pt x="2944" y="1195"/>
                </a:cubicBezTo>
                <a:cubicBezTo>
                  <a:pt x="2944" y="1198"/>
                  <a:pt x="2944" y="1198"/>
                  <a:pt x="2944" y="1198"/>
                </a:cubicBezTo>
                <a:cubicBezTo>
                  <a:pt x="2942" y="1200"/>
                  <a:pt x="2942" y="1200"/>
                  <a:pt x="2942" y="1200"/>
                </a:cubicBezTo>
                <a:cubicBezTo>
                  <a:pt x="2942" y="1202"/>
                  <a:pt x="2942" y="1202"/>
                  <a:pt x="2942" y="1202"/>
                </a:cubicBezTo>
                <a:cubicBezTo>
                  <a:pt x="2940" y="1206"/>
                  <a:pt x="2940" y="1206"/>
                  <a:pt x="2940" y="1206"/>
                </a:cubicBezTo>
                <a:cubicBezTo>
                  <a:pt x="2939" y="1211"/>
                  <a:pt x="2939" y="1211"/>
                  <a:pt x="2939" y="1211"/>
                </a:cubicBezTo>
                <a:cubicBezTo>
                  <a:pt x="2937" y="1213"/>
                  <a:pt x="2937" y="1213"/>
                  <a:pt x="2937" y="1213"/>
                </a:cubicBezTo>
                <a:cubicBezTo>
                  <a:pt x="2938" y="1216"/>
                  <a:pt x="2938" y="1216"/>
                  <a:pt x="2938" y="1216"/>
                </a:cubicBezTo>
                <a:cubicBezTo>
                  <a:pt x="2937" y="1219"/>
                  <a:pt x="2937" y="1219"/>
                  <a:pt x="2937" y="1219"/>
                </a:cubicBezTo>
                <a:cubicBezTo>
                  <a:pt x="2935" y="1221"/>
                  <a:pt x="2935" y="1221"/>
                  <a:pt x="2935" y="1221"/>
                </a:cubicBezTo>
                <a:cubicBezTo>
                  <a:pt x="2935" y="1224"/>
                  <a:pt x="2935" y="1224"/>
                  <a:pt x="2935" y="1224"/>
                </a:cubicBezTo>
                <a:cubicBezTo>
                  <a:pt x="2932" y="1227"/>
                  <a:pt x="2932" y="1227"/>
                  <a:pt x="2932" y="1227"/>
                </a:cubicBezTo>
                <a:cubicBezTo>
                  <a:pt x="2925" y="1229"/>
                  <a:pt x="2925" y="1229"/>
                  <a:pt x="2925" y="1229"/>
                </a:cubicBezTo>
                <a:cubicBezTo>
                  <a:pt x="2923" y="1227"/>
                  <a:pt x="2923" y="1227"/>
                  <a:pt x="2923" y="1227"/>
                </a:cubicBezTo>
                <a:cubicBezTo>
                  <a:pt x="2920" y="1227"/>
                  <a:pt x="2920" y="1227"/>
                  <a:pt x="2920" y="1227"/>
                </a:cubicBezTo>
                <a:cubicBezTo>
                  <a:pt x="2919" y="1225"/>
                  <a:pt x="2919" y="1225"/>
                  <a:pt x="2919" y="1225"/>
                </a:cubicBezTo>
                <a:cubicBezTo>
                  <a:pt x="2916" y="1223"/>
                  <a:pt x="2916" y="1223"/>
                  <a:pt x="2916" y="1223"/>
                </a:cubicBezTo>
                <a:cubicBezTo>
                  <a:pt x="2916" y="1222"/>
                  <a:pt x="2916" y="1222"/>
                  <a:pt x="2916" y="1222"/>
                </a:cubicBezTo>
                <a:cubicBezTo>
                  <a:pt x="2915" y="1221"/>
                  <a:pt x="2915" y="1221"/>
                  <a:pt x="2915" y="1221"/>
                </a:cubicBezTo>
                <a:cubicBezTo>
                  <a:pt x="2915" y="1219"/>
                  <a:pt x="2915" y="1219"/>
                  <a:pt x="2915" y="1219"/>
                </a:cubicBezTo>
                <a:cubicBezTo>
                  <a:pt x="2912" y="1219"/>
                  <a:pt x="2912" y="1219"/>
                  <a:pt x="2912" y="1219"/>
                </a:cubicBezTo>
                <a:cubicBezTo>
                  <a:pt x="2910" y="1218"/>
                  <a:pt x="2910" y="1218"/>
                  <a:pt x="2910" y="1218"/>
                </a:cubicBezTo>
                <a:cubicBezTo>
                  <a:pt x="2907" y="1218"/>
                  <a:pt x="2907" y="1218"/>
                  <a:pt x="2907" y="1218"/>
                </a:cubicBezTo>
                <a:cubicBezTo>
                  <a:pt x="2904" y="1216"/>
                  <a:pt x="2904" y="1216"/>
                  <a:pt x="2904" y="1216"/>
                </a:cubicBezTo>
                <a:cubicBezTo>
                  <a:pt x="2904" y="1214"/>
                  <a:pt x="2904" y="1214"/>
                  <a:pt x="2904" y="1214"/>
                </a:cubicBezTo>
                <a:cubicBezTo>
                  <a:pt x="2902" y="1211"/>
                  <a:pt x="2902" y="1211"/>
                  <a:pt x="2902" y="1211"/>
                </a:cubicBezTo>
                <a:cubicBezTo>
                  <a:pt x="2899" y="1211"/>
                  <a:pt x="2899" y="1211"/>
                  <a:pt x="2899" y="1211"/>
                </a:cubicBezTo>
                <a:cubicBezTo>
                  <a:pt x="2897" y="1209"/>
                  <a:pt x="2897" y="1209"/>
                  <a:pt x="2897" y="1209"/>
                </a:cubicBezTo>
                <a:cubicBezTo>
                  <a:pt x="2896" y="1208"/>
                  <a:pt x="2896" y="1208"/>
                  <a:pt x="2896" y="1208"/>
                </a:cubicBezTo>
                <a:cubicBezTo>
                  <a:pt x="2895" y="1208"/>
                  <a:pt x="2895" y="1208"/>
                  <a:pt x="2895" y="1208"/>
                </a:cubicBezTo>
                <a:cubicBezTo>
                  <a:pt x="2894" y="1207"/>
                  <a:pt x="2894" y="1207"/>
                  <a:pt x="2894" y="1207"/>
                </a:cubicBezTo>
                <a:cubicBezTo>
                  <a:pt x="2892" y="1207"/>
                  <a:pt x="2892" y="1207"/>
                  <a:pt x="2892" y="1207"/>
                </a:cubicBezTo>
                <a:cubicBezTo>
                  <a:pt x="2890" y="1207"/>
                  <a:pt x="2890" y="1207"/>
                  <a:pt x="2890" y="1207"/>
                </a:cubicBezTo>
                <a:cubicBezTo>
                  <a:pt x="2890" y="1206"/>
                  <a:pt x="2890" y="1206"/>
                  <a:pt x="2890" y="1206"/>
                </a:cubicBezTo>
                <a:cubicBezTo>
                  <a:pt x="2888" y="1204"/>
                  <a:pt x="2888" y="1204"/>
                  <a:pt x="2888" y="1204"/>
                </a:cubicBezTo>
                <a:cubicBezTo>
                  <a:pt x="2887" y="1202"/>
                  <a:pt x="2887" y="1202"/>
                  <a:pt x="2887" y="1202"/>
                </a:cubicBezTo>
                <a:cubicBezTo>
                  <a:pt x="2885" y="1199"/>
                  <a:pt x="2885" y="1199"/>
                  <a:pt x="2885" y="1199"/>
                </a:cubicBezTo>
                <a:cubicBezTo>
                  <a:pt x="2883" y="1199"/>
                  <a:pt x="2883" y="1199"/>
                  <a:pt x="2883" y="1199"/>
                </a:cubicBezTo>
                <a:cubicBezTo>
                  <a:pt x="2881" y="1196"/>
                  <a:pt x="2881" y="1196"/>
                  <a:pt x="2881" y="1196"/>
                </a:cubicBezTo>
                <a:cubicBezTo>
                  <a:pt x="2881" y="1194"/>
                  <a:pt x="2881" y="1194"/>
                  <a:pt x="2881" y="1194"/>
                </a:cubicBezTo>
                <a:cubicBezTo>
                  <a:pt x="2883" y="1191"/>
                  <a:pt x="2883" y="1191"/>
                  <a:pt x="2883" y="1191"/>
                </a:cubicBezTo>
                <a:cubicBezTo>
                  <a:pt x="2883" y="1188"/>
                  <a:pt x="2883" y="1188"/>
                  <a:pt x="2883" y="1188"/>
                </a:cubicBezTo>
                <a:cubicBezTo>
                  <a:pt x="2885" y="1187"/>
                  <a:pt x="2885" y="1187"/>
                  <a:pt x="2885" y="1187"/>
                </a:cubicBezTo>
                <a:cubicBezTo>
                  <a:pt x="2886" y="1184"/>
                  <a:pt x="2886" y="1184"/>
                  <a:pt x="2886" y="1184"/>
                </a:cubicBezTo>
                <a:cubicBezTo>
                  <a:pt x="2887" y="1182"/>
                  <a:pt x="2887" y="1182"/>
                  <a:pt x="2887" y="1182"/>
                </a:cubicBezTo>
                <a:cubicBezTo>
                  <a:pt x="2885" y="1184"/>
                  <a:pt x="2885" y="1184"/>
                  <a:pt x="2885" y="1184"/>
                </a:cubicBezTo>
                <a:cubicBezTo>
                  <a:pt x="2883" y="1181"/>
                  <a:pt x="2883" y="1181"/>
                  <a:pt x="2883" y="1181"/>
                </a:cubicBezTo>
                <a:cubicBezTo>
                  <a:pt x="2886" y="1179"/>
                  <a:pt x="2886" y="1179"/>
                  <a:pt x="2886" y="1179"/>
                </a:cubicBezTo>
                <a:cubicBezTo>
                  <a:pt x="2885" y="1177"/>
                  <a:pt x="2885" y="1177"/>
                  <a:pt x="2885" y="1177"/>
                </a:cubicBezTo>
                <a:cubicBezTo>
                  <a:pt x="2886" y="1177"/>
                  <a:pt x="2886" y="1177"/>
                  <a:pt x="2886" y="1177"/>
                </a:cubicBezTo>
                <a:cubicBezTo>
                  <a:pt x="2887" y="1177"/>
                  <a:pt x="2887" y="1177"/>
                  <a:pt x="2887" y="1177"/>
                </a:cubicBezTo>
                <a:cubicBezTo>
                  <a:pt x="2888" y="1178"/>
                  <a:pt x="2888" y="1178"/>
                  <a:pt x="2888" y="1178"/>
                </a:cubicBezTo>
                <a:cubicBezTo>
                  <a:pt x="2890" y="1178"/>
                  <a:pt x="2890" y="1178"/>
                  <a:pt x="2890" y="1178"/>
                </a:cubicBezTo>
                <a:cubicBezTo>
                  <a:pt x="2892" y="1177"/>
                  <a:pt x="2892" y="1177"/>
                  <a:pt x="2892" y="1177"/>
                </a:cubicBezTo>
                <a:cubicBezTo>
                  <a:pt x="2893" y="1175"/>
                  <a:pt x="2893" y="1175"/>
                  <a:pt x="2893" y="1175"/>
                </a:cubicBezTo>
                <a:cubicBezTo>
                  <a:pt x="2891" y="1173"/>
                  <a:pt x="2891" y="1173"/>
                  <a:pt x="2891" y="1173"/>
                </a:cubicBezTo>
                <a:cubicBezTo>
                  <a:pt x="2893" y="1172"/>
                  <a:pt x="2893" y="1172"/>
                  <a:pt x="2893" y="1172"/>
                </a:cubicBezTo>
                <a:cubicBezTo>
                  <a:pt x="2894" y="1172"/>
                  <a:pt x="2894" y="1172"/>
                  <a:pt x="2894" y="1172"/>
                </a:cubicBezTo>
                <a:cubicBezTo>
                  <a:pt x="2895" y="1169"/>
                  <a:pt x="2895" y="1169"/>
                  <a:pt x="2895" y="1169"/>
                </a:cubicBezTo>
                <a:cubicBezTo>
                  <a:pt x="2897" y="1168"/>
                  <a:pt x="2897" y="1168"/>
                  <a:pt x="2897" y="1168"/>
                </a:cubicBezTo>
                <a:cubicBezTo>
                  <a:pt x="2898" y="1166"/>
                  <a:pt x="2898" y="1166"/>
                  <a:pt x="2898" y="1166"/>
                </a:cubicBezTo>
                <a:cubicBezTo>
                  <a:pt x="2898" y="1165"/>
                  <a:pt x="2898" y="1165"/>
                  <a:pt x="2898" y="1165"/>
                </a:cubicBezTo>
                <a:cubicBezTo>
                  <a:pt x="2896" y="1164"/>
                  <a:pt x="2896" y="1164"/>
                  <a:pt x="2896" y="1164"/>
                </a:cubicBezTo>
                <a:cubicBezTo>
                  <a:pt x="2895" y="1166"/>
                  <a:pt x="2895" y="1166"/>
                  <a:pt x="2895" y="1166"/>
                </a:cubicBezTo>
                <a:cubicBezTo>
                  <a:pt x="2893" y="1165"/>
                  <a:pt x="2893" y="1165"/>
                  <a:pt x="2893" y="1165"/>
                </a:cubicBezTo>
                <a:cubicBezTo>
                  <a:pt x="2893" y="1162"/>
                  <a:pt x="2893" y="1162"/>
                  <a:pt x="2893" y="1162"/>
                </a:cubicBezTo>
                <a:cubicBezTo>
                  <a:pt x="2891" y="1163"/>
                  <a:pt x="2891" y="1163"/>
                  <a:pt x="2891" y="1163"/>
                </a:cubicBezTo>
                <a:cubicBezTo>
                  <a:pt x="2889" y="1166"/>
                  <a:pt x="2889" y="1166"/>
                  <a:pt x="2889" y="1166"/>
                </a:cubicBezTo>
                <a:cubicBezTo>
                  <a:pt x="2890" y="1166"/>
                  <a:pt x="2890" y="1166"/>
                  <a:pt x="2890" y="1166"/>
                </a:cubicBezTo>
                <a:cubicBezTo>
                  <a:pt x="2890" y="1167"/>
                  <a:pt x="2890" y="1167"/>
                  <a:pt x="2890" y="1167"/>
                </a:cubicBezTo>
                <a:cubicBezTo>
                  <a:pt x="2889" y="1168"/>
                  <a:pt x="2889" y="1168"/>
                  <a:pt x="2889" y="1168"/>
                </a:cubicBezTo>
                <a:cubicBezTo>
                  <a:pt x="2887" y="1167"/>
                  <a:pt x="2887" y="1167"/>
                  <a:pt x="2887" y="1167"/>
                </a:cubicBezTo>
                <a:cubicBezTo>
                  <a:pt x="2887" y="1166"/>
                  <a:pt x="2887" y="1166"/>
                  <a:pt x="2887" y="1166"/>
                </a:cubicBezTo>
                <a:cubicBezTo>
                  <a:pt x="2886" y="1165"/>
                  <a:pt x="2886" y="1165"/>
                  <a:pt x="2886" y="1165"/>
                </a:cubicBezTo>
                <a:cubicBezTo>
                  <a:pt x="2885" y="1166"/>
                  <a:pt x="2885" y="1166"/>
                  <a:pt x="2885" y="1166"/>
                </a:cubicBezTo>
                <a:cubicBezTo>
                  <a:pt x="2884" y="1167"/>
                  <a:pt x="2884" y="1167"/>
                  <a:pt x="2884" y="1167"/>
                </a:cubicBezTo>
                <a:cubicBezTo>
                  <a:pt x="2884" y="1165"/>
                  <a:pt x="2884" y="1165"/>
                  <a:pt x="2884" y="1165"/>
                </a:cubicBezTo>
                <a:cubicBezTo>
                  <a:pt x="2885" y="1164"/>
                  <a:pt x="2885" y="1164"/>
                  <a:pt x="2885" y="1164"/>
                </a:cubicBezTo>
                <a:cubicBezTo>
                  <a:pt x="2885" y="1163"/>
                  <a:pt x="2885" y="1163"/>
                  <a:pt x="2885" y="1163"/>
                </a:cubicBezTo>
                <a:cubicBezTo>
                  <a:pt x="2884" y="1164"/>
                  <a:pt x="2884" y="1164"/>
                  <a:pt x="2884" y="1164"/>
                </a:cubicBezTo>
                <a:cubicBezTo>
                  <a:pt x="2883" y="1165"/>
                  <a:pt x="2883" y="1165"/>
                  <a:pt x="2883" y="1165"/>
                </a:cubicBezTo>
                <a:cubicBezTo>
                  <a:pt x="2880" y="1166"/>
                  <a:pt x="2880" y="1166"/>
                  <a:pt x="2880" y="1166"/>
                </a:cubicBezTo>
                <a:cubicBezTo>
                  <a:pt x="2880" y="1167"/>
                  <a:pt x="2880" y="1167"/>
                  <a:pt x="2880" y="1167"/>
                </a:cubicBezTo>
                <a:cubicBezTo>
                  <a:pt x="2879" y="1167"/>
                  <a:pt x="2879" y="1167"/>
                  <a:pt x="2879" y="1167"/>
                </a:cubicBezTo>
                <a:cubicBezTo>
                  <a:pt x="2878" y="1166"/>
                  <a:pt x="2878" y="1166"/>
                  <a:pt x="2878" y="1166"/>
                </a:cubicBezTo>
                <a:cubicBezTo>
                  <a:pt x="2876" y="1166"/>
                  <a:pt x="2876" y="1166"/>
                  <a:pt x="2876" y="1166"/>
                </a:cubicBezTo>
                <a:cubicBezTo>
                  <a:pt x="2876" y="1165"/>
                  <a:pt x="2876" y="1165"/>
                  <a:pt x="2876" y="1165"/>
                </a:cubicBezTo>
                <a:cubicBezTo>
                  <a:pt x="2875" y="1163"/>
                  <a:pt x="2875" y="1163"/>
                  <a:pt x="2875" y="1163"/>
                </a:cubicBezTo>
                <a:cubicBezTo>
                  <a:pt x="2874" y="1163"/>
                  <a:pt x="2874" y="1163"/>
                  <a:pt x="2874" y="1163"/>
                </a:cubicBezTo>
                <a:cubicBezTo>
                  <a:pt x="2872" y="1164"/>
                  <a:pt x="2872" y="1164"/>
                  <a:pt x="2872" y="1164"/>
                </a:cubicBezTo>
                <a:cubicBezTo>
                  <a:pt x="2870" y="1163"/>
                  <a:pt x="2870" y="1163"/>
                  <a:pt x="2870" y="1163"/>
                </a:cubicBezTo>
                <a:cubicBezTo>
                  <a:pt x="2869" y="1164"/>
                  <a:pt x="2869" y="1164"/>
                  <a:pt x="2869" y="1164"/>
                </a:cubicBezTo>
                <a:cubicBezTo>
                  <a:pt x="2868" y="1162"/>
                  <a:pt x="2868" y="1162"/>
                  <a:pt x="2868" y="1162"/>
                </a:cubicBezTo>
                <a:cubicBezTo>
                  <a:pt x="2867" y="1162"/>
                  <a:pt x="2867" y="1162"/>
                  <a:pt x="2867" y="1162"/>
                </a:cubicBezTo>
                <a:cubicBezTo>
                  <a:pt x="2866" y="1160"/>
                  <a:pt x="2866" y="1160"/>
                  <a:pt x="2866" y="1160"/>
                </a:cubicBezTo>
                <a:cubicBezTo>
                  <a:pt x="2864" y="1161"/>
                  <a:pt x="2864" y="1161"/>
                  <a:pt x="2864" y="1161"/>
                </a:cubicBezTo>
                <a:cubicBezTo>
                  <a:pt x="2861" y="1161"/>
                  <a:pt x="2861" y="1161"/>
                  <a:pt x="2861" y="1161"/>
                </a:cubicBezTo>
                <a:cubicBezTo>
                  <a:pt x="2859" y="1160"/>
                  <a:pt x="2859" y="1160"/>
                  <a:pt x="2859" y="1160"/>
                </a:cubicBezTo>
                <a:cubicBezTo>
                  <a:pt x="2859" y="1158"/>
                  <a:pt x="2859" y="1158"/>
                  <a:pt x="2859" y="1158"/>
                </a:cubicBezTo>
                <a:cubicBezTo>
                  <a:pt x="2858" y="1156"/>
                  <a:pt x="2858" y="1156"/>
                  <a:pt x="2858" y="1156"/>
                </a:cubicBezTo>
                <a:cubicBezTo>
                  <a:pt x="2857" y="1156"/>
                  <a:pt x="2857" y="1156"/>
                  <a:pt x="2857" y="1156"/>
                </a:cubicBezTo>
                <a:cubicBezTo>
                  <a:pt x="2857" y="1157"/>
                  <a:pt x="2857" y="1157"/>
                  <a:pt x="2857" y="1157"/>
                </a:cubicBezTo>
                <a:cubicBezTo>
                  <a:pt x="2854" y="1158"/>
                  <a:pt x="2854" y="1158"/>
                  <a:pt x="2854" y="1158"/>
                </a:cubicBezTo>
                <a:cubicBezTo>
                  <a:pt x="2853" y="1156"/>
                  <a:pt x="2853" y="1156"/>
                  <a:pt x="2853" y="1156"/>
                </a:cubicBezTo>
                <a:cubicBezTo>
                  <a:pt x="2852" y="1156"/>
                  <a:pt x="2852" y="1156"/>
                  <a:pt x="2852" y="1156"/>
                </a:cubicBezTo>
                <a:cubicBezTo>
                  <a:pt x="2849" y="1154"/>
                  <a:pt x="2849" y="1154"/>
                  <a:pt x="2849" y="1154"/>
                </a:cubicBezTo>
                <a:cubicBezTo>
                  <a:pt x="2848" y="1155"/>
                  <a:pt x="2848" y="1155"/>
                  <a:pt x="2848" y="1155"/>
                </a:cubicBezTo>
                <a:cubicBezTo>
                  <a:pt x="2847" y="1154"/>
                  <a:pt x="2847" y="1154"/>
                  <a:pt x="2847" y="1154"/>
                </a:cubicBezTo>
                <a:cubicBezTo>
                  <a:pt x="2845" y="1155"/>
                  <a:pt x="2845" y="1155"/>
                  <a:pt x="2845" y="1155"/>
                </a:cubicBezTo>
                <a:cubicBezTo>
                  <a:pt x="2847" y="1157"/>
                  <a:pt x="2847" y="1157"/>
                  <a:pt x="2847" y="1157"/>
                </a:cubicBezTo>
                <a:cubicBezTo>
                  <a:pt x="2847" y="1157"/>
                  <a:pt x="2847" y="1157"/>
                  <a:pt x="2847" y="1157"/>
                </a:cubicBezTo>
                <a:cubicBezTo>
                  <a:pt x="2849" y="1158"/>
                  <a:pt x="2849" y="1158"/>
                  <a:pt x="2849" y="1158"/>
                </a:cubicBezTo>
                <a:cubicBezTo>
                  <a:pt x="2850" y="1157"/>
                  <a:pt x="2850" y="1157"/>
                  <a:pt x="2850" y="1157"/>
                </a:cubicBezTo>
                <a:cubicBezTo>
                  <a:pt x="2853" y="1160"/>
                  <a:pt x="2853" y="1160"/>
                  <a:pt x="2853" y="1160"/>
                </a:cubicBezTo>
                <a:cubicBezTo>
                  <a:pt x="2853" y="1161"/>
                  <a:pt x="2853" y="1161"/>
                  <a:pt x="2853" y="1161"/>
                </a:cubicBezTo>
                <a:cubicBezTo>
                  <a:pt x="2854" y="1164"/>
                  <a:pt x="2854" y="1164"/>
                  <a:pt x="2854" y="1164"/>
                </a:cubicBezTo>
                <a:cubicBezTo>
                  <a:pt x="2852" y="1164"/>
                  <a:pt x="2852" y="1164"/>
                  <a:pt x="2852" y="1164"/>
                </a:cubicBezTo>
                <a:cubicBezTo>
                  <a:pt x="2851" y="1167"/>
                  <a:pt x="2851" y="1167"/>
                  <a:pt x="2851" y="1167"/>
                </a:cubicBezTo>
                <a:cubicBezTo>
                  <a:pt x="2850" y="1165"/>
                  <a:pt x="2850" y="1165"/>
                  <a:pt x="2850" y="1165"/>
                </a:cubicBezTo>
                <a:cubicBezTo>
                  <a:pt x="2849" y="1165"/>
                  <a:pt x="2849" y="1165"/>
                  <a:pt x="2849" y="1165"/>
                </a:cubicBezTo>
                <a:cubicBezTo>
                  <a:pt x="2847" y="1166"/>
                  <a:pt x="2847" y="1166"/>
                  <a:pt x="2847" y="1166"/>
                </a:cubicBezTo>
                <a:cubicBezTo>
                  <a:pt x="2841" y="1166"/>
                  <a:pt x="2841" y="1166"/>
                  <a:pt x="2841" y="1166"/>
                </a:cubicBezTo>
                <a:cubicBezTo>
                  <a:pt x="2839" y="1164"/>
                  <a:pt x="2839" y="1164"/>
                  <a:pt x="2839" y="1164"/>
                </a:cubicBezTo>
                <a:cubicBezTo>
                  <a:pt x="2839" y="1165"/>
                  <a:pt x="2839" y="1165"/>
                  <a:pt x="2839" y="1165"/>
                </a:cubicBezTo>
                <a:cubicBezTo>
                  <a:pt x="2836" y="1166"/>
                  <a:pt x="2836" y="1166"/>
                  <a:pt x="2836" y="1166"/>
                </a:cubicBezTo>
                <a:cubicBezTo>
                  <a:pt x="2837" y="1168"/>
                  <a:pt x="2837" y="1168"/>
                  <a:pt x="2837" y="1168"/>
                </a:cubicBezTo>
                <a:cubicBezTo>
                  <a:pt x="2835" y="1167"/>
                  <a:pt x="2835" y="1167"/>
                  <a:pt x="2835" y="1167"/>
                </a:cubicBezTo>
                <a:cubicBezTo>
                  <a:pt x="2835" y="1170"/>
                  <a:pt x="2835" y="1170"/>
                  <a:pt x="2835" y="1170"/>
                </a:cubicBezTo>
                <a:cubicBezTo>
                  <a:pt x="2835" y="1169"/>
                  <a:pt x="2835" y="1169"/>
                  <a:pt x="2835" y="1169"/>
                </a:cubicBezTo>
                <a:cubicBezTo>
                  <a:pt x="2832" y="1168"/>
                  <a:pt x="2832" y="1168"/>
                  <a:pt x="2832" y="1168"/>
                </a:cubicBezTo>
                <a:cubicBezTo>
                  <a:pt x="2831" y="1170"/>
                  <a:pt x="2831" y="1170"/>
                  <a:pt x="2831" y="1170"/>
                </a:cubicBezTo>
                <a:cubicBezTo>
                  <a:pt x="2832" y="1171"/>
                  <a:pt x="2832" y="1171"/>
                  <a:pt x="2832" y="1171"/>
                </a:cubicBezTo>
                <a:cubicBezTo>
                  <a:pt x="2832" y="1172"/>
                  <a:pt x="2832" y="1172"/>
                  <a:pt x="2832" y="1172"/>
                </a:cubicBezTo>
                <a:cubicBezTo>
                  <a:pt x="2830" y="1171"/>
                  <a:pt x="2830" y="1171"/>
                  <a:pt x="2830" y="1171"/>
                </a:cubicBezTo>
                <a:cubicBezTo>
                  <a:pt x="2828" y="1172"/>
                  <a:pt x="2828" y="1172"/>
                  <a:pt x="2828" y="1172"/>
                </a:cubicBezTo>
                <a:cubicBezTo>
                  <a:pt x="2829" y="1173"/>
                  <a:pt x="2829" y="1173"/>
                  <a:pt x="2829" y="1173"/>
                </a:cubicBezTo>
                <a:cubicBezTo>
                  <a:pt x="2828" y="1174"/>
                  <a:pt x="2828" y="1174"/>
                  <a:pt x="2828" y="1174"/>
                </a:cubicBezTo>
                <a:cubicBezTo>
                  <a:pt x="2827" y="1175"/>
                  <a:pt x="2827" y="1175"/>
                  <a:pt x="2827" y="1175"/>
                </a:cubicBezTo>
                <a:cubicBezTo>
                  <a:pt x="2827" y="1176"/>
                  <a:pt x="2827" y="1176"/>
                  <a:pt x="2827" y="1176"/>
                </a:cubicBezTo>
                <a:cubicBezTo>
                  <a:pt x="2828" y="1178"/>
                  <a:pt x="2828" y="1178"/>
                  <a:pt x="2828" y="1178"/>
                </a:cubicBezTo>
                <a:cubicBezTo>
                  <a:pt x="2829" y="1179"/>
                  <a:pt x="2829" y="1179"/>
                  <a:pt x="2829" y="1179"/>
                </a:cubicBezTo>
                <a:cubicBezTo>
                  <a:pt x="2827" y="1178"/>
                  <a:pt x="2827" y="1178"/>
                  <a:pt x="2827" y="1178"/>
                </a:cubicBezTo>
                <a:cubicBezTo>
                  <a:pt x="2825" y="1179"/>
                  <a:pt x="2825" y="1179"/>
                  <a:pt x="2825" y="1179"/>
                </a:cubicBezTo>
                <a:cubicBezTo>
                  <a:pt x="2824" y="1179"/>
                  <a:pt x="2824" y="1179"/>
                  <a:pt x="2824" y="1179"/>
                </a:cubicBezTo>
                <a:cubicBezTo>
                  <a:pt x="2822" y="1182"/>
                  <a:pt x="2822" y="1182"/>
                  <a:pt x="2822" y="1182"/>
                </a:cubicBezTo>
                <a:cubicBezTo>
                  <a:pt x="2820" y="1185"/>
                  <a:pt x="2820" y="1185"/>
                  <a:pt x="2820" y="1185"/>
                </a:cubicBezTo>
                <a:cubicBezTo>
                  <a:pt x="2819" y="1186"/>
                  <a:pt x="2819" y="1186"/>
                  <a:pt x="2819" y="1186"/>
                </a:cubicBezTo>
                <a:cubicBezTo>
                  <a:pt x="2818" y="1188"/>
                  <a:pt x="2818" y="1188"/>
                  <a:pt x="2818" y="1188"/>
                </a:cubicBezTo>
                <a:cubicBezTo>
                  <a:pt x="2817" y="1189"/>
                  <a:pt x="2817" y="1189"/>
                  <a:pt x="2817" y="1189"/>
                </a:cubicBezTo>
                <a:cubicBezTo>
                  <a:pt x="2818" y="1191"/>
                  <a:pt x="2818" y="1191"/>
                  <a:pt x="2818" y="1191"/>
                </a:cubicBezTo>
                <a:cubicBezTo>
                  <a:pt x="2822" y="1191"/>
                  <a:pt x="2822" y="1191"/>
                  <a:pt x="2822" y="1191"/>
                </a:cubicBezTo>
                <a:cubicBezTo>
                  <a:pt x="2820" y="1192"/>
                  <a:pt x="2820" y="1192"/>
                  <a:pt x="2820" y="1192"/>
                </a:cubicBezTo>
                <a:cubicBezTo>
                  <a:pt x="2819" y="1193"/>
                  <a:pt x="2819" y="1193"/>
                  <a:pt x="2819" y="1193"/>
                </a:cubicBezTo>
                <a:cubicBezTo>
                  <a:pt x="2824" y="1194"/>
                  <a:pt x="2824" y="1194"/>
                  <a:pt x="2824" y="1194"/>
                </a:cubicBezTo>
                <a:cubicBezTo>
                  <a:pt x="2822" y="1195"/>
                  <a:pt x="2822" y="1195"/>
                  <a:pt x="2822" y="1195"/>
                </a:cubicBezTo>
                <a:cubicBezTo>
                  <a:pt x="2819" y="1195"/>
                  <a:pt x="2819" y="1195"/>
                  <a:pt x="2819" y="1195"/>
                </a:cubicBezTo>
                <a:cubicBezTo>
                  <a:pt x="2819" y="1194"/>
                  <a:pt x="2819" y="1194"/>
                  <a:pt x="2819" y="1194"/>
                </a:cubicBezTo>
                <a:cubicBezTo>
                  <a:pt x="2819" y="1195"/>
                  <a:pt x="2819" y="1195"/>
                  <a:pt x="2819" y="1195"/>
                </a:cubicBezTo>
                <a:cubicBezTo>
                  <a:pt x="2820" y="1196"/>
                  <a:pt x="2820" y="1196"/>
                  <a:pt x="2820" y="1196"/>
                </a:cubicBezTo>
                <a:cubicBezTo>
                  <a:pt x="2820" y="1198"/>
                  <a:pt x="2820" y="1198"/>
                  <a:pt x="2820" y="1198"/>
                </a:cubicBezTo>
                <a:cubicBezTo>
                  <a:pt x="2822" y="1201"/>
                  <a:pt x="2822" y="1201"/>
                  <a:pt x="2822" y="1201"/>
                </a:cubicBezTo>
                <a:cubicBezTo>
                  <a:pt x="2819" y="1199"/>
                  <a:pt x="2819" y="1199"/>
                  <a:pt x="2819" y="1199"/>
                </a:cubicBezTo>
                <a:cubicBezTo>
                  <a:pt x="2818" y="1196"/>
                  <a:pt x="2818" y="1196"/>
                  <a:pt x="2818" y="1196"/>
                </a:cubicBezTo>
                <a:cubicBezTo>
                  <a:pt x="2816" y="1195"/>
                  <a:pt x="2816" y="1195"/>
                  <a:pt x="2816" y="1195"/>
                </a:cubicBezTo>
                <a:cubicBezTo>
                  <a:pt x="2816" y="1197"/>
                  <a:pt x="2816" y="1197"/>
                  <a:pt x="2816" y="1197"/>
                </a:cubicBezTo>
                <a:cubicBezTo>
                  <a:pt x="2815" y="1198"/>
                  <a:pt x="2815" y="1198"/>
                  <a:pt x="2815" y="1198"/>
                </a:cubicBezTo>
                <a:cubicBezTo>
                  <a:pt x="2815" y="1196"/>
                  <a:pt x="2815" y="1196"/>
                  <a:pt x="2815" y="1196"/>
                </a:cubicBezTo>
                <a:cubicBezTo>
                  <a:pt x="2811" y="1194"/>
                  <a:pt x="2811" y="1194"/>
                  <a:pt x="2811" y="1194"/>
                </a:cubicBezTo>
                <a:cubicBezTo>
                  <a:pt x="2807" y="1194"/>
                  <a:pt x="2807" y="1194"/>
                  <a:pt x="2807" y="1194"/>
                </a:cubicBezTo>
                <a:cubicBezTo>
                  <a:pt x="2808" y="1195"/>
                  <a:pt x="2808" y="1195"/>
                  <a:pt x="2808" y="1195"/>
                </a:cubicBezTo>
                <a:cubicBezTo>
                  <a:pt x="2807" y="1197"/>
                  <a:pt x="2807" y="1197"/>
                  <a:pt x="2807" y="1197"/>
                </a:cubicBezTo>
                <a:cubicBezTo>
                  <a:pt x="2806" y="1196"/>
                  <a:pt x="2806" y="1196"/>
                  <a:pt x="2806" y="1196"/>
                </a:cubicBezTo>
                <a:cubicBezTo>
                  <a:pt x="2805" y="1196"/>
                  <a:pt x="2805" y="1196"/>
                  <a:pt x="2805" y="1196"/>
                </a:cubicBezTo>
                <a:cubicBezTo>
                  <a:pt x="2804" y="1197"/>
                  <a:pt x="2804" y="1197"/>
                  <a:pt x="2804" y="1197"/>
                </a:cubicBezTo>
                <a:cubicBezTo>
                  <a:pt x="2806" y="1199"/>
                  <a:pt x="2806" y="1199"/>
                  <a:pt x="2806" y="1199"/>
                </a:cubicBezTo>
                <a:cubicBezTo>
                  <a:pt x="2806" y="1200"/>
                  <a:pt x="2806" y="1200"/>
                  <a:pt x="2806" y="1200"/>
                </a:cubicBezTo>
                <a:cubicBezTo>
                  <a:pt x="2805" y="1199"/>
                  <a:pt x="2805" y="1199"/>
                  <a:pt x="2805" y="1199"/>
                </a:cubicBezTo>
                <a:cubicBezTo>
                  <a:pt x="2804" y="1199"/>
                  <a:pt x="2804" y="1199"/>
                  <a:pt x="2804" y="1199"/>
                </a:cubicBezTo>
                <a:cubicBezTo>
                  <a:pt x="2804" y="1200"/>
                  <a:pt x="2804" y="1200"/>
                  <a:pt x="2804" y="1200"/>
                </a:cubicBezTo>
                <a:cubicBezTo>
                  <a:pt x="2802" y="1201"/>
                  <a:pt x="2802" y="1201"/>
                  <a:pt x="2802" y="1201"/>
                </a:cubicBezTo>
                <a:cubicBezTo>
                  <a:pt x="2799" y="1202"/>
                  <a:pt x="2799" y="1202"/>
                  <a:pt x="2799" y="1202"/>
                </a:cubicBezTo>
                <a:cubicBezTo>
                  <a:pt x="2802" y="1201"/>
                  <a:pt x="2802" y="1201"/>
                  <a:pt x="2802" y="1201"/>
                </a:cubicBezTo>
                <a:cubicBezTo>
                  <a:pt x="2803" y="1199"/>
                  <a:pt x="2803" y="1199"/>
                  <a:pt x="2803" y="1199"/>
                </a:cubicBezTo>
                <a:cubicBezTo>
                  <a:pt x="2803" y="1196"/>
                  <a:pt x="2803" y="1196"/>
                  <a:pt x="2803" y="1196"/>
                </a:cubicBezTo>
                <a:cubicBezTo>
                  <a:pt x="2805" y="1194"/>
                  <a:pt x="2805" y="1194"/>
                  <a:pt x="2805" y="1194"/>
                </a:cubicBezTo>
                <a:cubicBezTo>
                  <a:pt x="2804" y="1192"/>
                  <a:pt x="2804" y="1192"/>
                  <a:pt x="2804" y="1192"/>
                </a:cubicBezTo>
                <a:cubicBezTo>
                  <a:pt x="2802" y="1192"/>
                  <a:pt x="2802" y="1192"/>
                  <a:pt x="2802" y="1192"/>
                </a:cubicBezTo>
                <a:cubicBezTo>
                  <a:pt x="2799" y="1187"/>
                  <a:pt x="2799" y="1187"/>
                  <a:pt x="2799" y="1187"/>
                </a:cubicBezTo>
                <a:cubicBezTo>
                  <a:pt x="2798" y="1185"/>
                  <a:pt x="2798" y="1185"/>
                  <a:pt x="2798" y="1185"/>
                </a:cubicBezTo>
                <a:cubicBezTo>
                  <a:pt x="2795" y="1184"/>
                  <a:pt x="2795" y="1184"/>
                  <a:pt x="2795" y="1184"/>
                </a:cubicBezTo>
                <a:cubicBezTo>
                  <a:pt x="2793" y="1183"/>
                  <a:pt x="2793" y="1183"/>
                  <a:pt x="2793" y="1183"/>
                </a:cubicBezTo>
                <a:cubicBezTo>
                  <a:pt x="2792" y="1183"/>
                  <a:pt x="2792" y="1183"/>
                  <a:pt x="2792" y="1183"/>
                </a:cubicBezTo>
                <a:cubicBezTo>
                  <a:pt x="2793" y="1184"/>
                  <a:pt x="2793" y="1184"/>
                  <a:pt x="2793" y="1184"/>
                </a:cubicBezTo>
                <a:cubicBezTo>
                  <a:pt x="2791" y="1185"/>
                  <a:pt x="2791" y="1185"/>
                  <a:pt x="2791" y="1185"/>
                </a:cubicBezTo>
                <a:cubicBezTo>
                  <a:pt x="2790" y="1187"/>
                  <a:pt x="2790" y="1187"/>
                  <a:pt x="2790" y="1187"/>
                </a:cubicBezTo>
                <a:cubicBezTo>
                  <a:pt x="2789" y="1187"/>
                  <a:pt x="2789" y="1187"/>
                  <a:pt x="2789" y="1187"/>
                </a:cubicBezTo>
                <a:cubicBezTo>
                  <a:pt x="2789" y="1186"/>
                  <a:pt x="2789" y="1186"/>
                  <a:pt x="2789" y="1186"/>
                </a:cubicBezTo>
                <a:cubicBezTo>
                  <a:pt x="2787" y="1186"/>
                  <a:pt x="2787" y="1186"/>
                  <a:pt x="2787" y="1186"/>
                </a:cubicBezTo>
                <a:cubicBezTo>
                  <a:pt x="2787" y="1187"/>
                  <a:pt x="2787" y="1187"/>
                  <a:pt x="2787" y="1187"/>
                </a:cubicBezTo>
                <a:cubicBezTo>
                  <a:pt x="2785" y="1184"/>
                  <a:pt x="2785" y="1184"/>
                  <a:pt x="2785" y="1184"/>
                </a:cubicBezTo>
                <a:cubicBezTo>
                  <a:pt x="2784" y="1184"/>
                  <a:pt x="2784" y="1184"/>
                  <a:pt x="2784" y="1184"/>
                </a:cubicBezTo>
                <a:cubicBezTo>
                  <a:pt x="2784" y="1186"/>
                  <a:pt x="2784" y="1186"/>
                  <a:pt x="2784" y="1186"/>
                </a:cubicBezTo>
                <a:cubicBezTo>
                  <a:pt x="2785" y="1187"/>
                  <a:pt x="2785" y="1187"/>
                  <a:pt x="2785" y="1187"/>
                </a:cubicBezTo>
                <a:cubicBezTo>
                  <a:pt x="2783" y="1188"/>
                  <a:pt x="2783" y="1188"/>
                  <a:pt x="2783" y="1188"/>
                </a:cubicBezTo>
                <a:cubicBezTo>
                  <a:pt x="2783" y="1190"/>
                  <a:pt x="2783" y="1190"/>
                  <a:pt x="2783" y="1190"/>
                </a:cubicBezTo>
                <a:cubicBezTo>
                  <a:pt x="2783" y="1191"/>
                  <a:pt x="2783" y="1191"/>
                  <a:pt x="2783" y="1191"/>
                </a:cubicBezTo>
                <a:cubicBezTo>
                  <a:pt x="2781" y="1193"/>
                  <a:pt x="2781" y="1193"/>
                  <a:pt x="2781" y="1193"/>
                </a:cubicBezTo>
                <a:cubicBezTo>
                  <a:pt x="2780" y="1191"/>
                  <a:pt x="2780" y="1191"/>
                  <a:pt x="2780" y="1191"/>
                </a:cubicBezTo>
                <a:cubicBezTo>
                  <a:pt x="2779" y="1191"/>
                  <a:pt x="2779" y="1191"/>
                  <a:pt x="2779" y="1191"/>
                </a:cubicBezTo>
                <a:cubicBezTo>
                  <a:pt x="2779" y="1190"/>
                  <a:pt x="2779" y="1190"/>
                  <a:pt x="2779" y="1190"/>
                </a:cubicBezTo>
                <a:cubicBezTo>
                  <a:pt x="2780" y="1188"/>
                  <a:pt x="2780" y="1188"/>
                  <a:pt x="2780" y="1188"/>
                </a:cubicBezTo>
                <a:cubicBezTo>
                  <a:pt x="2779" y="1188"/>
                  <a:pt x="2779" y="1188"/>
                  <a:pt x="2779" y="1188"/>
                </a:cubicBezTo>
                <a:cubicBezTo>
                  <a:pt x="2778" y="1191"/>
                  <a:pt x="2778" y="1191"/>
                  <a:pt x="2778" y="1191"/>
                </a:cubicBezTo>
                <a:cubicBezTo>
                  <a:pt x="2776" y="1191"/>
                  <a:pt x="2776" y="1191"/>
                  <a:pt x="2776" y="1191"/>
                </a:cubicBezTo>
                <a:cubicBezTo>
                  <a:pt x="2775" y="1192"/>
                  <a:pt x="2775" y="1192"/>
                  <a:pt x="2775" y="1192"/>
                </a:cubicBezTo>
                <a:cubicBezTo>
                  <a:pt x="2775" y="1194"/>
                  <a:pt x="2775" y="1194"/>
                  <a:pt x="2775" y="1194"/>
                </a:cubicBezTo>
                <a:cubicBezTo>
                  <a:pt x="2778" y="1195"/>
                  <a:pt x="2778" y="1195"/>
                  <a:pt x="2778" y="1195"/>
                </a:cubicBezTo>
                <a:cubicBezTo>
                  <a:pt x="2775" y="1198"/>
                  <a:pt x="2775" y="1198"/>
                  <a:pt x="2775" y="1198"/>
                </a:cubicBezTo>
                <a:cubicBezTo>
                  <a:pt x="2773" y="1196"/>
                  <a:pt x="2773" y="1196"/>
                  <a:pt x="2773" y="1196"/>
                </a:cubicBezTo>
                <a:cubicBezTo>
                  <a:pt x="2771" y="1198"/>
                  <a:pt x="2771" y="1198"/>
                  <a:pt x="2771" y="1198"/>
                </a:cubicBezTo>
                <a:cubicBezTo>
                  <a:pt x="2771" y="1200"/>
                  <a:pt x="2771" y="1200"/>
                  <a:pt x="2771" y="1200"/>
                </a:cubicBezTo>
                <a:cubicBezTo>
                  <a:pt x="2774" y="1200"/>
                  <a:pt x="2774" y="1200"/>
                  <a:pt x="2774" y="1200"/>
                </a:cubicBezTo>
                <a:cubicBezTo>
                  <a:pt x="2773" y="1202"/>
                  <a:pt x="2773" y="1202"/>
                  <a:pt x="2773" y="1202"/>
                </a:cubicBezTo>
                <a:cubicBezTo>
                  <a:pt x="2772" y="1202"/>
                  <a:pt x="2772" y="1202"/>
                  <a:pt x="2772" y="1202"/>
                </a:cubicBezTo>
                <a:cubicBezTo>
                  <a:pt x="2770" y="1199"/>
                  <a:pt x="2770" y="1199"/>
                  <a:pt x="2770" y="1199"/>
                </a:cubicBezTo>
                <a:cubicBezTo>
                  <a:pt x="2768" y="1201"/>
                  <a:pt x="2768" y="1201"/>
                  <a:pt x="2768" y="1201"/>
                </a:cubicBezTo>
                <a:cubicBezTo>
                  <a:pt x="2766" y="1202"/>
                  <a:pt x="2766" y="1202"/>
                  <a:pt x="2766" y="1202"/>
                </a:cubicBezTo>
                <a:cubicBezTo>
                  <a:pt x="2766" y="1203"/>
                  <a:pt x="2766" y="1203"/>
                  <a:pt x="2766" y="1203"/>
                </a:cubicBezTo>
                <a:cubicBezTo>
                  <a:pt x="2767" y="1205"/>
                  <a:pt x="2767" y="1205"/>
                  <a:pt x="2767" y="1205"/>
                </a:cubicBezTo>
                <a:cubicBezTo>
                  <a:pt x="2767" y="1206"/>
                  <a:pt x="2767" y="1206"/>
                  <a:pt x="2767" y="1206"/>
                </a:cubicBezTo>
                <a:cubicBezTo>
                  <a:pt x="2768" y="1205"/>
                  <a:pt x="2768" y="1205"/>
                  <a:pt x="2768" y="1205"/>
                </a:cubicBezTo>
                <a:cubicBezTo>
                  <a:pt x="2767" y="1207"/>
                  <a:pt x="2767" y="1207"/>
                  <a:pt x="2767" y="1207"/>
                </a:cubicBezTo>
                <a:cubicBezTo>
                  <a:pt x="2768" y="1209"/>
                  <a:pt x="2768" y="1209"/>
                  <a:pt x="2768" y="1209"/>
                </a:cubicBezTo>
                <a:cubicBezTo>
                  <a:pt x="2766" y="1210"/>
                  <a:pt x="2766" y="1210"/>
                  <a:pt x="2766" y="1210"/>
                </a:cubicBezTo>
                <a:cubicBezTo>
                  <a:pt x="2765" y="1211"/>
                  <a:pt x="2765" y="1211"/>
                  <a:pt x="2765" y="1211"/>
                </a:cubicBezTo>
                <a:cubicBezTo>
                  <a:pt x="2768" y="1212"/>
                  <a:pt x="2768" y="1212"/>
                  <a:pt x="2768" y="1212"/>
                </a:cubicBezTo>
                <a:cubicBezTo>
                  <a:pt x="2766" y="1213"/>
                  <a:pt x="2766" y="1213"/>
                  <a:pt x="2766" y="1213"/>
                </a:cubicBezTo>
                <a:cubicBezTo>
                  <a:pt x="2766" y="1214"/>
                  <a:pt x="2766" y="1214"/>
                  <a:pt x="2766" y="1214"/>
                </a:cubicBezTo>
                <a:cubicBezTo>
                  <a:pt x="2764" y="1213"/>
                  <a:pt x="2764" y="1213"/>
                  <a:pt x="2764" y="1213"/>
                </a:cubicBezTo>
                <a:cubicBezTo>
                  <a:pt x="2763" y="1212"/>
                  <a:pt x="2763" y="1212"/>
                  <a:pt x="2763" y="1212"/>
                </a:cubicBezTo>
                <a:cubicBezTo>
                  <a:pt x="2761" y="1211"/>
                  <a:pt x="2761" y="1211"/>
                  <a:pt x="2761" y="1211"/>
                </a:cubicBezTo>
                <a:cubicBezTo>
                  <a:pt x="2760" y="1212"/>
                  <a:pt x="2760" y="1212"/>
                  <a:pt x="2760" y="1212"/>
                </a:cubicBezTo>
                <a:cubicBezTo>
                  <a:pt x="2759" y="1211"/>
                  <a:pt x="2759" y="1211"/>
                  <a:pt x="2759" y="1211"/>
                </a:cubicBezTo>
                <a:cubicBezTo>
                  <a:pt x="2757" y="1209"/>
                  <a:pt x="2757" y="1209"/>
                  <a:pt x="2757" y="1209"/>
                </a:cubicBezTo>
                <a:cubicBezTo>
                  <a:pt x="2756" y="1211"/>
                  <a:pt x="2756" y="1211"/>
                  <a:pt x="2756" y="1211"/>
                </a:cubicBezTo>
                <a:cubicBezTo>
                  <a:pt x="2758" y="1212"/>
                  <a:pt x="2758" y="1212"/>
                  <a:pt x="2758" y="1212"/>
                </a:cubicBezTo>
                <a:cubicBezTo>
                  <a:pt x="2757" y="1213"/>
                  <a:pt x="2757" y="1213"/>
                  <a:pt x="2757" y="1213"/>
                </a:cubicBezTo>
                <a:cubicBezTo>
                  <a:pt x="2756" y="1215"/>
                  <a:pt x="2756" y="1215"/>
                  <a:pt x="2756" y="1215"/>
                </a:cubicBezTo>
                <a:cubicBezTo>
                  <a:pt x="2758" y="1217"/>
                  <a:pt x="2758" y="1217"/>
                  <a:pt x="2758" y="1217"/>
                </a:cubicBezTo>
                <a:cubicBezTo>
                  <a:pt x="2760" y="1217"/>
                  <a:pt x="2760" y="1217"/>
                  <a:pt x="2760" y="1217"/>
                </a:cubicBezTo>
                <a:cubicBezTo>
                  <a:pt x="2759" y="1218"/>
                  <a:pt x="2759" y="1218"/>
                  <a:pt x="2759" y="1218"/>
                </a:cubicBezTo>
                <a:cubicBezTo>
                  <a:pt x="2759" y="1220"/>
                  <a:pt x="2759" y="1220"/>
                  <a:pt x="2759" y="1220"/>
                </a:cubicBezTo>
                <a:cubicBezTo>
                  <a:pt x="2759" y="1219"/>
                  <a:pt x="2759" y="1219"/>
                  <a:pt x="2759" y="1219"/>
                </a:cubicBezTo>
                <a:cubicBezTo>
                  <a:pt x="2757" y="1219"/>
                  <a:pt x="2757" y="1219"/>
                  <a:pt x="2757" y="1219"/>
                </a:cubicBezTo>
                <a:cubicBezTo>
                  <a:pt x="2758" y="1221"/>
                  <a:pt x="2758" y="1221"/>
                  <a:pt x="2758" y="1221"/>
                </a:cubicBezTo>
                <a:cubicBezTo>
                  <a:pt x="2757" y="1224"/>
                  <a:pt x="2757" y="1224"/>
                  <a:pt x="2757" y="1224"/>
                </a:cubicBezTo>
                <a:cubicBezTo>
                  <a:pt x="2757" y="1226"/>
                  <a:pt x="2757" y="1226"/>
                  <a:pt x="2757" y="1226"/>
                </a:cubicBezTo>
                <a:cubicBezTo>
                  <a:pt x="2753" y="1219"/>
                  <a:pt x="2753" y="1219"/>
                  <a:pt x="2753" y="1219"/>
                </a:cubicBezTo>
                <a:cubicBezTo>
                  <a:pt x="2751" y="1215"/>
                  <a:pt x="2751" y="1215"/>
                  <a:pt x="2751" y="1215"/>
                </a:cubicBezTo>
                <a:cubicBezTo>
                  <a:pt x="2750" y="1214"/>
                  <a:pt x="2750" y="1214"/>
                  <a:pt x="2750" y="1214"/>
                </a:cubicBezTo>
                <a:cubicBezTo>
                  <a:pt x="2751" y="1211"/>
                  <a:pt x="2751" y="1211"/>
                  <a:pt x="2751" y="1211"/>
                </a:cubicBezTo>
                <a:cubicBezTo>
                  <a:pt x="2750" y="1212"/>
                  <a:pt x="2750" y="1212"/>
                  <a:pt x="2750" y="1212"/>
                </a:cubicBezTo>
                <a:cubicBezTo>
                  <a:pt x="2748" y="1214"/>
                  <a:pt x="2748" y="1214"/>
                  <a:pt x="2748" y="1214"/>
                </a:cubicBezTo>
                <a:cubicBezTo>
                  <a:pt x="2747" y="1217"/>
                  <a:pt x="2747" y="1217"/>
                  <a:pt x="2747" y="1217"/>
                </a:cubicBezTo>
                <a:cubicBezTo>
                  <a:pt x="2746" y="1217"/>
                  <a:pt x="2746" y="1217"/>
                  <a:pt x="2746" y="1217"/>
                </a:cubicBezTo>
                <a:cubicBezTo>
                  <a:pt x="2745" y="1218"/>
                  <a:pt x="2745" y="1218"/>
                  <a:pt x="2745" y="1218"/>
                </a:cubicBezTo>
                <a:cubicBezTo>
                  <a:pt x="2743" y="1218"/>
                  <a:pt x="2743" y="1218"/>
                  <a:pt x="2743" y="1218"/>
                </a:cubicBezTo>
                <a:cubicBezTo>
                  <a:pt x="2742" y="1219"/>
                  <a:pt x="2742" y="1219"/>
                  <a:pt x="2742" y="1219"/>
                </a:cubicBezTo>
                <a:cubicBezTo>
                  <a:pt x="2741" y="1221"/>
                  <a:pt x="2741" y="1221"/>
                  <a:pt x="2741" y="1221"/>
                </a:cubicBezTo>
                <a:cubicBezTo>
                  <a:pt x="2741" y="1224"/>
                  <a:pt x="2741" y="1224"/>
                  <a:pt x="2741" y="1224"/>
                </a:cubicBezTo>
                <a:cubicBezTo>
                  <a:pt x="2741" y="1229"/>
                  <a:pt x="2741" y="1229"/>
                  <a:pt x="2741" y="1229"/>
                </a:cubicBezTo>
                <a:cubicBezTo>
                  <a:pt x="2742" y="1229"/>
                  <a:pt x="2742" y="1229"/>
                  <a:pt x="2742" y="1229"/>
                </a:cubicBezTo>
                <a:cubicBezTo>
                  <a:pt x="2742" y="1231"/>
                  <a:pt x="2742" y="1231"/>
                  <a:pt x="2742" y="1231"/>
                </a:cubicBezTo>
                <a:cubicBezTo>
                  <a:pt x="2740" y="1232"/>
                  <a:pt x="2740" y="1232"/>
                  <a:pt x="2740" y="1232"/>
                </a:cubicBezTo>
                <a:cubicBezTo>
                  <a:pt x="2739" y="1234"/>
                  <a:pt x="2739" y="1234"/>
                  <a:pt x="2739" y="1234"/>
                </a:cubicBezTo>
                <a:cubicBezTo>
                  <a:pt x="2736" y="1235"/>
                  <a:pt x="2736" y="1235"/>
                  <a:pt x="2736" y="1235"/>
                </a:cubicBezTo>
                <a:cubicBezTo>
                  <a:pt x="2737" y="1236"/>
                  <a:pt x="2737" y="1236"/>
                  <a:pt x="2737" y="1236"/>
                </a:cubicBezTo>
                <a:cubicBezTo>
                  <a:pt x="2734" y="1238"/>
                  <a:pt x="2734" y="1238"/>
                  <a:pt x="2734" y="1238"/>
                </a:cubicBezTo>
                <a:cubicBezTo>
                  <a:pt x="2734" y="1240"/>
                  <a:pt x="2734" y="1240"/>
                  <a:pt x="2734" y="1240"/>
                </a:cubicBezTo>
                <a:cubicBezTo>
                  <a:pt x="2733" y="1241"/>
                  <a:pt x="2733" y="1241"/>
                  <a:pt x="2733" y="1241"/>
                </a:cubicBezTo>
                <a:cubicBezTo>
                  <a:pt x="2730" y="1246"/>
                  <a:pt x="2730" y="1246"/>
                  <a:pt x="2730" y="1246"/>
                </a:cubicBezTo>
                <a:cubicBezTo>
                  <a:pt x="2724" y="1249"/>
                  <a:pt x="2724" y="1249"/>
                  <a:pt x="2724" y="1249"/>
                </a:cubicBezTo>
                <a:cubicBezTo>
                  <a:pt x="2719" y="1250"/>
                  <a:pt x="2719" y="1250"/>
                  <a:pt x="2719" y="1250"/>
                </a:cubicBezTo>
                <a:cubicBezTo>
                  <a:pt x="2716" y="1251"/>
                  <a:pt x="2716" y="1251"/>
                  <a:pt x="2716" y="1251"/>
                </a:cubicBezTo>
                <a:cubicBezTo>
                  <a:pt x="2713" y="1251"/>
                  <a:pt x="2713" y="1251"/>
                  <a:pt x="2713" y="1251"/>
                </a:cubicBezTo>
                <a:cubicBezTo>
                  <a:pt x="2711" y="1251"/>
                  <a:pt x="2711" y="1251"/>
                  <a:pt x="2711" y="1251"/>
                </a:cubicBezTo>
                <a:cubicBezTo>
                  <a:pt x="2708" y="1251"/>
                  <a:pt x="2708" y="1251"/>
                  <a:pt x="2708" y="1251"/>
                </a:cubicBezTo>
                <a:cubicBezTo>
                  <a:pt x="2705" y="1252"/>
                  <a:pt x="2705" y="1252"/>
                  <a:pt x="2705" y="1252"/>
                </a:cubicBezTo>
                <a:cubicBezTo>
                  <a:pt x="2705" y="1254"/>
                  <a:pt x="2705" y="1254"/>
                  <a:pt x="2705" y="1254"/>
                </a:cubicBezTo>
                <a:cubicBezTo>
                  <a:pt x="2703" y="1255"/>
                  <a:pt x="2703" y="1255"/>
                  <a:pt x="2703" y="1255"/>
                </a:cubicBezTo>
                <a:cubicBezTo>
                  <a:pt x="2696" y="1255"/>
                  <a:pt x="2696" y="1255"/>
                  <a:pt x="2696" y="1255"/>
                </a:cubicBezTo>
                <a:cubicBezTo>
                  <a:pt x="2695" y="1256"/>
                  <a:pt x="2695" y="1256"/>
                  <a:pt x="2695" y="1256"/>
                </a:cubicBezTo>
                <a:cubicBezTo>
                  <a:pt x="2694" y="1257"/>
                  <a:pt x="2694" y="1257"/>
                  <a:pt x="2694" y="1257"/>
                </a:cubicBezTo>
                <a:cubicBezTo>
                  <a:pt x="2690" y="1259"/>
                  <a:pt x="2690" y="1259"/>
                  <a:pt x="2690" y="1259"/>
                </a:cubicBezTo>
                <a:cubicBezTo>
                  <a:pt x="2687" y="1259"/>
                  <a:pt x="2687" y="1259"/>
                  <a:pt x="2687" y="1259"/>
                </a:cubicBezTo>
                <a:cubicBezTo>
                  <a:pt x="2685" y="1258"/>
                  <a:pt x="2685" y="1258"/>
                  <a:pt x="2685" y="1258"/>
                </a:cubicBezTo>
                <a:cubicBezTo>
                  <a:pt x="2684" y="1259"/>
                  <a:pt x="2684" y="1259"/>
                  <a:pt x="2684" y="1259"/>
                </a:cubicBezTo>
                <a:cubicBezTo>
                  <a:pt x="2683" y="1257"/>
                  <a:pt x="2683" y="1257"/>
                  <a:pt x="2683" y="1257"/>
                </a:cubicBezTo>
                <a:cubicBezTo>
                  <a:pt x="2681" y="1258"/>
                  <a:pt x="2681" y="1258"/>
                  <a:pt x="2681" y="1258"/>
                </a:cubicBezTo>
                <a:cubicBezTo>
                  <a:pt x="2680" y="1261"/>
                  <a:pt x="2680" y="1261"/>
                  <a:pt x="2680" y="1261"/>
                </a:cubicBezTo>
                <a:cubicBezTo>
                  <a:pt x="2675" y="1261"/>
                  <a:pt x="2675" y="1261"/>
                  <a:pt x="2675" y="1261"/>
                </a:cubicBezTo>
                <a:cubicBezTo>
                  <a:pt x="2675" y="1262"/>
                  <a:pt x="2675" y="1262"/>
                  <a:pt x="2675" y="1262"/>
                </a:cubicBezTo>
                <a:cubicBezTo>
                  <a:pt x="2674" y="1262"/>
                  <a:pt x="2674" y="1262"/>
                  <a:pt x="2674" y="1262"/>
                </a:cubicBezTo>
                <a:cubicBezTo>
                  <a:pt x="2670" y="1265"/>
                  <a:pt x="2670" y="1265"/>
                  <a:pt x="2670" y="1265"/>
                </a:cubicBezTo>
                <a:cubicBezTo>
                  <a:pt x="2666" y="1267"/>
                  <a:pt x="2666" y="1267"/>
                  <a:pt x="2666" y="1267"/>
                </a:cubicBezTo>
                <a:cubicBezTo>
                  <a:pt x="2660" y="1269"/>
                  <a:pt x="2660" y="1269"/>
                  <a:pt x="2660" y="1269"/>
                </a:cubicBezTo>
                <a:cubicBezTo>
                  <a:pt x="2658" y="1273"/>
                  <a:pt x="2658" y="1273"/>
                  <a:pt x="2658" y="1273"/>
                </a:cubicBezTo>
                <a:cubicBezTo>
                  <a:pt x="2658" y="1276"/>
                  <a:pt x="2658" y="1276"/>
                  <a:pt x="2658" y="1276"/>
                </a:cubicBezTo>
                <a:cubicBezTo>
                  <a:pt x="2655" y="1278"/>
                  <a:pt x="2655" y="1278"/>
                  <a:pt x="2655" y="1278"/>
                </a:cubicBezTo>
                <a:cubicBezTo>
                  <a:pt x="2654" y="1277"/>
                  <a:pt x="2654" y="1277"/>
                  <a:pt x="2654" y="1277"/>
                </a:cubicBezTo>
                <a:cubicBezTo>
                  <a:pt x="2655" y="1276"/>
                  <a:pt x="2655" y="1276"/>
                  <a:pt x="2655" y="1276"/>
                </a:cubicBezTo>
                <a:cubicBezTo>
                  <a:pt x="2654" y="1274"/>
                  <a:pt x="2654" y="1274"/>
                  <a:pt x="2654" y="1274"/>
                </a:cubicBezTo>
                <a:cubicBezTo>
                  <a:pt x="2655" y="1272"/>
                  <a:pt x="2655" y="1272"/>
                  <a:pt x="2655" y="1272"/>
                </a:cubicBezTo>
                <a:cubicBezTo>
                  <a:pt x="2655" y="1270"/>
                  <a:pt x="2655" y="1270"/>
                  <a:pt x="2655" y="1270"/>
                </a:cubicBezTo>
                <a:cubicBezTo>
                  <a:pt x="2652" y="1272"/>
                  <a:pt x="2652" y="1272"/>
                  <a:pt x="2652" y="1272"/>
                </a:cubicBezTo>
                <a:cubicBezTo>
                  <a:pt x="2651" y="1275"/>
                  <a:pt x="2651" y="1275"/>
                  <a:pt x="2651" y="1275"/>
                </a:cubicBezTo>
                <a:cubicBezTo>
                  <a:pt x="2649" y="1280"/>
                  <a:pt x="2649" y="1280"/>
                  <a:pt x="2649" y="1280"/>
                </a:cubicBezTo>
                <a:cubicBezTo>
                  <a:pt x="2651" y="1283"/>
                  <a:pt x="2651" y="1283"/>
                  <a:pt x="2651" y="1283"/>
                </a:cubicBezTo>
                <a:cubicBezTo>
                  <a:pt x="2649" y="1285"/>
                  <a:pt x="2649" y="1285"/>
                  <a:pt x="2649" y="1285"/>
                </a:cubicBezTo>
                <a:cubicBezTo>
                  <a:pt x="2650" y="1290"/>
                  <a:pt x="2650" y="1290"/>
                  <a:pt x="2650" y="1290"/>
                </a:cubicBezTo>
                <a:cubicBezTo>
                  <a:pt x="2646" y="1295"/>
                  <a:pt x="2646" y="1295"/>
                  <a:pt x="2646" y="1295"/>
                </a:cubicBezTo>
                <a:cubicBezTo>
                  <a:pt x="2644" y="1301"/>
                  <a:pt x="2644" y="1301"/>
                  <a:pt x="2644" y="1301"/>
                </a:cubicBezTo>
                <a:cubicBezTo>
                  <a:pt x="2645" y="1305"/>
                  <a:pt x="2645" y="1305"/>
                  <a:pt x="2645" y="1305"/>
                </a:cubicBezTo>
                <a:cubicBezTo>
                  <a:pt x="2645" y="1310"/>
                  <a:pt x="2645" y="1310"/>
                  <a:pt x="2645" y="1310"/>
                </a:cubicBezTo>
                <a:cubicBezTo>
                  <a:pt x="2648" y="1316"/>
                  <a:pt x="2648" y="1316"/>
                  <a:pt x="2648" y="1316"/>
                </a:cubicBezTo>
                <a:cubicBezTo>
                  <a:pt x="2648" y="1318"/>
                  <a:pt x="2648" y="1318"/>
                  <a:pt x="2648" y="1318"/>
                </a:cubicBezTo>
                <a:cubicBezTo>
                  <a:pt x="2650" y="1320"/>
                  <a:pt x="2650" y="1320"/>
                  <a:pt x="2650" y="1320"/>
                </a:cubicBezTo>
                <a:cubicBezTo>
                  <a:pt x="2649" y="1323"/>
                  <a:pt x="2649" y="1323"/>
                  <a:pt x="2649" y="1323"/>
                </a:cubicBezTo>
                <a:cubicBezTo>
                  <a:pt x="2649" y="1325"/>
                  <a:pt x="2649" y="1325"/>
                  <a:pt x="2649" y="1325"/>
                </a:cubicBezTo>
                <a:cubicBezTo>
                  <a:pt x="2647" y="1326"/>
                  <a:pt x="2647" y="1326"/>
                  <a:pt x="2647" y="1326"/>
                </a:cubicBezTo>
                <a:cubicBezTo>
                  <a:pt x="2646" y="1324"/>
                  <a:pt x="2646" y="1324"/>
                  <a:pt x="2646" y="1324"/>
                </a:cubicBezTo>
                <a:cubicBezTo>
                  <a:pt x="2646" y="1321"/>
                  <a:pt x="2646" y="1321"/>
                  <a:pt x="2646" y="1321"/>
                </a:cubicBezTo>
                <a:cubicBezTo>
                  <a:pt x="2645" y="1323"/>
                  <a:pt x="2645" y="1323"/>
                  <a:pt x="2645" y="1323"/>
                </a:cubicBezTo>
                <a:cubicBezTo>
                  <a:pt x="2644" y="1322"/>
                  <a:pt x="2644" y="1322"/>
                  <a:pt x="2644" y="1322"/>
                </a:cubicBezTo>
                <a:cubicBezTo>
                  <a:pt x="2644" y="1319"/>
                  <a:pt x="2644" y="1319"/>
                  <a:pt x="2644" y="1319"/>
                </a:cubicBezTo>
                <a:cubicBezTo>
                  <a:pt x="2642" y="1315"/>
                  <a:pt x="2642" y="1315"/>
                  <a:pt x="2642" y="1315"/>
                </a:cubicBezTo>
                <a:cubicBezTo>
                  <a:pt x="2641" y="1317"/>
                  <a:pt x="2641" y="1317"/>
                  <a:pt x="2641" y="1317"/>
                </a:cubicBezTo>
                <a:cubicBezTo>
                  <a:pt x="2641" y="1321"/>
                  <a:pt x="2641" y="1321"/>
                  <a:pt x="2641" y="1321"/>
                </a:cubicBezTo>
                <a:cubicBezTo>
                  <a:pt x="2644" y="1324"/>
                  <a:pt x="2644" y="1324"/>
                  <a:pt x="2644" y="1324"/>
                </a:cubicBezTo>
                <a:cubicBezTo>
                  <a:pt x="2646" y="1328"/>
                  <a:pt x="2646" y="1328"/>
                  <a:pt x="2646" y="1328"/>
                </a:cubicBezTo>
                <a:cubicBezTo>
                  <a:pt x="2643" y="1328"/>
                  <a:pt x="2643" y="1328"/>
                  <a:pt x="2643" y="1328"/>
                </a:cubicBezTo>
                <a:cubicBezTo>
                  <a:pt x="2641" y="1325"/>
                  <a:pt x="2641" y="1325"/>
                  <a:pt x="2641" y="1325"/>
                </a:cubicBezTo>
                <a:cubicBezTo>
                  <a:pt x="2640" y="1322"/>
                  <a:pt x="2640" y="1322"/>
                  <a:pt x="2640" y="1322"/>
                </a:cubicBezTo>
                <a:cubicBezTo>
                  <a:pt x="2640" y="1323"/>
                  <a:pt x="2640" y="1323"/>
                  <a:pt x="2640" y="1323"/>
                </a:cubicBezTo>
                <a:cubicBezTo>
                  <a:pt x="2638" y="1324"/>
                  <a:pt x="2638" y="1324"/>
                  <a:pt x="2638" y="1324"/>
                </a:cubicBezTo>
                <a:cubicBezTo>
                  <a:pt x="2640" y="1327"/>
                  <a:pt x="2640" y="1327"/>
                  <a:pt x="2640" y="1327"/>
                </a:cubicBezTo>
                <a:cubicBezTo>
                  <a:pt x="2644" y="1331"/>
                  <a:pt x="2644" y="1331"/>
                  <a:pt x="2644" y="1331"/>
                </a:cubicBezTo>
                <a:cubicBezTo>
                  <a:pt x="2646" y="1337"/>
                  <a:pt x="2646" y="1337"/>
                  <a:pt x="2646" y="1337"/>
                </a:cubicBezTo>
                <a:cubicBezTo>
                  <a:pt x="2645" y="1347"/>
                  <a:pt x="2645" y="1347"/>
                  <a:pt x="2645" y="1347"/>
                </a:cubicBezTo>
                <a:cubicBezTo>
                  <a:pt x="2647" y="1349"/>
                  <a:pt x="2647" y="1349"/>
                  <a:pt x="2647" y="1349"/>
                </a:cubicBezTo>
                <a:cubicBezTo>
                  <a:pt x="2648" y="1355"/>
                  <a:pt x="2648" y="1355"/>
                  <a:pt x="2648" y="1355"/>
                </a:cubicBezTo>
                <a:cubicBezTo>
                  <a:pt x="2651" y="1363"/>
                  <a:pt x="2651" y="1363"/>
                  <a:pt x="2651" y="1363"/>
                </a:cubicBezTo>
                <a:cubicBezTo>
                  <a:pt x="2650" y="1365"/>
                  <a:pt x="2650" y="1365"/>
                  <a:pt x="2650" y="1365"/>
                </a:cubicBezTo>
                <a:cubicBezTo>
                  <a:pt x="2650" y="1377"/>
                  <a:pt x="2650" y="1377"/>
                  <a:pt x="2650" y="1377"/>
                </a:cubicBezTo>
                <a:cubicBezTo>
                  <a:pt x="2650" y="1378"/>
                  <a:pt x="2650" y="1378"/>
                  <a:pt x="2650" y="1378"/>
                </a:cubicBezTo>
                <a:cubicBezTo>
                  <a:pt x="2651" y="1381"/>
                  <a:pt x="2651" y="1381"/>
                  <a:pt x="2651" y="1381"/>
                </a:cubicBezTo>
                <a:cubicBezTo>
                  <a:pt x="2651" y="1385"/>
                  <a:pt x="2651" y="1385"/>
                  <a:pt x="2651" y="1385"/>
                </a:cubicBezTo>
                <a:cubicBezTo>
                  <a:pt x="2653" y="1390"/>
                  <a:pt x="2653" y="1390"/>
                  <a:pt x="2653" y="1390"/>
                </a:cubicBezTo>
                <a:cubicBezTo>
                  <a:pt x="2653" y="1392"/>
                  <a:pt x="2653" y="1392"/>
                  <a:pt x="2653" y="1392"/>
                </a:cubicBezTo>
                <a:cubicBezTo>
                  <a:pt x="2651" y="1394"/>
                  <a:pt x="2651" y="1394"/>
                  <a:pt x="2651" y="1394"/>
                </a:cubicBezTo>
                <a:cubicBezTo>
                  <a:pt x="2652" y="1395"/>
                  <a:pt x="2652" y="1395"/>
                  <a:pt x="2652" y="1395"/>
                </a:cubicBezTo>
                <a:cubicBezTo>
                  <a:pt x="2651" y="1397"/>
                  <a:pt x="2651" y="1397"/>
                  <a:pt x="2651" y="1397"/>
                </a:cubicBezTo>
                <a:cubicBezTo>
                  <a:pt x="2651" y="1402"/>
                  <a:pt x="2651" y="1402"/>
                  <a:pt x="2651" y="1402"/>
                </a:cubicBezTo>
                <a:cubicBezTo>
                  <a:pt x="2649" y="1403"/>
                  <a:pt x="2649" y="1403"/>
                  <a:pt x="2649" y="1403"/>
                </a:cubicBezTo>
                <a:cubicBezTo>
                  <a:pt x="2650" y="1405"/>
                  <a:pt x="2650" y="1405"/>
                  <a:pt x="2650" y="1405"/>
                </a:cubicBezTo>
                <a:cubicBezTo>
                  <a:pt x="2649" y="1407"/>
                  <a:pt x="2649" y="1407"/>
                  <a:pt x="2649" y="1407"/>
                </a:cubicBezTo>
                <a:cubicBezTo>
                  <a:pt x="2647" y="1409"/>
                  <a:pt x="2647" y="1409"/>
                  <a:pt x="2647" y="1409"/>
                </a:cubicBezTo>
                <a:cubicBezTo>
                  <a:pt x="2648" y="1411"/>
                  <a:pt x="2648" y="1411"/>
                  <a:pt x="2648" y="1411"/>
                </a:cubicBezTo>
                <a:cubicBezTo>
                  <a:pt x="2645" y="1414"/>
                  <a:pt x="2645" y="1414"/>
                  <a:pt x="2645" y="1414"/>
                </a:cubicBezTo>
                <a:cubicBezTo>
                  <a:pt x="2643" y="1413"/>
                  <a:pt x="2643" y="1413"/>
                  <a:pt x="2643" y="1413"/>
                </a:cubicBezTo>
                <a:cubicBezTo>
                  <a:pt x="2641" y="1416"/>
                  <a:pt x="2641" y="1416"/>
                  <a:pt x="2641" y="1416"/>
                </a:cubicBezTo>
                <a:cubicBezTo>
                  <a:pt x="2641" y="1423"/>
                  <a:pt x="2641" y="1423"/>
                  <a:pt x="2641" y="1423"/>
                </a:cubicBezTo>
                <a:cubicBezTo>
                  <a:pt x="2642" y="1424"/>
                  <a:pt x="2642" y="1424"/>
                  <a:pt x="2642" y="1424"/>
                </a:cubicBezTo>
                <a:cubicBezTo>
                  <a:pt x="2644" y="1424"/>
                  <a:pt x="2644" y="1424"/>
                  <a:pt x="2644" y="1424"/>
                </a:cubicBezTo>
                <a:cubicBezTo>
                  <a:pt x="2648" y="1428"/>
                  <a:pt x="2648" y="1428"/>
                  <a:pt x="2648" y="1428"/>
                </a:cubicBezTo>
                <a:cubicBezTo>
                  <a:pt x="2648" y="1430"/>
                  <a:pt x="2648" y="1430"/>
                  <a:pt x="2648" y="1430"/>
                </a:cubicBezTo>
                <a:cubicBezTo>
                  <a:pt x="2649" y="1431"/>
                  <a:pt x="2649" y="1431"/>
                  <a:pt x="2649" y="1431"/>
                </a:cubicBezTo>
                <a:cubicBezTo>
                  <a:pt x="2651" y="1431"/>
                  <a:pt x="2651" y="1431"/>
                  <a:pt x="2651" y="1431"/>
                </a:cubicBezTo>
                <a:cubicBezTo>
                  <a:pt x="2652" y="1432"/>
                  <a:pt x="2652" y="1432"/>
                  <a:pt x="2652" y="1432"/>
                </a:cubicBezTo>
                <a:cubicBezTo>
                  <a:pt x="2655" y="1433"/>
                  <a:pt x="2655" y="1433"/>
                  <a:pt x="2655" y="1433"/>
                </a:cubicBezTo>
                <a:cubicBezTo>
                  <a:pt x="2656" y="1433"/>
                  <a:pt x="2656" y="1433"/>
                  <a:pt x="2656" y="1433"/>
                </a:cubicBezTo>
                <a:cubicBezTo>
                  <a:pt x="2656" y="1434"/>
                  <a:pt x="2656" y="1434"/>
                  <a:pt x="2656" y="1434"/>
                </a:cubicBezTo>
                <a:cubicBezTo>
                  <a:pt x="2659" y="1434"/>
                  <a:pt x="2659" y="1434"/>
                  <a:pt x="2659" y="1434"/>
                </a:cubicBezTo>
                <a:cubicBezTo>
                  <a:pt x="2661" y="1433"/>
                  <a:pt x="2661" y="1433"/>
                  <a:pt x="2661" y="1433"/>
                </a:cubicBezTo>
                <a:cubicBezTo>
                  <a:pt x="2662" y="1435"/>
                  <a:pt x="2662" y="1435"/>
                  <a:pt x="2662" y="1435"/>
                </a:cubicBezTo>
                <a:cubicBezTo>
                  <a:pt x="2663" y="1434"/>
                  <a:pt x="2663" y="1434"/>
                  <a:pt x="2663" y="1434"/>
                </a:cubicBezTo>
                <a:cubicBezTo>
                  <a:pt x="2664" y="1434"/>
                  <a:pt x="2664" y="1434"/>
                  <a:pt x="2664" y="1434"/>
                </a:cubicBezTo>
                <a:cubicBezTo>
                  <a:pt x="2667" y="1434"/>
                  <a:pt x="2667" y="1434"/>
                  <a:pt x="2667" y="1434"/>
                </a:cubicBezTo>
                <a:cubicBezTo>
                  <a:pt x="2669" y="1434"/>
                  <a:pt x="2669" y="1434"/>
                  <a:pt x="2669" y="1434"/>
                </a:cubicBezTo>
                <a:cubicBezTo>
                  <a:pt x="2669" y="1432"/>
                  <a:pt x="2669" y="1432"/>
                  <a:pt x="2669" y="1432"/>
                </a:cubicBezTo>
                <a:cubicBezTo>
                  <a:pt x="2671" y="1432"/>
                  <a:pt x="2671" y="1432"/>
                  <a:pt x="2671" y="1432"/>
                </a:cubicBezTo>
                <a:cubicBezTo>
                  <a:pt x="2673" y="1429"/>
                  <a:pt x="2673" y="1429"/>
                  <a:pt x="2673" y="1429"/>
                </a:cubicBezTo>
                <a:cubicBezTo>
                  <a:pt x="2676" y="1430"/>
                  <a:pt x="2676" y="1430"/>
                  <a:pt x="2676" y="1430"/>
                </a:cubicBezTo>
                <a:cubicBezTo>
                  <a:pt x="2676" y="1428"/>
                  <a:pt x="2676" y="1428"/>
                  <a:pt x="2676" y="1428"/>
                </a:cubicBezTo>
                <a:cubicBezTo>
                  <a:pt x="2678" y="1427"/>
                  <a:pt x="2678" y="1427"/>
                  <a:pt x="2678" y="1427"/>
                </a:cubicBezTo>
                <a:cubicBezTo>
                  <a:pt x="2679" y="1427"/>
                  <a:pt x="2679" y="1427"/>
                  <a:pt x="2679" y="1427"/>
                </a:cubicBezTo>
                <a:cubicBezTo>
                  <a:pt x="2681" y="1429"/>
                  <a:pt x="2681" y="1429"/>
                  <a:pt x="2681" y="1429"/>
                </a:cubicBezTo>
                <a:cubicBezTo>
                  <a:pt x="2682" y="1426"/>
                  <a:pt x="2682" y="1426"/>
                  <a:pt x="2682" y="1426"/>
                </a:cubicBezTo>
                <a:cubicBezTo>
                  <a:pt x="2683" y="1427"/>
                  <a:pt x="2683" y="1427"/>
                  <a:pt x="2683" y="1427"/>
                </a:cubicBezTo>
                <a:cubicBezTo>
                  <a:pt x="2684" y="1426"/>
                  <a:pt x="2684" y="1426"/>
                  <a:pt x="2684" y="1426"/>
                </a:cubicBezTo>
                <a:cubicBezTo>
                  <a:pt x="2685" y="1424"/>
                  <a:pt x="2685" y="1424"/>
                  <a:pt x="2685" y="1424"/>
                </a:cubicBezTo>
                <a:cubicBezTo>
                  <a:pt x="2690" y="1420"/>
                  <a:pt x="2690" y="1420"/>
                  <a:pt x="2690" y="1420"/>
                </a:cubicBezTo>
                <a:cubicBezTo>
                  <a:pt x="2692" y="1421"/>
                  <a:pt x="2692" y="1421"/>
                  <a:pt x="2692" y="1421"/>
                </a:cubicBezTo>
                <a:cubicBezTo>
                  <a:pt x="2694" y="1421"/>
                  <a:pt x="2694" y="1421"/>
                  <a:pt x="2694" y="1421"/>
                </a:cubicBezTo>
                <a:cubicBezTo>
                  <a:pt x="2696" y="1420"/>
                  <a:pt x="2696" y="1420"/>
                  <a:pt x="2696" y="1420"/>
                </a:cubicBezTo>
                <a:cubicBezTo>
                  <a:pt x="2701" y="1419"/>
                  <a:pt x="2701" y="1419"/>
                  <a:pt x="2701" y="1419"/>
                </a:cubicBezTo>
                <a:cubicBezTo>
                  <a:pt x="2702" y="1420"/>
                  <a:pt x="2702" y="1420"/>
                  <a:pt x="2702" y="1420"/>
                </a:cubicBezTo>
                <a:cubicBezTo>
                  <a:pt x="2705" y="1419"/>
                  <a:pt x="2705" y="1419"/>
                  <a:pt x="2705" y="1419"/>
                </a:cubicBezTo>
                <a:cubicBezTo>
                  <a:pt x="2706" y="1420"/>
                  <a:pt x="2706" y="1420"/>
                  <a:pt x="2706" y="1420"/>
                </a:cubicBezTo>
                <a:cubicBezTo>
                  <a:pt x="2708" y="1420"/>
                  <a:pt x="2708" y="1420"/>
                  <a:pt x="2708" y="1420"/>
                </a:cubicBezTo>
                <a:cubicBezTo>
                  <a:pt x="2710" y="1420"/>
                  <a:pt x="2710" y="1420"/>
                  <a:pt x="2710" y="1420"/>
                </a:cubicBezTo>
                <a:cubicBezTo>
                  <a:pt x="2710" y="1422"/>
                  <a:pt x="2710" y="1422"/>
                  <a:pt x="2710" y="1422"/>
                </a:cubicBezTo>
                <a:cubicBezTo>
                  <a:pt x="2712" y="1422"/>
                  <a:pt x="2712" y="1422"/>
                  <a:pt x="2712" y="1422"/>
                </a:cubicBezTo>
                <a:cubicBezTo>
                  <a:pt x="2713" y="1421"/>
                  <a:pt x="2713" y="1421"/>
                  <a:pt x="2713" y="1421"/>
                </a:cubicBezTo>
                <a:cubicBezTo>
                  <a:pt x="2714" y="1422"/>
                  <a:pt x="2714" y="1422"/>
                  <a:pt x="2714" y="1422"/>
                </a:cubicBezTo>
                <a:cubicBezTo>
                  <a:pt x="2716" y="1421"/>
                  <a:pt x="2716" y="1421"/>
                  <a:pt x="2716" y="1421"/>
                </a:cubicBezTo>
                <a:cubicBezTo>
                  <a:pt x="2720" y="1421"/>
                  <a:pt x="2720" y="1421"/>
                  <a:pt x="2720" y="1421"/>
                </a:cubicBezTo>
                <a:cubicBezTo>
                  <a:pt x="2720" y="1422"/>
                  <a:pt x="2720" y="1422"/>
                  <a:pt x="2720" y="1422"/>
                </a:cubicBezTo>
                <a:cubicBezTo>
                  <a:pt x="2720" y="1423"/>
                  <a:pt x="2720" y="1423"/>
                  <a:pt x="2720" y="1423"/>
                </a:cubicBezTo>
                <a:cubicBezTo>
                  <a:pt x="2722" y="1421"/>
                  <a:pt x="2722" y="1421"/>
                  <a:pt x="2722" y="1421"/>
                </a:cubicBezTo>
                <a:cubicBezTo>
                  <a:pt x="2725" y="1421"/>
                  <a:pt x="2725" y="1421"/>
                  <a:pt x="2725" y="1421"/>
                </a:cubicBezTo>
                <a:cubicBezTo>
                  <a:pt x="2727" y="1419"/>
                  <a:pt x="2727" y="1419"/>
                  <a:pt x="2727" y="1419"/>
                </a:cubicBezTo>
                <a:cubicBezTo>
                  <a:pt x="2728" y="1417"/>
                  <a:pt x="2728" y="1417"/>
                  <a:pt x="2728" y="1417"/>
                </a:cubicBezTo>
                <a:cubicBezTo>
                  <a:pt x="2729" y="1417"/>
                  <a:pt x="2729" y="1417"/>
                  <a:pt x="2729" y="1417"/>
                </a:cubicBezTo>
                <a:cubicBezTo>
                  <a:pt x="2732" y="1415"/>
                  <a:pt x="2732" y="1415"/>
                  <a:pt x="2732" y="1415"/>
                </a:cubicBezTo>
                <a:cubicBezTo>
                  <a:pt x="2733" y="1411"/>
                  <a:pt x="2733" y="1411"/>
                  <a:pt x="2733" y="1411"/>
                </a:cubicBezTo>
                <a:cubicBezTo>
                  <a:pt x="2735" y="1409"/>
                  <a:pt x="2735" y="1409"/>
                  <a:pt x="2735" y="1409"/>
                </a:cubicBezTo>
                <a:cubicBezTo>
                  <a:pt x="2738" y="1408"/>
                  <a:pt x="2738" y="1408"/>
                  <a:pt x="2738" y="1408"/>
                </a:cubicBezTo>
                <a:cubicBezTo>
                  <a:pt x="2739" y="1409"/>
                  <a:pt x="2739" y="1409"/>
                  <a:pt x="2739" y="1409"/>
                </a:cubicBezTo>
                <a:cubicBezTo>
                  <a:pt x="2743" y="1407"/>
                  <a:pt x="2743" y="1407"/>
                  <a:pt x="2743" y="1407"/>
                </a:cubicBezTo>
                <a:cubicBezTo>
                  <a:pt x="2749" y="1404"/>
                  <a:pt x="2749" y="1404"/>
                  <a:pt x="2749" y="1404"/>
                </a:cubicBezTo>
                <a:cubicBezTo>
                  <a:pt x="2752" y="1401"/>
                  <a:pt x="2752" y="1401"/>
                  <a:pt x="2752" y="1401"/>
                </a:cubicBezTo>
                <a:cubicBezTo>
                  <a:pt x="2754" y="1400"/>
                  <a:pt x="2754" y="1400"/>
                  <a:pt x="2754" y="1400"/>
                </a:cubicBezTo>
                <a:cubicBezTo>
                  <a:pt x="2755" y="1401"/>
                  <a:pt x="2755" y="1401"/>
                  <a:pt x="2755" y="1401"/>
                </a:cubicBezTo>
                <a:cubicBezTo>
                  <a:pt x="2757" y="1400"/>
                  <a:pt x="2757" y="1400"/>
                  <a:pt x="2757" y="1400"/>
                </a:cubicBezTo>
                <a:cubicBezTo>
                  <a:pt x="2760" y="1402"/>
                  <a:pt x="2760" y="1402"/>
                  <a:pt x="2760" y="1402"/>
                </a:cubicBezTo>
                <a:cubicBezTo>
                  <a:pt x="2763" y="1402"/>
                  <a:pt x="2763" y="1402"/>
                  <a:pt x="2763" y="1402"/>
                </a:cubicBezTo>
                <a:cubicBezTo>
                  <a:pt x="2764" y="1401"/>
                  <a:pt x="2764" y="1401"/>
                  <a:pt x="2764" y="1401"/>
                </a:cubicBezTo>
                <a:cubicBezTo>
                  <a:pt x="2768" y="1401"/>
                  <a:pt x="2768" y="1401"/>
                  <a:pt x="2768" y="1401"/>
                </a:cubicBezTo>
                <a:cubicBezTo>
                  <a:pt x="2774" y="1399"/>
                  <a:pt x="2774" y="1399"/>
                  <a:pt x="2774" y="1399"/>
                </a:cubicBezTo>
                <a:cubicBezTo>
                  <a:pt x="2777" y="1399"/>
                  <a:pt x="2777" y="1399"/>
                  <a:pt x="2777" y="1399"/>
                </a:cubicBezTo>
                <a:cubicBezTo>
                  <a:pt x="2780" y="1397"/>
                  <a:pt x="2780" y="1397"/>
                  <a:pt x="2780" y="1397"/>
                </a:cubicBezTo>
                <a:cubicBezTo>
                  <a:pt x="2781" y="1397"/>
                  <a:pt x="2781" y="1397"/>
                  <a:pt x="2781" y="1397"/>
                </a:cubicBezTo>
                <a:cubicBezTo>
                  <a:pt x="2784" y="1395"/>
                  <a:pt x="2784" y="1395"/>
                  <a:pt x="2784" y="1395"/>
                </a:cubicBezTo>
                <a:cubicBezTo>
                  <a:pt x="2788" y="1395"/>
                  <a:pt x="2788" y="1395"/>
                  <a:pt x="2788" y="1395"/>
                </a:cubicBezTo>
                <a:cubicBezTo>
                  <a:pt x="2799" y="1394"/>
                  <a:pt x="2799" y="1394"/>
                  <a:pt x="2799" y="1394"/>
                </a:cubicBezTo>
                <a:cubicBezTo>
                  <a:pt x="2803" y="1395"/>
                  <a:pt x="2803" y="1395"/>
                  <a:pt x="2803" y="1395"/>
                </a:cubicBezTo>
                <a:cubicBezTo>
                  <a:pt x="2806" y="1395"/>
                  <a:pt x="2806" y="1395"/>
                  <a:pt x="2806" y="1395"/>
                </a:cubicBezTo>
                <a:cubicBezTo>
                  <a:pt x="2809" y="1394"/>
                  <a:pt x="2809" y="1394"/>
                  <a:pt x="2809" y="1394"/>
                </a:cubicBezTo>
                <a:cubicBezTo>
                  <a:pt x="2811" y="1394"/>
                  <a:pt x="2811" y="1394"/>
                  <a:pt x="2811" y="1394"/>
                </a:cubicBezTo>
                <a:cubicBezTo>
                  <a:pt x="2814" y="1397"/>
                  <a:pt x="2814" y="1397"/>
                  <a:pt x="2814" y="1397"/>
                </a:cubicBezTo>
                <a:cubicBezTo>
                  <a:pt x="2816" y="1401"/>
                  <a:pt x="2816" y="1401"/>
                  <a:pt x="2816" y="1401"/>
                </a:cubicBezTo>
                <a:cubicBezTo>
                  <a:pt x="2818" y="1402"/>
                  <a:pt x="2818" y="1402"/>
                  <a:pt x="2818" y="1402"/>
                </a:cubicBezTo>
                <a:cubicBezTo>
                  <a:pt x="2820" y="1401"/>
                  <a:pt x="2820" y="1401"/>
                  <a:pt x="2820" y="1401"/>
                </a:cubicBezTo>
                <a:cubicBezTo>
                  <a:pt x="2821" y="1400"/>
                  <a:pt x="2821" y="1400"/>
                  <a:pt x="2821" y="1400"/>
                </a:cubicBezTo>
                <a:cubicBezTo>
                  <a:pt x="2822" y="1401"/>
                  <a:pt x="2822" y="1401"/>
                  <a:pt x="2822" y="1401"/>
                </a:cubicBezTo>
                <a:cubicBezTo>
                  <a:pt x="2823" y="1401"/>
                  <a:pt x="2823" y="1401"/>
                  <a:pt x="2823" y="1401"/>
                </a:cubicBezTo>
                <a:cubicBezTo>
                  <a:pt x="2825" y="1401"/>
                  <a:pt x="2825" y="1401"/>
                  <a:pt x="2825" y="1401"/>
                </a:cubicBezTo>
                <a:cubicBezTo>
                  <a:pt x="2827" y="1404"/>
                  <a:pt x="2827" y="1404"/>
                  <a:pt x="2827" y="1404"/>
                </a:cubicBezTo>
                <a:cubicBezTo>
                  <a:pt x="2830" y="1404"/>
                  <a:pt x="2830" y="1404"/>
                  <a:pt x="2830" y="1404"/>
                </a:cubicBezTo>
                <a:cubicBezTo>
                  <a:pt x="2831" y="1403"/>
                  <a:pt x="2831" y="1403"/>
                  <a:pt x="2831" y="1403"/>
                </a:cubicBezTo>
                <a:cubicBezTo>
                  <a:pt x="2835" y="1407"/>
                  <a:pt x="2835" y="1407"/>
                  <a:pt x="2835" y="1407"/>
                </a:cubicBezTo>
                <a:cubicBezTo>
                  <a:pt x="2835" y="1408"/>
                  <a:pt x="2835" y="1408"/>
                  <a:pt x="2835" y="1408"/>
                </a:cubicBezTo>
                <a:cubicBezTo>
                  <a:pt x="2836" y="1408"/>
                  <a:pt x="2836" y="1408"/>
                  <a:pt x="2836" y="1408"/>
                </a:cubicBezTo>
                <a:cubicBezTo>
                  <a:pt x="2838" y="1410"/>
                  <a:pt x="2838" y="1410"/>
                  <a:pt x="2838" y="1410"/>
                </a:cubicBezTo>
                <a:cubicBezTo>
                  <a:pt x="2837" y="1412"/>
                  <a:pt x="2837" y="1412"/>
                  <a:pt x="2837" y="1412"/>
                </a:cubicBezTo>
                <a:cubicBezTo>
                  <a:pt x="2835" y="1412"/>
                  <a:pt x="2835" y="1412"/>
                  <a:pt x="2835" y="1412"/>
                </a:cubicBezTo>
                <a:cubicBezTo>
                  <a:pt x="2835" y="1413"/>
                  <a:pt x="2835" y="1413"/>
                  <a:pt x="2835" y="1413"/>
                </a:cubicBezTo>
                <a:cubicBezTo>
                  <a:pt x="2837" y="1417"/>
                  <a:pt x="2837" y="1417"/>
                  <a:pt x="2837" y="1417"/>
                </a:cubicBezTo>
                <a:cubicBezTo>
                  <a:pt x="2839" y="1417"/>
                  <a:pt x="2839" y="1417"/>
                  <a:pt x="2839" y="1417"/>
                </a:cubicBezTo>
                <a:cubicBezTo>
                  <a:pt x="2841" y="1419"/>
                  <a:pt x="2841" y="1419"/>
                  <a:pt x="2841" y="1419"/>
                </a:cubicBezTo>
                <a:cubicBezTo>
                  <a:pt x="2841" y="1422"/>
                  <a:pt x="2841" y="1422"/>
                  <a:pt x="2841" y="1422"/>
                </a:cubicBezTo>
                <a:cubicBezTo>
                  <a:pt x="2841" y="1424"/>
                  <a:pt x="2841" y="1424"/>
                  <a:pt x="2841" y="1424"/>
                </a:cubicBezTo>
                <a:cubicBezTo>
                  <a:pt x="2843" y="1429"/>
                  <a:pt x="2843" y="1429"/>
                  <a:pt x="2843" y="1429"/>
                </a:cubicBezTo>
                <a:cubicBezTo>
                  <a:pt x="2842" y="1431"/>
                  <a:pt x="2842" y="1431"/>
                  <a:pt x="2842" y="1431"/>
                </a:cubicBezTo>
                <a:cubicBezTo>
                  <a:pt x="2843" y="1433"/>
                  <a:pt x="2843" y="1433"/>
                  <a:pt x="2843" y="1433"/>
                </a:cubicBezTo>
                <a:cubicBezTo>
                  <a:pt x="2843" y="1435"/>
                  <a:pt x="2843" y="1435"/>
                  <a:pt x="2843" y="1435"/>
                </a:cubicBezTo>
                <a:cubicBezTo>
                  <a:pt x="2842" y="1437"/>
                  <a:pt x="2842" y="1437"/>
                  <a:pt x="2842" y="1437"/>
                </a:cubicBezTo>
                <a:cubicBezTo>
                  <a:pt x="2841" y="1436"/>
                  <a:pt x="2841" y="1436"/>
                  <a:pt x="2841" y="1436"/>
                </a:cubicBezTo>
                <a:cubicBezTo>
                  <a:pt x="2840" y="1437"/>
                  <a:pt x="2840" y="1437"/>
                  <a:pt x="2840" y="1437"/>
                </a:cubicBezTo>
                <a:cubicBezTo>
                  <a:pt x="2842" y="1439"/>
                  <a:pt x="2842" y="1439"/>
                  <a:pt x="2842" y="1439"/>
                </a:cubicBezTo>
                <a:cubicBezTo>
                  <a:pt x="2843" y="1439"/>
                  <a:pt x="2843" y="1439"/>
                  <a:pt x="2843" y="1439"/>
                </a:cubicBezTo>
                <a:cubicBezTo>
                  <a:pt x="2844" y="1441"/>
                  <a:pt x="2844" y="1441"/>
                  <a:pt x="2844" y="1441"/>
                </a:cubicBezTo>
                <a:cubicBezTo>
                  <a:pt x="2846" y="1441"/>
                  <a:pt x="2846" y="1441"/>
                  <a:pt x="2846" y="1441"/>
                </a:cubicBezTo>
                <a:cubicBezTo>
                  <a:pt x="2848" y="1442"/>
                  <a:pt x="2848" y="1442"/>
                  <a:pt x="2848" y="1442"/>
                </a:cubicBezTo>
                <a:cubicBezTo>
                  <a:pt x="2848" y="1440"/>
                  <a:pt x="2848" y="1440"/>
                  <a:pt x="2848" y="1440"/>
                </a:cubicBezTo>
                <a:cubicBezTo>
                  <a:pt x="2847" y="1439"/>
                  <a:pt x="2847" y="1439"/>
                  <a:pt x="2847" y="1439"/>
                </a:cubicBezTo>
                <a:cubicBezTo>
                  <a:pt x="2848" y="1438"/>
                  <a:pt x="2848" y="1438"/>
                  <a:pt x="2848" y="1438"/>
                </a:cubicBezTo>
                <a:cubicBezTo>
                  <a:pt x="2849" y="1436"/>
                  <a:pt x="2849" y="1436"/>
                  <a:pt x="2849" y="1436"/>
                </a:cubicBezTo>
                <a:cubicBezTo>
                  <a:pt x="2850" y="1435"/>
                  <a:pt x="2850" y="1435"/>
                  <a:pt x="2850" y="1435"/>
                </a:cubicBezTo>
                <a:cubicBezTo>
                  <a:pt x="2851" y="1434"/>
                  <a:pt x="2851" y="1434"/>
                  <a:pt x="2851" y="1434"/>
                </a:cubicBezTo>
                <a:cubicBezTo>
                  <a:pt x="2853" y="1433"/>
                  <a:pt x="2853" y="1433"/>
                  <a:pt x="2853" y="1433"/>
                </a:cubicBezTo>
                <a:cubicBezTo>
                  <a:pt x="2854" y="1431"/>
                  <a:pt x="2854" y="1431"/>
                  <a:pt x="2854" y="1431"/>
                </a:cubicBezTo>
                <a:cubicBezTo>
                  <a:pt x="2855" y="1429"/>
                  <a:pt x="2855" y="1429"/>
                  <a:pt x="2855" y="1429"/>
                </a:cubicBezTo>
                <a:cubicBezTo>
                  <a:pt x="2860" y="1427"/>
                  <a:pt x="2860" y="1427"/>
                  <a:pt x="2860" y="1427"/>
                </a:cubicBezTo>
                <a:cubicBezTo>
                  <a:pt x="2860" y="1425"/>
                  <a:pt x="2860" y="1425"/>
                  <a:pt x="2860" y="1425"/>
                </a:cubicBezTo>
                <a:cubicBezTo>
                  <a:pt x="2861" y="1425"/>
                  <a:pt x="2861" y="1425"/>
                  <a:pt x="2861" y="1425"/>
                </a:cubicBezTo>
                <a:cubicBezTo>
                  <a:pt x="2864" y="1424"/>
                  <a:pt x="2864" y="1424"/>
                  <a:pt x="2864" y="1424"/>
                </a:cubicBezTo>
                <a:cubicBezTo>
                  <a:pt x="2865" y="1421"/>
                  <a:pt x="2865" y="1421"/>
                  <a:pt x="2865" y="1421"/>
                </a:cubicBezTo>
                <a:cubicBezTo>
                  <a:pt x="2868" y="1417"/>
                  <a:pt x="2868" y="1417"/>
                  <a:pt x="2868" y="1417"/>
                </a:cubicBezTo>
                <a:cubicBezTo>
                  <a:pt x="2871" y="1416"/>
                  <a:pt x="2871" y="1416"/>
                  <a:pt x="2871" y="1416"/>
                </a:cubicBezTo>
                <a:cubicBezTo>
                  <a:pt x="2872" y="1414"/>
                  <a:pt x="2872" y="1414"/>
                  <a:pt x="2872" y="1414"/>
                </a:cubicBezTo>
                <a:cubicBezTo>
                  <a:pt x="2871" y="1412"/>
                  <a:pt x="2871" y="1412"/>
                  <a:pt x="2871" y="1412"/>
                </a:cubicBezTo>
                <a:cubicBezTo>
                  <a:pt x="2872" y="1410"/>
                  <a:pt x="2872" y="1410"/>
                  <a:pt x="2872" y="1410"/>
                </a:cubicBezTo>
                <a:cubicBezTo>
                  <a:pt x="2873" y="1413"/>
                  <a:pt x="2873" y="1413"/>
                  <a:pt x="2873" y="1413"/>
                </a:cubicBezTo>
                <a:cubicBezTo>
                  <a:pt x="2873" y="1415"/>
                  <a:pt x="2873" y="1415"/>
                  <a:pt x="2873" y="1415"/>
                </a:cubicBezTo>
                <a:cubicBezTo>
                  <a:pt x="2873" y="1418"/>
                  <a:pt x="2873" y="1418"/>
                  <a:pt x="2873" y="1418"/>
                </a:cubicBezTo>
                <a:cubicBezTo>
                  <a:pt x="2872" y="1419"/>
                  <a:pt x="2872" y="1419"/>
                  <a:pt x="2872" y="1419"/>
                </a:cubicBezTo>
                <a:cubicBezTo>
                  <a:pt x="2871" y="1425"/>
                  <a:pt x="2871" y="1425"/>
                  <a:pt x="2871" y="1425"/>
                </a:cubicBezTo>
                <a:cubicBezTo>
                  <a:pt x="2867" y="1427"/>
                  <a:pt x="2867" y="1427"/>
                  <a:pt x="2867" y="1427"/>
                </a:cubicBezTo>
                <a:cubicBezTo>
                  <a:pt x="2866" y="1430"/>
                  <a:pt x="2866" y="1430"/>
                  <a:pt x="2866" y="1430"/>
                </a:cubicBezTo>
                <a:cubicBezTo>
                  <a:pt x="2865" y="1431"/>
                  <a:pt x="2865" y="1431"/>
                  <a:pt x="2865" y="1431"/>
                </a:cubicBezTo>
                <a:cubicBezTo>
                  <a:pt x="2865" y="1433"/>
                  <a:pt x="2865" y="1433"/>
                  <a:pt x="2865" y="1433"/>
                </a:cubicBezTo>
                <a:cubicBezTo>
                  <a:pt x="2863" y="1437"/>
                  <a:pt x="2863" y="1437"/>
                  <a:pt x="2863" y="1437"/>
                </a:cubicBezTo>
                <a:cubicBezTo>
                  <a:pt x="2864" y="1438"/>
                  <a:pt x="2864" y="1438"/>
                  <a:pt x="2864" y="1438"/>
                </a:cubicBezTo>
                <a:cubicBezTo>
                  <a:pt x="2862" y="1443"/>
                  <a:pt x="2862" y="1443"/>
                  <a:pt x="2862" y="1443"/>
                </a:cubicBezTo>
                <a:cubicBezTo>
                  <a:pt x="2857" y="1442"/>
                  <a:pt x="2857" y="1442"/>
                  <a:pt x="2857" y="1442"/>
                </a:cubicBezTo>
                <a:cubicBezTo>
                  <a:pt x="2856" y="1445"/>
                  <a:pt x="2856" y="1445"/>
                  <a:pt x="2856" y="1445"/>
                </a:cubicBezTo>
                <a:cubicBezTo>
                  <a:pt x="2855" y="1447"/>
                  <a:pt x="2855" y="1447"/>
                  <a:pt x="2855" y="1447"/>
                </a:cubicBezTo>
                <a:cubicBezTo>
                  <a:pt x="2855" y="1448"/>
                  <a:pt x="2855" y="1448"/>
                  <a:pt x="2855" y="1448"/>
                </a:cubicBezTo>
                <a:cubicBezTo>
                  <a:pt x="2858" y="1447"/>
                  <a:pt x="2858" y="1447"/>
                  <a:pt x="2858" y="1447"/>
                </a:cubicBezTo>
                <a:cubicBezTo>
                  <a:pt x="2861" y="1446"/>
                  <a:pt x="2861" y="1446"/>
                  <a:pt x="2861" y="1446"/>
                </a:cubicBezTo>
                <a:cubicBezTo>
                  <a:pt x="2864" y="1447"/>
                  <a:pt x="2864" y="1447"/>
                  <a:pt x="2864" y="1447"/>
                </a:cubicBezTo>
                <a:cubicBezTo>
                  <a:pt x="2867" y="1441"/>
                  <a:pt x="2867" y="1441"/>
                  <a:pt x="2867" y="1441"/>
                </a:cubicBezTo>
                <a:cubicBezTo>
                  <a:pt x="2868" y="1436"/>
                  <a:pt x="2868" y="1436"/>
                  <a:pt x="2868" y="1436"/>
                </a:cubicBezTo>
                <a:cubicBezTo>
                  <a:pt x="2871" y="1433"/>
                  <a:pt x="2871" y="1433"/>
                  <a:pt x="2871" y="1433"/>
                </a:cubicBezTo>
                <a:cubicBezTo>
                  <a:pt x="2872" y="1434"/>
                  <a:pt x="2872" y="1434"/>
                  <a:pt x="2872" y="1434"/>
                </a:cubicBezTo>
                <a:cubicBezTo>
                  <a:pt x="2872" y="1439"/>
                  <a:pt x="2872" y="1439"/>
                  <a:pt x="2872" y="1439"/>
                </a:cubicBezTo>
                <a:cubicBezTo>
                  <a:pt x="2873" y="1442"/>
                  <a:pt x="2873" y="1442"/>
                  <a:pt x="2873" y="1442"/>
                </a:cubicBezTo>
                <a:cubicBezTo>
                  <a:pt x="2872" y="1442"/>
                  <a:pt x="2872" y="1442"/>
                  <a:pt x="2872" y="1442"/>
                </a:cubicBezTo>
                <a:cubicBezTo>
                  <a:pt x="2873" y="1447"/>
                  <a:pt x="2873" y="1447"/>
                  <a:pt x="2873" y="1447"/>
                </a:cubicBezTo>
                <a:cubicBezTo>
                  <a:pt x="2870" y="1451"/>
                  <a:pt x="2870" y="1451"/>
                  <a:pt x="2870" y="1451"/>
                </a:cubicBezTo>
                <a:cubicBezTo>
                  <a:pt x="2866" y="1453"/>
                  <a:pt x="2866" y="1453"/>
                  <a:pt x="2866" y="1453"/>
                </a:cubicBezTo>
                <a:cubicBezTo>
                  <a:pt x="2867" y="1454"/>
                  <a:pt x="2867" y="1454"/>
                  <a:pt x="2867" y="1454"/>
                </a:cubicBezTo>
                <a:cubicBezTo>
                  <a:pt x="2870" y="1454"/>
                  <a:pt x="2870" y="1454"/>
                  <a:pt x="2870" y="1454"/>
                </a:cubicBezTo>
                <a:cubicBezTo>
                  <a:pt x="2872" y="1454"/>
                  <a:pt x="2872" y="1454"/>
                  <a:pt x="2872" y="1454"/>
                </a:cubicBezTo>
                <a:cubicBezTo>
                  <a:pt x="2873" y="1453"/>
                  <a:pt x="2873" y="1453"/>
                  <a:pt x="2873" y="1453"/>
                </a:cubicBezTo>
                <a:cubicBezTo>
                  <a:pt x="2875" y="1452"/>
                  <a:pt x="2875" y="1452"/>
                  <a:pt x="2875" y="1452"/>
                </a:cubicBezTo>
                <a:cubicBezTo>
                  <a:pt x="2877" y="1450"/>
                  <a:pt x="2877" y="1450"/>
                  <a:pt x="2877" y="1450"/>
                </a:cubicBezTo>
                <a:cubicBezTo>
                  <a:pt x="2879" y="1451"/>
                  <a:pt x="2879" y="1451"/>
                  <a:pt x="2879" y="1451"/>
                </a:cubicBezTo>
                <a:cubicBezTo>
                  <a:pt x="2880" y="1451"/>
                  <a:pt x="2880" y="1451"/>
                  <a:pt x="2880" y="1451"/>
                </a:cubicBezTo>
                <a:cubicBezTo>
                  <a:pt x="2879" y="1452"/>
                  <a:pt x="2879" y="1452"/>
                  <a:pt x="2879" y="1452"/>
                </a:cubicBezTo>
                <a:cubicBezTo>
                  <a:pt x="2878" y="1454"/>
                  <a:pt x="2878" y="1454"/>
                  <a:pt x="2878" y="1454"/>
                </a:cubicBezTo>
                <a:cubicBezTo>
                  <a:pt x="2876" y="1454"/>
                  <a:pt x="2876" y="1454"/>
                  <a:pt x="2876" y="1454"/>
                </a:cubicBezTo>
                <a:cubicBezTo>
                  <a:pt x="2876" y="1455"/>
                  <a:pt x="2876" y="1455"/>
                  <a:pt x="2876" y="1455"/>
                </a:cubicBezTo>
                <a:cubicBezTo>
                  <a:pt x="2878" y="1458"/>
                  <a:pt x="2878" y="1458"/>
                  <a:pt x="2878" y="1458"/>
                </a:cubicBezTo>
                <a:cubicBezTo>
                  <a:pt x="2878" y="1460"/>
                  <a:pt x="2878" y="1460"/>
                  <a:pt x="2878" y="1460"/>
                </a:cubicBezTo>
                <a:cubicBezTo>
                  <a:pt x="2880" y="1463"/>
                  <a:pt x="2880" y="1463"/>
                  <a:pt x="2880" y="1463"/>
                </a:cubicBezTo>
                <a:cubicBezTo>
                  <a:pt x="2880" y="1467"/>
                  <a:pt x="2880" y="1467"/>
                  <a:pt x="2880" y="1467"/>
                </a:cubicBezTo>
                <a:cubicBezTo>
                  <a:pt x="2879" y="1471"/>
                  <a:pt x="2879" y="1471"/>
                  <a:pt x="2879" y="1471"/>
                </a:cubicBezTo>
                <a:cubicBezTo>
                  <a:pt x="2877" y="1474"/>
                  <a:pt x="2877" y="1474"/>
                  <a:pt x="2877" y="1474"/>
                </a:cubicBezTo>
                <a:cubicBezTo>
                  <a:pt x="2877" y="1475"/>
                  <a:pt x="2877" y="1475"/>
                  <a:pt x="2877" y="1475"/>
                </a:cubicBezTo>
                <a:cubicBezTo>
                  <a:pt x="2877" y="1479"/>
                  <a:pt x="2877" y="1479"/>
                  <a:pt x="2877" y="1479"/>
                </a:cubicBezTo>
                <a:cubicBezTo>
                  <a:pt x="2879" y="1481"/>
                  <a:pt x="2879" y="1481"/>
                  <a:pt x="2879" y="1481"/>
                </a:cubicBezTo>
                <a:cubicBezTo>
                  <a:pt x="2880" y="1483"/>
                  <a:pt x="2880" y="1483"/>
                  <a:pt x="2880" y="1483"/>
                </a:cubicBezTo>
                <a:cubicBezTo>
                  <a:pt x="2881" y="1486"/>
                  <a:pt x="2881" y="1486"/>
                  <a:pt x="2881" y="1486"/>
                </a:cubicBezTo>
                <a:cubicBezTo>
                  <a:pt x="2884" y="1491"/>
                  <a:pt x="2884" y="1491"/>
                  <a:pt x="2884" y="1491"/>
                </a:cubicBezTo>
                <a:cubicBezTo>
                  <a:pt x="2887" y="1492"/>
                  <a:pt x="2887" y="1492"/>
                  <a:pt x="2887" y="1492"/>
                </a:cubicBezTo>
                <a:cubicBezTo>
                  <a:pt x="2889" y="1493"/>
                  <a:pt x="2889" y="1493"/>
                  <a:pt x="2889" y="1493"/>
                </a:cubicBezTo>
                <a:cubicBezTo>
                  <a:pt x="2890" y="1496"/>
                  <a:pt x="2890" y="1496"/>
                  <a:pt x="2890" y="1496"/>
                </a:cubicBezTo>
                <a:cubicBezTo>
                  <a:pt x="2892" y="1496"/>
                  <a:pt x="2892" y="1496"/>
                  <a:pt x="2892" y="1496"/>
                </a:cubicBezTo>
                <a:cubicBezTo>
                  <a:pt x="2892" y="1495"/>
                  <a:pt x="2892" y="1495"/>
                  <a:pt x="2892" y="1495"/>
                </a:cubicBezTo>
                <a:cubicBezTo>
                  <a:pt x="2894" y="1495"/>
                  <a:pt x="2894" y="1495"/>
                  <a:pt x="2894" y="1495"/>
                </a:cubicBezTo>
                <a:cubicBezTo>
                  <a:pt x="2896" y="1495"/>
                  <a:pt x="2896" y="1495"/>
                  <a:pt x="2896" y="1495"/>
                </a:cubicBezTo>
                <a:cubicBezTo>
                  <a:pt x="2899" y="1498"/>
                  <a:pt x="2899" y="1498"/>
                  <a:pt x="2899" y="1498"/>
                </a:cubicBezTo>
                <a:cubicBezTo>
                  <a:pt x="2901" y="1498"/>
                  <a:pt x="2901" y="1498"/>
                  <a:pt x="2901" y="1498"/>
                </a:cubicBezTo>
                <a:cubicBezTo>
                  <a:pt x="2903" y="1501"/>
                  <a:pt x="2903" y="1501"/>
                  <a:pt x="2903" y="1501"/>
                </a:cubicBezTo>
                <a:cubicBezTo>
                  <a:pt x="2904" y="1503"/>
                  <a:pt x="2904" y="1503"/>
                  <a:pt x="2904" y="1503"/>
                </a:cubicBezTo>
                <a:cubicBezTo>
                  <a:pt x="2906" y="1503"/>
                  <a:pt x="2906" y="1503"/>
                  <a:pt x="2906" y="1503"/>
                </a:cubicBezTo>
                <a:cubicBezTo>
                  <a:pt x="2908" y="1506"/>
                  <a:pt x="2908" y="1506"/>
                  <a:pt x="2908" y="1506"/>
                </a:cubicBezTo>
                <a:cubicBezTo>
                  <a:pt x="2909" y="1506"/>
                  <a:pt x="2909" y="1506"/>
                  <a:pt x="2909" y="1506"/>
                </a:cubicBezTo>
                <a:cubicBezTo>
                  <a:pt x="2910" y="1504"/>
                  <a:pt x="2910" y="1504"/>
                  <a:pt x="2910" y="1504"/>
                </a:cubicBezTo>
                <a:cubicBezTo>
                  <a:pt x="2914" y="1503"/>
                  <a:pt x="2914" y="1503"/>
                  <a:pt x="2914" y="1503"/>
                </a:cubicBezTo>
                <a:cubicBezTo>
                  <a:pt x="2915" y="1501"/>
                  <a:pt x="2915" y="1501"/>
                  <a:pt x="2915" y="1501"/>
                </a:cubicBezTo>
                <a:cubicBezTo>
                  <a:pt x="2917" y="1501"/>
                  <a:pt x="2917" y="1501"/>
                  <a:pt x="2917" y="1501"/>
                </a:cubicBezTo>
                <a:cubicBezTo>
                  <a:pt x="2920" y="1498"/>
                  <a:pt x="2920" y="1498"/>
                  <a:pt x="2920" y="1498"/>
                </a:cubicBezTo>
                <a:cubicBezTo>
                  <a:pt x="2922" y="1499"/>
                  <a:pt x="2922" y="1499"/>
                  <a:pt x="2922" y="1499"/>
                </a:cubicBezTo>
                <a:cubicBezTo>
                  <a:pt x="2923" y="1498"/>
                  <a:pt x="2923" y="1498"/>
                  <a:pt x="2923" y="1498"/>
                </a:cubicBezTo>
                <a:cubicBezTo>
                  <a:pt x="2922" y="1497"/>
                  <a:pt x="2922" y="1497"/>
                  <a:pt x="2922" y="1497"/>
                </a:cubicBezTo>
                <a:cubicBezTo>
                  <a:pt x="2920" y="1496"/>
                  <a:pt x="2920" y="1496"/>
                  <a:pt x="2920" y="1496"/>
                </a:cubicBezTo>
                <a:cubicBezTo>
                  <a:pt x="2921" y="1495"/>
                  <a:pt x="2921" y="1495"/>
                  <a:pt x="2921" y="1495"/>
                </a:cubicBezTo>
                <a:cubicBezTo>
                  <a:pt x="2925" y="1492"/>
                  <a:pt x="2925" y="1492"/>
                  <a:pt x="2925" y="1492"/>
                </a:cubicBezTo>
                <a:cubicBezTo>
                  <a:pt x="2928" y="1494"/>
                  <a:pt x="2928" y="1494"/>
                  <a:pt x="2928" y="1494"/>
                </a:cubicBezTo>
                <a:cubicBezTo>
                  <a:pt x="2928" y="1497"/>
                  <a:pt x="2928" y="1497"/>
                  <a:pt x="2928" y="1497"/>
                </a:cubicBezTo>
                <a:cubicBezTo>
                  <a:pt x="2924" y="1499"/>
                  <a:pt x="2924" y="1499"/>
                  <a:pt x="2924" y="1499"/>
                </a:cubicBezTo>
                <a:cubicBezTo>
                  <a:pt x="2925" y="1501"/>
                  <a:pt x="2925" y="1501"/>
                  <a:pt x="2925" y="1501"/>
                </a:cubicBezTo>
                <a:cubicBezTo>
                  <a:pt x="2926" y="1501"/>
                  <a:pt x="2926" y="1501"/>
                  <a:pt x="2926" y="1501"/>
                </a:cubicBezTo>
                <a:cubicBezTo>
                  <a:pt x="2928" y="1499"/>
                  <a:pt x="2928" y="1499"/>
                  <a:pt x="2928" y="1499"/>
                </a:cubicBezTo>
                <a:cubicBezTo>
                  <a:pt x="2929" y="1498"/>
                  <a:pt x="2929" y="1498"/>
                  <a:pt x="2929" y="1498"/>
                </a:cubicBezTo>
                <a:cubicBezTo>
                  <a:pt x="2931" y="1499"/>
                  <a:pt x="2931" y="1499"/>
                  <a:pt x="2931" y="1499"/>
                </a:cubicBezTo>
                <a:cubicBezTo>
                  <a:pt x="2931" y="1501"/>
                  <a:pt x="2931" y="1501"/>
                  <a:pt x="2931" y="1501"/>
                </a:cubicBezTo>
                <a:cubicBezTo>
                  <a:pt x="2930" y="1501"/>
                  <a:pt x="2930" y="1501"/>
                  <a:pt x="2930" y="1501"/>
                </a:cubicBezTo>
                <a:cubicBezTo>
                  <a:pt x="2928" y="1503"/>
                  <a:pt x="2928" y="1503"/>
                  <a:pt x="2928" y="1503"/>
                </a:cubicBezTo>
                <a:cubicBezTo>
                  <a:pt x="2931" y="1506"/>
                  <a:pt x="2931" y="1506"/>
                  <a:pt x="2931" y="1506"/>
                </a:cubicBezTo>
                <a:cubicBezTo>
                  <a:pt x="2932" y="1509"/>
                  <a:pt x="2932" y="1509"/>
                  <a:pt x="2932" y="1509"/>
                </a:cubicBezTo>
                <a:cubicBezTo>
                  <a:pt x="2933" y="1509"/>
                  <a:pt x="2933" y="1509"/>
                  <a:pt x="2933" y="1509"/>
                </a:cubicBezTo>
                <a:cubicBezTo>
                  <a:pt x="2934" y="1509"/>
                  <a:pt x="2934" y="1509"/>
                  <a:pt x="2934" y="1509"/>
                </a:cubicBezTo>
                <a:cubicBezTo>
                  <a:pt x="2934" y="1511"/>
                  <a:pt x="2934" y="1511"/>
                  <a:pt x="2934" y="1511"/>
                </a:cubicBezTo>
                <a:cubicBezTo>
                  <a:pt x="2935" y="1513"/>
                  <a:pt x="2935" y="1513"/>
                  <a:pt x="2935" y="1513"/>
                </a:cubicBezTo>
                <a:cubicBezTo>
                  <a:pt x="2937" y="1511"/>
                  <a:pt x="2937" y="1511"/>
                  <a:pt x="2937" y="1511"/>
                </a:cubicBezTo>
                <a:cubicBezTo>
                  <a:pt x="2937" y="1508"/>
                  <a:pt x="2937" y="1508"/>
                  <a:pt x="2937" y="1508"/>
                </a:cubicBezTo>
                <a:cubicBezTo>
                  <a:pt x="2935" y="1509"/>
                  <a:pt x="2935" y="1509"/>
                  <a:pt x="2935" y="1509"/>
                </a:cubicBezTo>
                <a:cubicBezTo>
                  <a:pt x="2935" y="1508"/>
                  <a:pt x="2935" y="1508"/>
                  <a:pt x="2935" y="1508"/>
                </a:cubicBezTo>
                <a:cubicBezTo>
                  <a:pt x="2936" y="1507"/>
                  <a:pt x="2936" y="1507"/>
                  <a:pt x="2936" y="1507"/>
                </a:cubicBezTo>
                <a:cubicBezTo>
                  <a:pt x="2941" y="1507"/>
                  <a:pt x="2941" y="1507"/>
                  <a:pt x="2941" y="1507"/>
                </a:cubicBezTo>
                <a:cubicBezTo>
                  <a:pt x="2942" y="1508"/>
                  <a:pt x="2942" y="1508"/>
                  <a:pt x="2942" y="1508"/>
                </a:cubicBezTo>
                <a:cubicBezTo>
                  <a:pt x="2942" y="1507"/>
                  <a:pt x="2942" y="1507"/>
                  <a:pt x="2942" y="1507"/>
                </a:cubicBezTo>
                <a:cubicBezTo>
                  <a:pt x="2945" y="1503"/>
                  <a:pt x="2945" y="1503"/>
                  <a:pt x="2945" y="1503"/>
                </a:cubicBezTo>
                <a:cubicBezTo>
                  <a:pt x="2950" y="1500"/>
                  <a:pt x="2950" y="1500"/>
                  <a:pt x="2950" y="1500"/>
                </a:cubicBezTo>
                <a:cubicBezTo>
                  <a:pt x="2953" y="1497"/>
                  <a:pt x="2953" y="1497"/>
                  <a:pt x="2953" y="1497"/>
                </a:cubicBezTo>
                <a:cubicBezTo>
                  <a:pt x="2951" y="1497"/>
                  <a:pt x="2951" y="1497"/>
                  <a:pt x="2951" y="1497"/>
                </a:cubicBezTo>
                <a:cubicBezTo>
                  <a:pt x="2950" y="1498"/>
                  <a:pt x="2950" y="1498"/>
                  <a:pt x="2950" y="1498"/>
                </a:cubicBezTo>
                <a:cubicBezTo>
                  <a:pt x="2951" y="1497"/>
                  <a:pt x="2951" y="1497"/>
                  <a:pt x="2951" y="1497"/>
                </a:cubicBezTo>
                <a:cubicBezTo>
                  <a:pt x="2949" y="1497"/>
                  <a:pt x="2949" y="1497"/>
                  <a:pt x="2949" y="1497"/>
                </a:cubicBezTo>
                <a:cubicBezTo>
                  <a:pt x="2951" y="1497"/>
                  <a:pt x="2951" y="1497"/>
                  <a:pt x="2951" y="1497"/>
                </a:cubicBezTo>
                <a:cubicBezTo>
                  <a:pt x="2953" y="1497"/>
                  <a:pt x="2953" y="1497"/>
                  <a:pt x="2953" y="1497"/>
                </a:cubicBezTo>
                <a:cubicBezTo>
                  <a:pt x="2957" y="1496"/>
                  <a:pt x="2957" y="1496"/>
                  <a:pt x="2957" y="1496"/>
                </a:cubicBezTo>
                <a:cubicBezTo>
                  <a:pt x="2965" y="1494"/>
                  <a:pt x="2965" y="1494"/>
                  <a:pt x="2965" y="1494"/>
                </a:cubicBezTo>
                <a:cubicBezTo>
                  <a:pt x="2971" y="1495"/>
                  <a:pt x="2971" y="1495"/>
                  <a:pt x="2971" y="1495"/>
                </a:cubicBezTo>
                <a:cubicBezTo>
                  <a:pt x="2974" y="1494"/>
                  <a:pt x="2974" y="1494"/>
                  <a:pt x="2974" y="1494"/>
                </a:cubicBezTo>
                <a:cubicBezTo>
                  <a:pt x="2974" y="1492"/>
                  <a:pt x="2974" y="1492"/>
                  <a:pt x="2974" y="1492"/>
                </a:cubicBezTo>
                <a:cubicBezTo>
                  <a:pt x="2976" y="1492"/>
                  <a:pt x="2976" y="1492"/>
                  <a:pt x="2976" y="1492"/>
                </a:cubicBezTo>
                <a:cubicBezTo>
                  <a:pt x="2978" y="1491"/>
                  <a:pt x="2978" y="1491"/>
                  <a:pt x="2978" y="1491"/>
                </a:cubicBezTo>
                <a:cubicBezTo>
                  <a:pt x="2979" y="1487"/>
                  <a:pt x="2979" y="1487"/>
                  <a:pt x="2979" y="1487"/>
                </a:cubicBezTo>
                <a:cubicBezTo>
                  <a:pt x="2979" y="1483"/>
                  <a:pt x="2979" y="1483"/>
                  <a:pt x="2979" y="1483"/>
                </a:cubicBezTo>
                <a:cubicBezTo>
                  <a:pt x="2979" y="1481"/>
                  <a:pt x="2979" y="1481"/>
                  <a:pt x="2979" y="1481"/>
                </a:cubicBezTo>
                <a:cubicBezTo>
                  <a:pt x="2982" y="1478"/>
                  <a:pt x="2982" y="1478"/>
                  <a:pt x="2982" y="1478"/>
                </a:cubicBezTo>
                <a:cubicBezTo>
                  <a:pt x="2982" y="1472"/>
                  <a:pt x="2982" y="1472"/>
                  <a:pt x="2982" y="1472"/>
                </a:cubicBezTo>
                <a:cubicBezTo>
                  <a:pt x="2984" y="1469"/>
                  <a:pt x="2984" y="1469"/>
                  <a:pt x="2984" y="1469"/>
                </a:cubicBezTo>
                <a:cubicBezTo>
                  <a:pt x="2984" y="1465"/>
                  <a:pt x="2984" y="1465"/>
                  <a:pt x="2984" y="1465"/>
                </a:cubicBezTo>
                <a:cubicBezTo>
                  <a:pt x="2986" y="1464"/>
                  <a:pt x="2986" y="1464"/>
                  <a:pt x="2986" y="1464"/>
                </a:cubicBezTo>
                <a:cubicBezTo>
                  <a:pt x="2986" y="1462"/>
                  <a:pt x="2986" y="1462"/>
                  <a:pt x="2986" y="1462"/>
                </a:cubicBezTo>
                <a:cubicBezTo>
                  <a:pt x="2992" y="1455"/>
                  <a:pt x="2992" y="1455"/>
                  <a:pt x="2992" y="1455"/>
                </a:cubicBezTo>
                <a:cubicBezTo>
                  <a:pt x="2994" y="1454"/>
                  <a:pt x="2994" y="1454"/>
                  <a:pt x="2994" y="1454"/>
                </a:cubicBezTo>
                <a:cubicBezTo>
                  <a:pt x="2995" y="1450"/>
                  <a:pt x="2995" y="1450"/>
                  <a:pt x="2995" y="1450"/>
                </a:cubicBezTo>
                <a:cubicBezTo>
                  <a:pt x="2998" y="1447"/>
                  <a:pt x="2998" y="1447"/>
                  <a:pt x="2998" y="1447"/>
                </a:cubicBezTo>
                <a:cubicBezTo>
                  <a:pt x="2999" y="1443"/>
                  <a:pt x="2999" y="1443"/>
                  <a:pt x="2999" y="1443"/>
                </a:cubicBezTo>
                <a:cubicBezTo>
                  <a:pt x="3002" y="1440"/>
                  <a:pt x="3002" y="1440"/>
                  <a:pt x="3002" y="1440"/>
                </a:cubicBezTo>
                <a:cubicBezTo>
                  <a:pt x="3001" y="1438"/>
                  <a:pt x="3001" y="1438"/>
                  <a:pt x="3001" y="1438"/>
                </a:cubicBezTo>
                <a:cubicBezTo>
                  <a:pt x="3003" y="1437"/>
                  <a:pt x="3003" y="1437"/>
                  <a:pt x="3003" y="1437"/>
                </a:cubicBezTo>
                <a:cubicBezTo>
                  <a:pt x="3005" y="1433"/>
                  <a:pt x="3005" y="1433"/>
                  <a:pt x="3005" y="1433"/>
                </a:cubicBezTo>
                <a:cubicBezTo>
                  <a:pt x="3003" y="1432"/>
                  <a:pt x="3003" y="1432"/>
                  <a:pt x="3003" y="1432"/>
                </a:cubicBezTo>
                <a:cubicBezTo>
                  <a:pt x="3007" y="1431"/>
                  <a:pt x="3007" y="1431"/>
                  <a:pt x="3007" y="1431"/>
                </a:cubicBezTo>
                <a:cubicBezTo>
                  <a:pt x="3009" y="1427"/>
                  <a:pt x="3009" y="1427"/>
                  <a:pt x="3009" y="1427"/>
                </a:cubicBezTo>
                <a:cubicBezTo>
                  <a:pt x="3010" y="1426"/>
                  <a:pt x="3010" y="1426"/>
                  <a:pt x="3010" y="1426"/>
                </a:cubicBezTo>
                <a:cubicBezTo>
                  <a:pt x="3011" y="1423"/>
                  <a:pt x="3011" y="1423"/>
                  <a:pt x="3011" y="1423"/>
                </a:cubicBezTo>
                <a:cubicBezTo>
                  <a:pt x="3014" y="1422"/>
                  <a:pt x="3014" y="1422"/>
                  <a:pt x="3014" y="1422"/>
                </a:cubicBezTo>
                <a:cubicBezTo>
                  <a:pt x="3016" y="1421"/>
                  <a:pt x="3016" y="1421"/>
                  <a:pt x="3016" y="1421"/>
                </a:cubicBezTo>
                <a:cubicBezTo>
                  <a:pt x="3013" y="1421"/>
                  <a:pt x="3013" y="1421"/>
                  <a:pt x="3013" y="1421"/>
                </a:cubicBezTo>
                <a:cubicBezTo>
                  <a:pt x="3014" y="1420"/>
                  <a:pt x="3014" y="1420"/>
                  <a:pt x="3014" y="1420"/>
                </a:cubicBezTo>
                <a:cubicBezTo>
                  <a:pt x="3018" y="1420"/>
                  <a:pt x="3018" y="1420"/>
                  <a:pt x="3018" y="1420"/>
                </a:cubicBezTo>
                <a:cubicBezTo>
                  <a:pt x="3021" y="1417"/>
                  <a:pt x="3021" y="1417"/>
                  <a:pt x="3021" y="1417"/>
                </a:cubicBezTo>
                <a:cubicBezTo>
                  <a:pt x="3022" y="1415"/>
                  <a:pt x="3022" y="1415"/>
                  <a:pt x="3022" y="1415"/>
                </a:cubicBezTo>
                <a:cubicBezTo>
                  <a:pt x="3021" y="1414"/>
                  <a:pt x="3021" y="1414"/>
                  <a:pt x="3021" y="1414"/>
                </a:cubicBezTo>
                <a:cubicBezTo>
                  <a:pt x="3022" y="1412"/>
                  <a:pt x="3022" y="1412"/>
                  <a:pt x="3022" y="1412"/>
                </a:cubicBezTo>
                <a:cubicBezTo>
                  <a:pt x="3025" y="1409"/>
                  <a:pt x="3025" y="1409"/>
                  <a:pt x="3025" y="1409"/>
                </a:cubicBezTo>
                <a:cubicBezTo>
                  <a:pt x="3025" y="1407"/>
                  <a:pt x="3025" y="1407"/>
                  <a:pt x="3025" y="1407"/>
                </a:cubicBezTo>
                <a:cubicBezTo>
                  <a:pt x="3027" y="1406"/>
                  <a:pt x="3027" y="1406"/>
                  <a:pt x="3027" y="1406"/>
                </a:cubicBezTo>
                <a:cubicBezTo>
                  <a:pt x="3029" y="1402"/>
                  <a:pt x="3029" y="1402"/>
                  <a:pt x="3029" y="1402"/>
                </a:cubicBezTo>
                <a:cubicBezTo>
                  <a:pt x="3029" y="1400"/>
                  <a:pt x="3029" y="1400"/>
                  <a:pt x="3029" y="1400"/>
                </a:cubicBezTo>
                <a:cubicBezTo>
                  <a:pt x="3030" y="1397"/>
                  <a:pt x="3030" y="1397"/>
                  <a:pt x="3030" y="1397"/>
                </a:cubicBezTo>
                <a:cubicBezTo>
                  <a:pt x="3029" y="1396"/>
                  <a:pt x="3029" y="1396"/>
                  <a:pt x="3029" y="1396"/>
                </a:cubicBezTo>
                <a:cubicBezTo>
                  <a:pt x="3030" y="1395"/>
                  <a:pt x="3030" y="1395"/>
                  <a:pt x="3030" y="1395"/>
                </a:cubicBezTo>
                <a:cubicBezTo>
                  <a:pt x="3033" y="1388"/>
                  <a:pt x="3033" y="1388"/>
                  <a:pt x="3033" y="1388"/>
                </a:cubicBezTo>
                <a:cubicBezTo>
                  <a:pt x="3033" y="1385"/>
                  <a:pt x="3033" y="1385"/>
                  <a:pt x="3033" y="1385"/>
                </a:cubicBezTo>
                <a:cubicBezTo>
                  <a:pt x="3037" y="1378"/>
                  <a:pt x="3037" y="1378"/>
                  <a:pt x="3037" y="1378"/>
                </a:cubicBezTo>
                <a:cubicBezTo>
                  <a:pt x="3037" y="1376"/>
                  <a:pt x="3037" y="1376"/>
                  <a:pt x="3037" y="1376"/>
                </a:cubicBezTo>
                <a:cubicBezTo>
                  <a:pt x="3039" y="1371"/>
                  <a:pt x="3039" y="1371"/>
                  <a:pt x="3039" y="1371"/>
                </a:cubicBezTo>
                <a:cubicBezTo>
                  <a:pt x="3041" y="1369"/>
                  <a:pt x="3041" y="1369"/>
                  <a:pt x="3041" y="1369"/>
                </a:cubicBezTo>
                <a:cubicBezTo>
                  <a:pt x="3042" y="1366"/>
                  <a:pt x="3042" y="1366"/>
                  <a:pt x="3042" y="1366"/>
                </a:cubicBezTo>
                <a:cubicBezTo>
                  <a:pt x="3042" y="1363"/>
                  <a:pt x="3042" y="1363"/>
                  <a:pt x="3042" y="1363"/>
                </a:cubicBezTo>
                <a:cubicBezTo>
                  <a:pt x="3043" y="1361"/>
                  <a:pt x="3043" y="1361"/>
                  <a:pt x="3043" y="1361"/>
                </a:cubicBezTo>
                <a:lnTo>
                  <a:pt x="3042" y="1356"/>
                </a:lnTo>
                <a:close/>
                <a:moveTo>
                  <a:pt x="2891" y="1188"/>
                </a:moveTo>
                <a:cubicBezTo>
                  <a:pt x="2892" y="1188"/>
                  <a:pt x="2892" y="1188"/>
                  <a:pt x="2892" y="1188"/>
                </a:cubicBezTo>
                <a:cubicBezTo>
                  <a:pt x="2895" y="1188"/>
                  <a:pt x="2895" y="1188"/>
                  <a:pt x="2895" y="1188"/>
                </a:cubicBezTo>
                <a:cubicBezTo>
                  <a:pt x="2896" y="1187"/>
                  <a:pt x="2896" y="1187"/>
                  <a:pt x="2896" y="1187"/>
                </a:cubicBezTo>
                <a:cubicBezTo>
                  <a:pt x="2895" y="1186"/>
                  <a:pt x="2895" y="1186"/>
                  <a:pt x="2895" y="1186"/>
                </a:cubicBezTo>
                <a:cubicBezTo>
                  <a:pt x="2894" y="1187"/>
                  <a:pt x="2894" y="1187"/>
                  <a:pt x="2894" y="1187"/>
                </a:cubicBezTo>
                <a:cubicBezTo>
                  <a:pt x="2894" y="1186"/>
                  <a:pt x="2894" y="1186"/>
                  <a:pt x="2894" y="1186"/>
                </a:cubicBezTo>
                <a:cubicBezTo>
                  <a:pt x="2895" y="1184"/>
                  <a:pt x="2895" y="1184"/>
                  <a:pt x="2895" y="1184"/>
                </a:cubicBezTo>
                <a:cubicBezTo>
                  <a:pt x="2895" y="1184"/>
                  <a:pt x="2895" y="1184"/>
                  <a:pt x="2895" y="1184"/>
                </a:cubicBezTo>
                <a:cubicBezTo>
                  <a:pt x="2893" y="1185"/>
                  <a:pt x="2893" y="1185"/>
                  <a:pt x="2893" y="1185"/>
                </a:cubicBezTo>
                <a:cubicBezTo>
                  <a:pt x="2893" y="1183"/>
                  <a:pt x="2893" y="1183"/>
                  <a:pt x="2893" y="1183"/>
                </a:cubicBezTo>
                <a:cubicBezTo>
                  <a:pt x="2892" y="1183"/>
                  <a:pt x="2892" y="1183"/>
                  <a:pt x="2892" y="1183"/>
                </a:cubicBezTo>
                <a:cubicBezTo>
                  <a:pt x="2892" y="1184"/>
                  <a:pt x="2892" y="1184"/>
                  <a:pt x="2892" y="1184"/>
                </a:cubicBezTo>
                <a:cubicBezTo>
                  <a:pt x="2890" y="1184"/>
                  <a:pt x="2890" y="1184"/>
                  <a:pt x="2890" y="1184"/>
                </a:cubicBezTo>
                <a:cubicBezTo>
                  <a:pt x="2891" y="1185"/>
                  <a:pt x="2891" y="1185"/>
                  <a:pt x="2891" y="1185"/>
                </a:cubicBezTo>
                <a:cubicBezTo>
                  <a:pt x="2890" y="1185"/>
                  <a:pt x="2890" y="1185"/>
                  <a:pt x="2890" y="1185"/>
                </a:cubicBezTo>
                <a:cubicBezTo>
                  <a:pt x="2891" y="1188"/>
                  <a:pt x="2891" y="1188"/>
                  <a:pt x="2891" y="1188"/>
                </a:cubicBezTo>
                <a:cubicBezTo>
                  <a:pt x="2890" y="1188"/>
                  <a:pt x="2890" y="1188"/>
                  <a:pt x="2890" y="1188"/>
                </a:cubicBezTo>
                <a:lnTo>
                  <a:pt x="2891" y="1188"/>
                </a:lnTo>
                <a:close/>
                <a:moveTo>
                  <a:pt x="2936" y="1570"/>
                </a:moveTo>
                <a:cubicBezTo>
                  <a:pt x="2937" y="1570"/>
                  <a:pt x="2937" y="1570"/>
                  <a:pt x="2937" y="1570"/>
                </a:cubicBezTo>
                <a:cubicBezTo>
                  <a:pt x="2936" y="1569"/>
                  <a:pt x="2936" y="1569"/>
                  <a:pt x="2936" y="1569"/>
                </a:cubicBezTo>
                <a:lnTo>
                  <a:pt x="2936" y="1570"/>
                </a:lnTo>
                <a:close/>
                <a:moveTo>
                  <a:pt x="2683" y="1124"/>
                </a:moveTo>
                <a:cubicBezTo>
                  <a:pt x="2681" y="1121"/>
                  <a:pt x="2681" y="1121"/>
                  <a:pt x="2681" y="1121"/>
                </a:cubicBezTo>
                <a:cubicBezTo>
                  <a:pt x="2678" y="1121"/>
                  <a:pt x="2678" y="1121"/>
                  <a:pt x="2678" y="1121"/>
                </a:cubicBezTo>
                <a:cubicBezTo>
                  <a:pt x="2675" y="1122"/>
                  <a:pt x="2675" y="1122"/>
                  <a:pt x="2675" y="1122"/>
                </a:cubicBezTo>
                <a:cubicBezTo>
                  <a:pt x="2673" y="1121"/>
                  <a:pt x="2673" y="1121"/>
                  <a:pt x="2673" y="1121"/>
                </a:cubicBezTo>
                <a:cubicBezTo>
                  <a:pt x="2671" y="1122"/>
                  <a:pt x="2671" y="1122"/>
                  <a:pt x="2671" y="1122"/>
                </a:cubicBezTo>
                <a:cubicBezTo>
                  <a:pt x="2671" y="1123"/>
                  <a:pt x="2671" y="1123"/>
                  <a:pt x="2671" y="1123"/>
                </a:cubicBezTo>
                <a:cubicBezTo>
                  <a:pt x="2672" y="1125"/>
                  <a:pt x="2672" y="1125"/>
                  <a:pt x="2672" y="1125"/>
                </a:cubicBezTo>
                <a:cubicBezTo>
                  <a:pt x="2674" y="1125"/>
                  <a:pt x="2674" y="1125"/>
                  <a:pt x="2674" y="1125"/>
                </a:cubicBezTo>
                <a:cubicBezTo>
                  <a:pt x="2677" y="1127"/>
                  <a:pt x="2677" y="1127"/>
                  <a:pt x="2677" y="1127"/>
                </a:cubicBezTo>
                <a:cubicBezTo>
                  <a:pt x="2677" y="1128"/>
                  <a:pt x="2677" y="1128"/>
                  <a:pt x="2677" y="1128"/>
                </a:cubicBezTo>
                <a:cubicBezTo>
                  <a:pt x="2678" y="1127"/>
                  <a:pt x="2678" y="1127"/>
                  <a:pt x="2678" y="1127"/>
                </a:cubicBezTo>
                <a:cubicBezTo>
                  <a:pt x="2680" y="1126"/>
                  <a:pt x="2680" y="1126"/>
                  <a:pt x="2680" y="1126"/>
                </a:cubicBezTo>
                <a:cubicBezTo>
                  <a:pt x="2680" y="1125"/>
                  <a:pt x="2680" y="1125"/>
                  <a:pt x="2680" y="1125"/>
                </a:cubicBezTo>
                <a:cubicBezTo>
                  <a:pt x="2682" y="1125"/>
                  <a:pt x="2682" y="1125"/>
                  <a:pt x="2682" y="1125"/>
                </a:cubicBezTo>
                <a:lnTo>
                  <a:pt x="2683" y="1124"/>
                </a:lnTo>
                <a:close/>
                <a:moveTo>
                  <a:pt x="2624" y="1052"/>
                </a:moveTo>
                <a:cubicBezTo>
                  <a:pt x="2625" y="1052"/>
                  <a:pt x="2625" y="1052"/>
                  <a:pt x="2625" y="1052"/>
                </a:cubicBezTo>
                <a:cubicBezTo>
                  <a:pt x="2627" y="1050"/>
                  <a:pt x="2627" y="1050"/>
                  <a:pt x="2627" y="1050"/>
                </a:cubicBezTo>
                <a:cubicBezTo>
                  <a:pt x="2625" y="1048"/>
                  <a:pt x="2625" y="1048"/>
                  <a:pt x="2625" y="1048"/>
                </a:cubicBezTo>
                <a:cubicBezTo>
                  <a:pt x="2623" y="1048"/>
                  <a:pt x="2623" y="1048"/>
                  <a:pt x="2623" y="1048"/>
                </a:cubicBezTo>
                <a:cubicBezTo>
                  <a:pt x="2623" y="1048"/>
                  <a:pt x="2623" y="1050"/>
                  <a:pt x="2623" y="1050"/>
                </a:cubicBezTo>
                <a:cubicBezTo>
                  <a:pt x="2623" y="1051"/>
                  <a:pt x="2623" y="1051"/>
                  <a:pt x="2623" y="1051"/>
                </a:cubicBezTo>
                <a:lnTo>
                  <a:pt x="2624" y="1052"/>
                </a:lnTo>
                <a:close/>
                <a:moveTo>
                  <a:pt x="2616" y="1055"/>
                </a:moveTo>
                <a:cubicBezTo>
                  <a:pt x="2618" y="1056"/>
                  <a:pt x="2618" y="1056"/>
                  <a:pt x="2618" y="1056"/>
                </a:cubicBezTo>
                <a:cubicBezTo>
                  <a:pt x="2618" y="1055"/>
                  <a:pt x="2618" y="1055"/>
                  <a:pt x="2618" y="1055"/>
                </a:cubicBezTo>
                <a:cubicBezTo>
                  <a:pt x="2618" y="1054"/>
                  <a:pt x="2618" y="1054"/>
                  <a:pt x="2618" y="1054"/>
                </a:cubicBezTo>
                <a:cubicBezTo>
                  <a:pt x="2616" y="1054"/>
                  <a:pt x="2616" y="1054"/>
                  <a:pt x="2616" y="1054"/>
                </a:cubicBezTo>
                <a:lnTo>
                  <a:pt x="2616" y="1055"/>
                </a:lnTo>
                <a:close/>
                <a:moveTo>
                  <a:pt x="2622" y="1041"/>
                </a:moveTo>
                <a:cubicBezTo>
                  <a:pt x="2620" y="1041"/>
                  <a:pt x="2620" y="1041"/>
                  <a:pt x="2620" y="1041"/>
                </a:cubicBezTo>
                <a:cubicBezTo>
                  <a:pt x="2619" y="1041"/>
                  <a:pt x="2619" y="1041"/>
                  <a:pt x="2619" y="1041"/>
                </a:cubicBezTo>
                <a:cubicBezTo>
                  <a:pt x="2620" y="1042"/>
                  <a:pt x="2620" y="1042"/>
                  <a:pt x="2620" y="1042"/>
                </a:cubicBezTo>
                <a:cubicBezTo>
                  <a:pt x="2622" y="1043"/>
                  <a:pt x="2622" y="1043"/>
                  <a:pt x="2622" y="1043"/>
                </a:cubicBezTo>
                <a:cubicBezTo>
                  <a:pt x="2623" y="1042"/>
                  <a:pt x="2623" y="1042"/>
                  <a:pt x="2623" y="1042"/>
                </a:cubicBezTo>
                <a:lnTo>
                  <a:pt x="2622" y="1041"/>
                </a:lnTo>
                <a:close/>
                <a:moveTo>
                  <a:pt x="2681" y="1129"/>
                </a:moveTo>
                <a:cubicBezTo>
                  <a:pt x="2682" y="1128"/>
                  <a:pt x="2682" y="1128"/>
                  <a:pt x="2682" y="1128"/>
                </a:cubicBezTo>
                <a:cubicBezTo>
                  <a:pt x="2681" y="1127"/>
                  <a:pt x="2681" y="1127"/>
                  <a:pt x="2681" y="1127"/>
                </a:cubicBezTo>
                <a:cubicBezTo>
                  <a:pt x="2680" y="1128"/>
                  <a:pt x="2680" y="1128"/>
                  <a:pt x="2680" y="1128"/>
                </a:cubicBezTo>
                <a:lnTo>
                  <a:pt x="2681" y="1129"/>
                </a:lnTo>
                <a:close/>
                <a:moveTo>
                  <a:pt x="2680" y="1109"/>
                </a:moveTo>
                <a:cubicBezTo>
                  <a:pt x="2681" y="1109"/>
                  <a:pt x="2681" y="1109"/>
                  <a:pt x="2681" y="1109"/>
                </a:cubicBezTo>
                <a:cubicBezTo>
                  <a:pt x="2682" y="1109"/>
                  <a:pt x="2682" y="1109"/>
                  <a:pt x="2682" y="1109"/>
                </a:cubicBezTo>
                <a:cubicBezTo>
                  <a:pt x="2682" y="1109"/>
                  <a:pt x="2682" y="1109"/>
                  <a:pt x="2682" y="1109"/>
                </a:cubicBezTo>
                <a:cubicBezTo>
                  <a:pt x="2680" y="1108"/>
                  <a:pt x="2680" y="1108"/>
                  <a:pt x="2680" y="1108"/>
                </a:cubicBezTo>
                <a:cubicBezTo>
                  <a:pt x="2679" y="1108"/>
                  <a:pt x="2679" y="1108"/>
                  <a:pt x="2679" y="1108"/>
                </a:cubicBezTo>
                <a:cubicBezTo>
                  <a:pt x="2678" y="1109"/>
                  <a:pt x="2678" y="1109"/>
                  <a:pt x="2678" y="1109"/>
                </a:cubicBezTo>
                <a:cubicBezTo>
                  <a:pt x="2678" y="1109"/>
                  <a:pt x="2678" y="1109"/>
                  <a:pt x="2678" y="1109"/>
                </a:cubicBezTo>
                <a:cubicBezTo>
                  <a:pt x="2679" y="1111"/>
                  <a:pt x="2679" y="1111"/>
                  <a:pt x="2679" y="1111"/>
                </a:cubicBezTo>
                <a:lnTo>
                  <a:pt x="2680" y="1109"/>
                </a:lnTo>
                <a:close/>
                <a:moveTo>
                  <a:pt x="2663" y="1110"/>
                </a:moveTo>
                <a:cubicBezTo>
                  <a:pt x="2662" y="1109"/>
                  <a:pt x="2662" y="1109"/>
                  <a:pt x="2662" y="1109"/>
                </a:cubicBezTo>
                <a:cubicBezTo>
                  <a:pt x="2656" y="1109"/>
                  <a:pt x="2656" y="1109"/>
                  <a:pt x="2656" y="1109"/>
                </a:cubicBezTo>
                <a:cubicBezTo>
                  <a:pt x="2655" y="1108"/>
                  <a:pt x="2655" y="1108"/>
                  <a:pt x="2655" y="1108"/>
                </a:cubicBezTo>
                <a:cubicBezTo>
                  <a:pt x="2654" y="1110"/>
                  <a:pt x="2654" y="1110"/>
                  <a:pt x="2654" y="1110"/>
                </a:cubicBezTo>
                <a:cubicBezTo>
                  <a:pt x="2656" y="1112"/>
                  <a:pt x="2656" y="1112"/>
                  <a:pt x="2656" y="1112"/>
                </a:cubicBezTo>
                <a:cubicBezTo>
                  <a:pt x="2657" y="1113"/>
                  <a:pt x="2657" y="1113"/>
                  <a:pt x="2657" y="1113"/>
                </a:cubicBezTo>
                <a:cubicBezTo>
                  <a:pt x="2659" y="1112"/>
                  <a:pt x="2659" y="1112"/>
                  <a:pt x="2659" y="1112"/>
                </a:cubicBezTo>
                <a:cubicBezTo>
                  <a:pt x="2662" y="1112"/>
                  <a:pt x="2662" y="1112"/>
                  <a:pt x="2662" y="1112"/>
                </a:cubicBezTo>
                <a:cubicBezTo>
                  <a:pt x="2664" y="1111"/>
                  <a:pt x="2664" y="1111"/>
                  <a:pt x="2664" y="1111"/>
                </a:cubicBezTo>
                <a:cubicBezTo>
                  <a:pt x="2666" y="1111"/>
                  <a:pt x="2666" y="1111"/>
                  <a:pt x="2666" y="1111"/>
                </a:cubicBezTo>
                <a:cubicBezTo>
                  <a:pt x="2667" y="1110"/>
                  <a:pt x="2667" y="1110"/>
                  <a:pt x="2667" y="1110"/>
                </a:cubicBezTo>
                <a:cubicBezTo>
                  <a:pt x="2666" y="1109"/>
                  <a:pt x="2666" y="1109"/>
                  <a:pt x="2666" y="1109"/>
                </a:cubicBezTo>
                <a:lnTo>
                  <a:pt x="2663" y="1110"/>
                </a:lnTo>
                <a:close/>
                <a:moveTo>
                  <a:pt x="2625" y="1048"/>
                </a:moveTo>
                <a:cubicBezTo>
                  <a:pt x="2625" y="1047"/>
                  <a:pt x="2625" y="1047"/>
                  <a:pt x="2625" y="1047"/>
                </a:cubicBezTo>
                <a:cubicBezTo>
                  <a:pt x="2625" y="1047"/>
                  <a:pt x="2625" y="1047"/>
                  <a:pt x="2625" y="1047"/>
                </a:cubicBezTo>
                <a:cubicBezTo>
                  <a:pt x="2623" y="1046"/>
                  <a:pt x="2623" y="1046"/>
                  <a:pt x="2623" y="1046"/>
                </a:cubicBezTo>
                <a:cubicBezTo>
                  <a:pt x="2621" y="1045"/>
                  <a:pt x="2621" y="1045"/>
                  <a:pt x="2621" y="1045"/>
                </a:cubicBezTo>
                <a:cubicBezTo>
                  <a:pt x="2621" y="1046"/>
                  <a:pt x="2621" y="1046"/>
                  <a:pt x="2621" y="1046"/>
                </a:cubicBezTo>
                <a:cubicBezTo>
                  <a:pt x="2622" y="1048"/>
                  <a:pt x="2622" y="1048"/>
                  <a:pt x="2622" y="1048"/>
                </a:cubicBezTo>
                <a:cubicBezTo>
                  <a:pt x="2623" y="1048"/>
                  <a:pt x="2623" y="1048"/>
                  <a:pt x="2623" y="1048"/>
                </a:cubicBezTo>
                <a:lnTo>
                  <a:pt x="2625" y="1048"/>
                </a:lnTo>
                <a:close/>
                <a:moveTo>
                  <a:pt x="2864" y="1456"/>
                </a:moveTo>
                <a:cubicBezTo>
                  <a:pt x="2862" y="1456"/>
                  <a:pt x="2862" y="1456"/>
                  <a:pt x="2862" y="1456"/>
                </a:cubicBezTo>
                <a:cubicBezTo>
                  <a:pt x="2863" y="1455"/>
                  <a:pt x="2863" y="1455"/>
                  <a:pt x="2863" y="1455"/>
                </a:cubicBezTo>
                <a:cubicBezTo>
                  <a:pt x="2862" y="1455"/>
                  <a:pt x="2862" y="1455"/>
                  <a:pt x="2862" y="1455"/>
                </a:cubicBezTo>
                <a:cubicBezTo>
                  <a:pt x="2861" y="1454"/>
                  <a:pt x="2861" y="1454"/>
                  <a:pt x="2861" y="1454"/>
                </a:cubicBezTo>
                <a:cubicBezTo>
                  <a:pt x="2862" y="1453"/>
                  <a:pt x="2862" y="1453"/>
                  <a:pt x="2862" y="1453"/>
                </a:cubicBezTo>
                <a:cubicBezTo>
                  <a:pt x="2860" y="1453"/>
                  <a:pt x="2860" y="1453"/>
                  <a:pt x="2860" y="1453"/>
                </a:cubicBezTo>
                <a:cubicBezTo>
                  <a:pt x="2858" y="1453"/>
                  <a:pt x="2858" y="1453"/>
                  <a:pt x="2858" y="1453"/>
                </a:cubicBezTo>
                <a:cubicBezTo>
                  <a:pt x="2853" y="1454"/>
                  <a:pt x="2853" y="1454"/>
                  <a:pt x="2853" y="1454"/>
                </a:cubicBezTo>
                <a:cubicBezTo>
                  <a:pt x="2850" y="1456"/>
                  <a:pt x="2850" y="1456"/>
                  <a:pt x="2850" y="1456"/>
                </a:cubicBezTo>
                <a:cubicBezTo>
                  <a:pt x="2850" y="1457"/>
                  <a:pt x="2850" y="1457"/>
                  <a:pt x="2850" y="1457"/>
                </a:cubicBezTo>
                <a:cubicBezTo>
                  <a:pt x="2852" y="1458"/>
                  <a:pt x="2852" y="1458"/>
                  <a:pt x="2852" y="1458"/>
                </a:cubicBezTo>
                <a:cubicBezTo>
                  <a:pt x="2854" y="1458"/>
                  <a:pt x="2854" y="1458"/>
                  <a:pt x="2854" y="1458"/>
                </a:cubicBezTo>
                <a:cubicBezTo>
                  <a:pt x="2855" y="1458"/>
                  <a:pt x="2855" y="1458"/>
                  <a:pt x="2855" y="1458"/>
                </a:cubicBezTo>
                <a:cubicBezTo>
                  <a:pt x="2857" y="1458"/>
                  <a:pt x="2857" y="1458"/>
                  <a:pt x="2857" y="1458"/>
                </a:cubicBezTo>
                <a:cubicBezTo>
                  <a:pt x="2858" y="1458"/>
                  <a:pt x="2858" y="1458"/>
                  <a:pt x="2858" y="1458"/>
                </a:cubicBezTo>
                <a:cubicBezTo>
                  <a:pt x="2859" y="1459"/>
                  <a:pt x="2859" y="1459"/>
                  <a:pt x="2859" y="1459"/>
                </a:cubicBezTo>
                <a:cubicBezTo>
                  <a:pt x="2860" y="1459"/>
                  <a:pt x="2860" y="1459"/>
                  <a:pt x="2860" y="1459"/>
                </a:cubicBezTo>
                <a:cubicBezTo>
                  <a:pt x="2860" y="1458"/>
                  <a:pt x="2860" y="1458"/>
                  <a:pt x="2860" y="1458"/>
                </a:cubicBezTo>
                <a:cubicBezTo>
                  <a:pt x="2861" y="1458"/>
                  <a:pt x="2861" y="1458"/>
                  <a:pt x="2861" y="1458"/>
                </a:cubicBezTo>
                <a:cubicBezTo>
                  <a:pt x="2862" y="1457"/>
                  <a:pt x="2862" y="1457"/>
                  <a:pt x="2862" y="1457"/>
                </a:cubicBezTo>
                <a:cubicBezTo>
                  <a:pt x="2865" y="1457"/>
                  <a:pt x="2865" y="1457"/>
                  <a:pt x="2865" y="1457"/>
                </a:cubicBezTo>
                <a:cubicBezTo>
                  <a:pt x="2866" y="1456"/>
                  <a:pt x="2866" y="1456"/>
                  <a:pt x="2866" y="1456"/>
                </a:cubicBezTo>
                <a:cubicBezTo>
                  <a:pt x="2865" y="1456"/>
                  <a:pt x="2865" y="1456"/>
                  <a:pt x="2865" y="1456"/>
                </a:cubicBezTo>
                <a:lnTo>
                  <a:pt x="2864" y="1456"/>
                </a:lnTo>
                <a:close/>
                <a:moveTo>
                  <a:pt x="2910" y="1524"/>
                </a:moveTo>
                <a:cubicBezTo>
                  <a:pt x="2911" y="1522"/>
                  <a:pt x="2911" y="1522"/>
                  <a:pt x="2911" y="1522"/>
                </a:cubicBezTo>
                <a:cubicBezTo>
                  <a:pt x="2911" y="1520"/>
                  <a:pt x="2911" y="1520"/>
                  <a:pt x="2911" y="1520"/>
                </a:cubicBezTo>
                <a:cubicBezTo>
                  <a:pt x="2911" y="1517"/>
                  <a:pt x="2911" y="1517"/>
                  <a:pt x="2911" y="1517"/>
                </a:cubicBezTo>
                <a:cubicBezTo>
                  <a:pt x="2910" y="1516"/>
                  <a:pt x="2910" y="1516"/>
                  <a:pt x="2910" y="1516"/>
                </a:cubicBezTo>
                <a:cubicBezTo>
                  <a:pt x="2909" y="1517"/>
                  <a:pt x="2909" y="1517"/>
                  <a:pt x="2909" y="1517"/>
                </a:cubicBezTo>
                <a:cubicBezTo>
                  <a:pt x="2907" y="1519"/>
                  <a:pt x="2907" y="1519"/>
                  <a:pt x="2907" y="1519"/>
                </a:cubicBezTo>
                <a:cubicBezTo>
                  <a:pt x="2908" y="1521"/>
                  <a:pt x="2908" y="1521"/>
                  <a:pt x="2908" y="1521"/>
                </a:cubicBezTo>
                <a:cubicBezTo>
                  <a:pt x="2906" y="1523"/>
                  <a:pt x="2906" y="1523"/>
                  <a:pt x="2906" y="1523"/>
                </a:cubicBezTo>
                <a:cubicBezTo>
                  <a:pt x="2907" y="1524"/>
                  <a:pt x="2907" y="1524"/>
                  <a:pt x="2907" y="1524"/>
                </a:cubicBezTo>
                <a:cubicBezTo>
                  <a:pt x="2906" y="1526"/>
                  <a:pt x="2906" y="1526"/>
                  <a:pt x="2906" y="1526"/>
                </a:cubicBezTo>
                <a:cubicBezTo>
                  <a:pt x="2908" y="1526"/>
                  <a:pt x="2908" y="1526"/>
                  <a:pt x="2908" y="1526"/>
                </a:cubicBezTo>
                <a:cubicBezTo>
                  <a:pt x="2909" y="1525"/>
                  <a:pt x="2909" y="1525"/>
                  <a:pt x="2909" y="1525"/>
                </a:cubicBezTo>
                <a:lnTo>
                  <a:pt x="2910" y="1524"/>
                </a:lnTo>
                <a:close/>
                <a:moveTo>
                  <a:pt x="2924" y="1578"/>
                </a:moveTo>
                <a:cubicBezTo>
                  <a:pt x="2924" y="1579"/>
                  <a:pt x="2924" y="1579"/>
                  <a:pt x="2924" y="1579"/>
                </a:cubicBezTo>
                <a:cubicBezTo>
                  <a:pt x="2923" y="1582"/>
                  <a:pt x="2923" y="1582"/>
                  <a:pt x="2923" y="1582"/>
                </a:cubicBezTo>
                <a:cubicBezTo>
                  <a:pt x="2924" y="1582"/>
                  <a:pt x="2924" y="1582"/>
                  <a:pt x="2924" y="1582"/>
                </a:cubicBezTo>
                <a:cubicBezTo>
                  <a:pt x="2925" y="1579"/>
                  <a:pt x="2925" y="1579"/>
                  <a:pt x="2925" y="1579"/>
                </a:cubicBezTo>
                <a:cubicBezTo>
                  <a:pt x="2926" y="1578"/>
                  <a:pt x="2926" y="1578"/>
                  <a:pt x="2926" y="1578"/>
                </a:cubicBezTo>
                <a:cubicBezTo>
                  <a:pt x="2925" y="1577"/>
                  <a:pt x="2925" y="1577"/>
                  <a:pt x="2925" y="1577"/>
                </a:cubicBezTo>
                <a:lnTo>
                  <a:pt x="2924" y="1578"/>
                </a:lnTo>
                <a:close/>
                <a:moveTo>
                  <a:pt x="2636" y="1317"/>
                </a:moveTo>
                <a:cubicBezTo>
                  <a:pt x="2637" y="1321"/>
                  <a:pt x="2637" y="1321"/>
                  <a:pt x="2637" y="1321"/>
                </a:cubicBezTo>
                <a:cubicBezTo>
                  <a:pt x="2638" y="1318"/>
                  <a:pt x="2638" y="1318"/>
                  <a:pt x="2638" y="1318"/>
                </a:cubicBezTo>
                <a:cubicBezTo>
                  <a:pt x="2637" y="1315"/>
                  <a:pt x="2637" y="1315"/>
                  <a:pt x="2637" y="1315"/>
                </a:cubicBezTo>
                <a:lnTo>
                  <a:pt x="2636" y="1317"/>
                </a:lnTo>
                <a:close/>
                <a:moveTo>
                  <a:pt x="2638" y="1312"/>
                </a:moveTo>
                <a:cubicBezTo>
                  <a:pt x="2638" y="1309"/>
                  <a:pt x="2638" y="1309"/>
                  <a:pt x="2638" y="1309"/>
                </a:cubicBezTo>
                <a:cubicBezTo>
                  <a:pt x="2637" y="1313"/>
                  <a:pt x="2637" y="1313"/>
                  <a:pt x="2637" y="1313"/>
                </a:cubicBezTo>
                <a:cubicBezTo>
                  <a:pt x="2637" y="1313"/>
                  <a:pt x="2638" y="1312"/>
                  <a:pt x="2638" y="1312"/>
                </a:cubicBezTo>
                <a:close/>
                <a:moveTo>
                  <a:pt x="2668" y="1261"/>
                </a:moveTo>
                <a:cubicBezTo>
                  <a:pt x="2669" y="1260"/>
                  <a:pt x="2669" y="1260"/>
                  <a:pt x="2669" y="1260"/>
                </a:cubicBezTo>
                <a:cubicBezTo>
                  <a:pt x="2669" y="1257"/>
                  <a:pt x="2669" y="1257"/>
                  <a:pt x="2669" y="1257"/>
                </a:cubicBezTo>
                <a:cubicBezTo>
                  <a:pt x="2667" y="1260"/>
                  <a:pt x="2667" y="1260"/>
                  <a:pt x="2667" y="1260"/>
                </a:cubicBezTo>
                <a:lnTo>
                  <a:pt x="2668" y="1261"/>
                </a:lnTo>
                <a:close/>
                <a:moveTo>
                  <a:pt x="2783" y="633"/>
                </a:moveTo>
                <a:cubicBezTo>
                  <a:pt x="2782" y="633"/>
                  <a:pt x="2782" y="633"/>
                  <a:pt x="2782" y="633"/>
                </a:cubicBezTo>
                <a:cubicBezTo>
                  <a:pt x="2781" y="635"/>
                  <a:pt x="2781" y="635"/>
                  <a:pt x="2781" y="635"/>
                </a:cubicBezTo>
                <a:cubicBezTo>
                  <a:pt x="2781" y="636"/>
                  <a:pt x="2781" y="636"/>
                  <a:pt x="2781" y="636"/>
                </a:cubicBezTo>
                <a:cubicBezTo>
                  <a:pt x="2782" y="638"/>
                  <a:pt x="2782" y="638"/>
                  <a:pt x="2782" y="638"/>
                </a:cubicBezTo>
                <a:cubicBezTo>
                  <a:pt x="2783" y="637"/>
                  <a:pt x="2783" y="637"/>
                  <a:pt x="2783" y="637"/>
                </a:cubicBezTo>
                <a:cubicBezTo>
                  <a:pt x="2784" y="635"/>
                  <a:pt x="2784" y="635"/>
                  <a:pt x="2784" y="635"/>
                </a:cubicBezTo>
                <a:cubicBezTo>
                  <a:pt x="2783" y="634"/>
                  <a:pt x="2783" y="634"/>
                  <a:pt x="2783" y="634"/>
                </a:cubicBezTo>
                <a:lnTo>
                  <a:pt x="2783" y="633"/>
                </a:lnTo>
                <a:close/>
                <a:moveTo>
                  <a:pt x="824" y="1635"/>
                </a:moveTo>
                <a:cubicBezTo>
                  <a:pt x="825" y="1634"/>
                  <a:pt x="825" y="1634"/>
                  <a:pt x="825" y="1634"/>
                </a:cubicBezTo>
                <a:cubicBezTo>
                  <a:pt x="826" y="1634"/>
                  <a:pt x="826" y="1634"/>
                  <a:pt x="826" y="1634"/>
                </a:cubicBezTo>
                <a:cubicBezTo>
                  <a:pt x="826" y="1633"/>
                  <a:pt x="826" y="1633"/>
                  <a:pt x="826" y="1633"/>
                </a:cubicBezTo>
                <a:cubicBezTo>
                  <a:pt x="823" y="1631"/>
                  <a:pt x="823" y="1631"/>
                  <a:pt x="823" y="1631"/>
                </a:cubicBezTo>
                <a:cubicBezTo>
                  <a:pt x="822" y="1631"/>
                  <a:pt x="822" y="1631"/>
                  <a:pt x="822" y="1631"/>
                </a:cubicBezTo>
                <a:cubicBezTo>
                  <a:pt x="821" y="1630"/>
                  <a:pt x="821" y="1630"/>
                  <a:pt x="821" y="1630"/>
                </a:cubicBezTo>
                <a:cubicBezTo>
                  <a:pt x="820" y="1630"/>
                  <a:pt x="820" y="1630"/>
                  <a:pt x="820" y="1630"/>
                </a:cubicBezTo>
                <a:cubicBezTo>
                  <a:pt x="821" y="1632"/>
                  <a:pt x="821" y="1632"/>
                  <a:pt x="821" y="1632"/>
                </a:cubicBezTo>
                <a:cubicBezTo>
                  <a:pt x="820" y="1634"/>
                  <a:pt x="820" y="1634"/>
                  <a:pt x="820" y="1634"/>
                </a:cubicBezTo>
                <a:cubicBezTo>
                  <a:pt x="819" y="1635"/>
                  <a:pt x="819" y="1635"/>
                  <a:pt x="819" y="1635"/>
                </a:cubicBezTo>
                <a:cubicBezTo>
                  <a:pt x="820" y="1635"/>
                  <a:pt x="820" y="1635"/>
                  <a:pt x="820" y="1635"/>
                </a:cubicBezTo>
                <a:cubicBezTo>
                  <a:pt x="822" y="1635"/>
                  <a:pt x="822" y="1635"/>
                  <a:pt x="822" y="1635"/>
                </a:cubicBezTo>
                <a:lnTo>
                  <a:pt x="824" y="1635"/>
                </a:lnTo>
                <a:close/>
                <a:moveTo>
                  <a:pt x="820" y="1625"/>
                </a:moveTo>
                <a:cubicBezTo>
                  <a:pt x="820" y="1624"/>
                  <a:pt x="820" y="1624"/>
                  <a:pt x="820" y="1624"/>
                </a:cubicBezTo>
                <a:cubicBezTo>
                  <a:pt x="819" y="1623"/>
                  <a:pt x="819" y="1623"/>
                  <a:pt x="819" y="1623"/>
                </a:cubicBezTo>
                <a:cubicBezTo>
                  <a:pt x="818" y="1624"/>
                  <a:pt x="818" y="1624"/>
                  <a:pt x="818" y="1624"/>
                </a:cubicBezTo>
                <a:cubicBezTo>
                  <a:pt x="819" y="1626"/>
                  <a:pt x="819" y="1626"/>
                  <a:pt x="819" y="1626"/>
                </a:cubicBezTo>
                <a:lnTo>
                  <a:pt x="820" y="1625"/>
                </a:lnTo>
                <a:close/>
                <a:moveTo>
                  <a:pt x="823" y="1638"/>
                </a:moveTo>
                <a:cubicBezTo>
                  <a:pt x="823" y="1639"/>
                  <a:pt x="823" y="1639"/>
                  <a:pt x="823" y="1639"/>
                </a:cubicBezTo>
                <a:cubicBezTo>
                  <a:pt x="823" y="1639"/>
                  <a:pt x="823" y="1639"/>
                  <a:pt x="823" y="1639"/>
                </a:cubicBezTo>
                <a:cubicBezTo>
                  <a:pt x="823" y="1640"/>
                  <a:pt x="823" y="1640"/>
                  <a:pt x="823" y="1640"/>
                </a:cubicBezTo>
                <a:cubicBezTo>
                  <a:pt x="822" y="1641"/>
                  <a:pt x="822" y="1641"/>
                  <a:pt x="822" y="1641"/>
                </a:cubicBezTo>
                <a:cubicBezTo>
                  <a:pt x="823" y="1642"/>
                  <a:pt x="823" y="1642"/>
                  <a:pt x="823" y="1642"/>
                </a:cubicBezTo>
                <a:cubicBezTo>
                  <a:pt x="824" y="1643"/>
                  <a:pt x="824" y="1643"/>
                  <a:pt x="824" y="1643"/>
                </a:cubicBezTo>
                <a:cubicBezTo>
                  <a:pt x="825" y="1643"/>
                  <a:pt x="825" y="1643"/>
                  <a:pt x="825" y="1643"/>
                </a:cubicBezTo>
                <a:cubicBezTo>
                  <a:pt x="824" y="1642"/>
                  <a:pt x="824" y="1642"/>
                  <a:pt x="824" y="1642"/>
                </a:cubicBezTo>
                <a:cubicBezTo>
                  <a:pt x="825" y="1641"/>
                  <a:pt x="825" y="1641"/>
                  <a:pt x="825" y="1641"/>
                </a:cubicBezTo>
                <a:cubicBezTo>
                  <a:pt x="825" y="1639"/>
                  <a:pt x="825" y="1639"/>
                  <a:pt x="825" y="1639"/>
                </a:cubicBezTo>
                <a:cubicBezTo>
                  <a:pt x="824" y="1638"/>
                  <a:pt x="824" y="1638"/>
                  <a:pt x="824" y="1638"/>
                </a:cubicBezTo>
                <a:lnTo>
                  <a:pt x="823" y="1638"/>
                </a:lnTo>
                <a:close/>
                <a:moveTo>
                  <a:pt x="828" y="1642"/>
                </a:moveTo>
                <a:cubicBezTo>
                  <a:pt x="828" y="1641"/>
                  <a:pt x="828" y="1641"/>
                  <a:pt x="828" y="1641"/>
                </a:cubicBezTo>
                <a:cubicBezTo>
                  <a:pt x="827" y="1640"/>
                  <a:pt x="827" y="1640"/>
                  <a:pt x="827" y="1640"/>
                </a:cubicBezTo>
                <a:cubicBezTo>
                  <a:pt x="826" y="1639"/>
                  <a:pt x="826" y="1639"/>
                  <a:pt x="826" y="1639"/>
                </a:cubicBezTo>
                <a:cubicBezTo>
                  <a:pt x="826" y="1639"/>
                  <a:pt x="826" y="1639"/>
                  <a:pt x="826" y="1639"/>
                </a:cubicBezTo>
                <a:cubicBezTo>
                  <a:pt x="825" y="1640"/>
                  <a:pt x="825" y="1640"/>
                  <a:pt x="825" y="1640"/>
                </a:cubicBezTo>
                <a:cubicBezTo>
                  <a:pt x="826" y="1642"/>
                  <a:pt x="826" y="1642"/>
                  <a:pt x="826" y="1642"/>
                </a:cubicBezTo>
                <a:cubicBezTo>
                  <a:pt x="826" y="1642"/>
                  <a:pt x="826" y="1642"/>
                  <a:pt x="826" y="1642"/>
                </a:cubicBezTo>
                <a:cubicBezTo>
                  <a:pt x="826" y="1643"/>
                  <a:pt x="826" y="1643"/>
                  <a:pt x="826" y="1643"/>
                </a:cubicBezTo>
                <a:cubicBezTo>
                  <a:pt x="827" y="1643"/>
                  <a:pt x="827" y="1643"/>
                  <a:pt x="827" y="1643"/>
                </a:cubicBezTo>
                <a:lnTo>
                  <a:pt x="828" y="1642"/>
                </a:lnTo>
                <a:close/>
                <a:moveTo>
                  <a:pt x="827" y="1645"/>
                </a:moveTo>
                <a:cubicBezTo>
                  <a:pt x="827" y="1647"/>
                  <a:pt x="827" y="1647"/>
                  <a:pt x="827" y="1647"/>
                </a:cubicBezTo>
                <a:cubicBezTo>
                  <a:pt x="827" y="1648"/>
                  <a:pt x="827" y="1648"/>
                  <a:pt x="827" y="1648"/>
                </a:cubicBezTo>
                <a:cubicBezTo>
                  <a:pt x="827" y="1648"/>
                  <a:pt x="827" y="1648"/>
                  <a:pt x="827" y="1648"/>
                </a:cubicBezTo>
                <a:cubicBezTo>
                  <a:pt x="828" y="1648"/>
                  <a:pt x="828" y="1648"/>
                  <a:pt x="828" y="1648"/>
                </a:cubicBezTo>
                <a:cubicBezTo>
                  <a:pt x="829" y="1645"/>
                  <a:pt x="829" y="1645"/>
                  <a:pt x="829" y="1645"/>
                </a:cubicBezTo>
                <a:cubicBezTo>
                  <a:pt x="828" y="1644"/>
                  <a:pt x="828" y="1644"/>
                  <a:pt x="828" y="1644"/>
                </a:cubicBezTo>
                <a:lnTo>
                  <a:pt x="827" y="1645"/>
                </a:lnTo>
                <a:close/>
                <a:moveTo>
                  <a:pt x="821" y="1625"/>
                </a:moveTo>
                <a:cubicBezTo>
                  <a:pt x="820" y="1625"/>
                  <a:pt x="820" y="1625"/>
                  <a:pt x="820" y="1625"/>
                </a:cubicBezTo>
                <a:cubicBezTo>
                  <a:pt x="821" y="1628"/>
                  <a:pt x="821" y="1628"/>
                  <a:pt x="821" y="1628"/>
                </a:cubicBezTo>
                <a:cubicBezTo>
                  <a:pt x="823" y="1630"/>
                  <a:pt x="823" y="1630"/>
                  <a:pt x="823" y="1630"/>
                </a:cubicBezTo>
                <a:cubicBezTo>
                  <a:pt x="825" y="1630"/>
                  <a:pt x="825" y="1630"/>
                  <a:pt x="825" y="1630"/>
                </a:cubicBezTo>
                <a:cubicBezTo>
                  <a:pt x="826" y="1629"/>
                  <a:pt x="826" y="1629"/>
                  <a:pt x="826" y="1629"/>
                </a:cubicBezTo>
                <a:cubicBezTo>
                  <a:pt x="824" y="1626"/>
                  <a:pt x="824" y="1626"/>
                  <a:pt x="824" y="1626"/>
                </a:cubicBezTo>
                <a:lnTo>
                  <a:pt x="821" y="1625"/>
                </a:lnTo>
                <a:close/>
                <a:moveTo>
                  <a:pt x="819" y="1616"/>
                </a:moveTo>
                <a:cubicBezTo>
                  <a:pt x="817" y="1616"/>
                  <a:pt x="817" y="1616"/>
                  <a:pt x="817" y="1616"/>
                </a:cubicBezTo>
                <a:cubicBezTo>
                  <a:pt x="816" y="1616"/>
                  <a:pt x="816" y="1616"/>
                  <a:pt x="816" y="1616"/>
                </a:cubicBezTo>
                <a:cubicBezTo>
                  <a:pt x="815" y="1616"/>
                  <a:pt x="815" y="1616"/>
                  <a:pt x="815" y="1616"/>
                </a:cubicBezTo>
                <a:cubicBezTo>
                  <a:pt x="815" y="1617"/>
                  <a:pt x="815" y="1617"/>
                  <a:pt x="815" y="1617"/>
                </a:cubicBezTo>
                <a:cubicBezTo>
                  <a:pt x="815" y="1618"/>
                  <a:pt x="815" y="1618"/>
                  <a:pt x="815" y="1618"/>
                </a:cubicBezTo>
                <a:cubicBezTo>
                  <a:pt x="816" y="1619"/>
                  <a:pt x="816" y="1619"/>
                  <a:pt x="816" y="1619"/>
                </a:cubicBezTo>
                <a:cubicBezTo>
                  <a:pt x="816" y="1621"/>
                  <a:pt x="816" y="1621"/>
                  <a:pt x="816" y="1621"/>
                </a:cubicBezTo>
                <a:cubicBezTo>
                  <a:pt x="817" y="1621"/>
                  <a:pt x="817" y="1621"/>
                  <a:pt x="817" y="1621"/>
                </a:cubicBezTo>
                <a:cubicBezTo>
                  <a:pt x="818" y="1620"/>
                  <a:pt x="818" y="1620"/>
                  <a:pt x="818" y="1620"/>
                </a:cubicBezTo>
                <a:cubicBezTo>
                  <a:pt x="818" y="1618"/>
                  <a:pt x="818" y="1618"/>
                  <a:pt x="818" y="1618"/>
                </a:cubicBezTo>
                <a:lnTo>
                  <a:pt x="819" y="1616"/>
                </a:lnTo>
                <a:close/>
                <a:moveTo>
                  <a:pt x="815" y="1624"/>
                </a:moveTo>
                <a:cubicBezTo>
                  <a:pt x="816" y="1623"/>
                  <a:pt x="816" y="1623"/>
                  <a:pt x="816" y="1623"/>
                </a:cubicBezTo>
                <a:cubicBezTo>
                  <a:pt x="817" y="1622"/>
                  <a:pt x="817" y="1622"/>
                  <a:pt x="817" y="1622"/>
                </a:cubicBezTo>
                <a:cubicBezTo>
                  <a:pt x="815" y="1622"/>
                  <a:pt x="815" y="1622"/>
                  <a:pt x="815" y="1622"/>
                </a:cubicBezTo>
                <a:lnTo>
                  <a:pt x="815" y="1624"/>
                </a:lnTo>
                <a:close/>
                <a:moveTo>
                  <a:pt x="831" y="1643"/>
                </a:moveTo>
                <a:cubicBezTo>
                  <a:pt x="831" y="1642"/>
                  <a:pt x="831" y="1642"/>
                  <a:pt x="831" y="1642"/>
                </a:cubicBezTo>
                <a:cubicBezTo>
                  <a:pt x="829" y="1641"/>
                  <a:pt x="829" y="1641"/>
                  <a:pt x="829" y="1641"/>
                </a:cubicBezTo>
                <a:cubicBezTo>
                  <a:pt x="829" y="1642"/>
                  <a:pt x="829" y="1642"/>
                  <a:pt x="829" y="1642"/>
                </a:cubicBezTo>
                <a:cubicBezTo>
                  <a:pt x="831" y="1643"/>
                  <a:pt x="831" y="1643"/>
                  <a:pt x="831" y="1643"/>
                </a:cubicBezTo>
                <a:close/>
                <a:moveTo>
                  <a:pt x="832" y="1639"/>
                </a:moveTo>
                <a:cubicBezTo>
                  <a:pt x="831" y="1637"/>
                  <a:pt x="831" y="1637"/>
                  <a:pt x="831" y="1637"/>
                </a:cubicBezTo>
                <a:cubicBezTo>
                  <a:pt x="830" y="1637"/>
                  <a:pt x="830" y="1637"/>
                  <a:pt x="830" y="1637"/>
                </a:cubicBezTo>
                <a:cubicBezTo>
                  <a:pt x="830" y="1640"/>
                  <a:pt x="830" y="1640"/>
                  <a:pt x="830" y="1640"/>
                </a:cubicBezTo>
                <a:cubicBezTo>
                  <a:pt x="831" y="1641"/>
                  <a:pt x="831" y="1641"/>
                  <a:pt x="831" y="1641"/>
                </a:cubicBezTo>
                <a:cubicBezTo>
                  <a:pt x="834" y="1643"/>
                  <a:pt x="834" y="1643"/>
                  <a:pt x="834" y="1643"/>
                </a:cubicBezTo>
                <a:cubicBezTo>
                  <a:pt x="834" y="1642"/>
                  <a:pt x="834" y="1642"/>
                  <a:pt x="834" y="1642"/>
                </a:cubicBezTo>
                <a:cubicBezTo>
                  <a:pt x="834" y="1641"/>
                  <a:pt x="834" y="1641"/>
                  <a:pt x="834" y="1641"/>
                </a:cubicBezTo>
                <a:lnTo>
                  <a:pt x="832" y="1639"/>
                </a:lnTo>
                <a:close/>
                <a:moveTo>
                  <a:pt x="849" y="1674"/>
                </a:moveTo>
                <a:cubicBezTo>
                  <a:pt x="850" y="1674"/>
                  <a:pt x="850" y="1674"/>
                  <a:pt x="850" y="1674"/>
                </a:cubicBezTo>
                <a:cubicBezTo>
                  <a:pt x="851" y="1675"/>
                  <a:pt x="851" y="1675"/>
                  <a:pt x="851" y="1675"/>
                </a:cubicBezTo>
                <a:cubicBezTo>
                  <a:pt x="852" y="1674"/>
                  <a:pt x="852" y="1674"/>
                  <a:pt x="852" y="1674"/>
                </a:cubicBezTo>
                <a:cubicBezTo>
                  <a:pt x="851" y="1673"/>
                  <a:pt x="851" y="1673"/>
                  <a:pt x="851" y="1673"/>
                </a:cubicBezTo>
                <a:lnTo>
                  <a:pt x="849" y="1674"/>
                </a:lnTo>
                <a:close/>
                <a:moveTo>
                  <a:pt x="844" y="1665"/>
                </a:moveTo>
                <a:cubicBezTo>
                  <a:pt x="846" y="1665"/>
                  <a:pt x="846" y="1665"/>
                  <a:pt x="846" y="1665"/>
                </a:cubicBezTo>
                <a:cubicBezTo>
                  <a:pt x="847" y="1664"/>
                  <a:pt x="847" y="1664"/>
                  <a:pt x="847" y="1664"/>
                </a:cubicBezTo>
                <a:cubicBezTo>
                  <a:pt x="846" y="1664"/>
                  <a:pt x="846" y="1664"/>
                  <a:pt x="846" y="1664"/>
                </a:cubicBezTo>
                <a:cubicBezTo>
                  <a:pt x="845" y="1664"/>
                  <a:pt x="845" y="1664"/>
                  <a:pt x="845" y="1664"/>
                </a:cubicBezTo>
                <a:cubicBezTo>
                  <a:pt x="843" y="1662"/>
                  <a:pt x="843" y="1662"/>
                  <a:pt x="843" y="1662"/>
                </a:cubicBezTo>
                <a:cubicBezTo>
                  <a:pt x="842" y="1661"/>
                  <a:pt x="842" y="1661"/>
                  <a:pt x="842" y="1661"/>
                </a:cubicBezTo>
                <a:cubicBezTo>
                  <a:pt x="840" y="1661"/>
                  <a:pt x="840" y="1661"/>
                  <a:pt x="840" y="1661"/>
                </a:cubicBezTo>
                <a:cubicBezTo>
                  <a:pt x="839" y="1660"/>
                  <a:pt x="839" y="1660"/>
                  <a:pt x="839" y="1660"/>
                </a:cubicBezTo>
                <a:cubicBezTo>
                  <a:pt x="837" y="1660"/>
                  <a:pt x="837" y="1660"/>
                  <a:pt x="837" y="1660"/>
                </a:cubicBezTo>
                <a:cubicBezTo>
                  <a:pt x="835" y="1660"/>
                  <a:pt x="835" y="1660"/>
                  <a:pt x="835" y="1660"/>
                </a:cubicBezTo>
                <a:cubicBezTo>
                  <a:pt x="834" y="1659"/>
                  <a:pt x="834" y="1659"/>
                  <a:pt x="834" y="1659"/>
                </a:cubicBezTo>
                <a:cubicBezTo>
                  <a:pt x="832" y="1656"/>
                  <a:pt x="832" y="1656"/>
                  <a:pt x="832" y="1656"/>
                </a:cubicBezTo>
                <a:cubicBezTo>
                  <a:pt x="830" y="1655"/>
                  <a:pt x="830" y="1655"/>
                  <a:pt x="830" y="1655"/>
                </a:cubicBezTo>
                <a:cubicBezTo>
                  <a:pt x="830" y="1656"/>
                  <a:pt x="830" y="1656"/>
                  <a:pt x="830" y="1656"/>
                </a:cubicBezTo>
                <a:cubicBezTo>
                  <a:pt x="830" y="1658"/>
                  <a:pt x="830" y="1658"/>
                  <a:pt x="830" y="1658"/>
                </a:cubicBezTo>
                <a:cubicBezTo>
                  <a:pt x="832" y="1661"/>
                  <a:pt x="832" y="1661"/>
                  <a:pt x="832" y="1661"/>
                </a:cubicBezTo>
                <a:cubicBezTo>
                  <a:pt x="834" y="1661"/>
                  <a:pt x="834" y="1661"/>
                  <a:pt x="834" y="1661"/>
                </a:cubicBezTo>
                <a:cubicBezTo>
                  <a:pt x="837" y="1662"/>
                  <a:pt x="837" y="1662"/>
                  <a:pt x="837" y="1662"/>
                </a:cubicBezTo>
                <a:cubicBezTo>
                  <a:pt x="838" y="1664"/>
                  <a:pt x="838" y="1664"/>
                  <a:pt x="838" y="1664"/>
                </a:cubicBezTo>
                <a:cubicBezTo>
                  <a:pt x="839" y="1664"/>
                  <a:pt x="839" y="1664"/>
                  <a:pt x="839" y="1664"/>
                </a:cubicBezTo>
                <a:cubicBezTo>
                  <a:pt x="840" y="1663"/>
                  <a:pt x="840" y="1663"/>
                  <a:pt x="840" y="1663"/>
                </a:cubicBezTo>
                <a:cubicBezTo>
                  <a:pt x="843" y="1664"/>
                  <a:pt x="843" y="1664"/>
                  <a:pt x="843" y="1664"/>
                </a:cubicBezTo>
                <a:lnTo>
                  <a:pt x="844" y="1665"/>
                </a:lnTo>
                <a:close/>
                <a:moveTo>
                  <a:pt x="831" y="1646"/>
                </a:moveTo>
                <a:cubicBezTo>
                  <a:pt x="832" y="1647"/>
                  <a:pt x="832" y="1647"/>
                  <a:pt x="832" y="1647"/>
                </a:cubicBezTo>
                <a:cubicBezTo>
                  <a:pt x="834" y="1649"/>
                  <a:pt x="834" y="1649"/>
                  <a:pt x="834" y="1649"/>
                </a:cubicBezTo>
                <a:cubicBezTo>
                  <a:pt x="835" y="1649"/>
                  <a:pt x="835" y="1649"/>
                  <a:pt x="835" y="1649"/>
                </a:cubicBezTo>
                <a:cubicBezTo>
                  <a:pt x="835" y="1648"/>
                  <a:pt x="835" y="1648"/>
                  <a:pt x="835" y="1648"/>
                </a:cubicBezTo>
                <a:cubicBezTo>
                  <a:pt x="832" y="1645"/>
                  <a:pt x="832" y="1645"/>
                  <a:pt x="832" y="1645"/>
                </a:cubicBezTo>
                <a:lnTo>
                  <a:pt x="831" y="1646"/>
                </a:lnTo>
                <a:close/>
                <a:moveTo>
                  <a:pt x="834" y="1645"/>
                </a:moveTo>
                <a:cubicBezTo>
                  <a:pt x="834" y="1644"/>
                  <a:pt x="834" y="1644"/>
                  <a:pt x="834" y="1644"/>
                </a:cubicBezTo>
                <a:cubicBezTo>
                  <a:pt x="832" y="1644"/>
                  <a:pt x="832" y="1644"/>
                  <a:pt x="832" y="1644"/>
                </a:cubicBezTo>
                <a:cubicBezTo>
                  <a:pt x="832" y="1644"/>
                  <a:pt x="832" y="1644"/>
                  <a:pt x="832" y="1644"/>
                </a:cubicBezTo>
                <a:cubicBezTo>
                  <a:pt x="833" y="1646"/>
                  <a:pt x="833" y="1646"/>
                  <a:pt x="833" y="1646"/>
                </a:cubicBezTo>
                <a:lnTo>
                  <a:pt x="834" y="1645"/>
                </a:lnTo>
                <a:close/>
                <a:moveTo>
                  <a:pt x="826" y="1625"/>
                </a:moveTo>
                <a:cubicBezTo>
                  <a:pt x="824" y="1622"/>
                  <a:pt x="824" y="1622"/>
                  <a:pt x="824" y="1622"/>
                </a:cubicBezTo>
                <a:cubicBezTo>
                  <a:pt x="823" y="1622"/>
                  <a:pt x="823" y="1622"/>
                  <a:pt x="823" y="1622"/>
                </a:cubicBezTo>
                <a:cubicBezTo>
                  <a:pt x="821" y="1621"/>
                  <a:pt x="821" y="1621"/>
                  <a:pt x="821" y="1621"/>
                </a:cubicBezTo>
                <a:cubicBezTo>
                  <a:pt x="821" y="1621"/>
                  <a:pt x="821" y="1621"/>
                  <a:pt x="821" y="1621"/>
                </a:cubicBezTo>
                <a:cubicBezTo>
                  <a:pt x="821" y="1622"/>
                  <a:pt x="821" y="1622"/>
                  <a:pt x="821" y="1622"/>
                </a:cubicBezTo>
                <a:cubicBezTo>
                  <a:pt x="822" y="1624"/>
                  <a:pt x="822" y="1624"/>
                  <a:pt x="822" y="1624"/>
                </a:cubicBezTo>
                <a:cubicBezTo>
                  <a:pt x="824" y="1625"/>
                  <a:pt x="824" y="1625"/>
                  <a:pt x="824" y="1625"/>
                </a:cubicBezTo>
                <a:cubicBezTo>
                  <a:pt x="827" y="1627"/>
                  <a:pt x="827" y="1627"/>
                  <a:pt x="827" y="1627"/>
                </a:cubicBezTo>
                <a:lnTo>
                  <a:pt x="826" y="1625"/>
                </a:lnTo>
                <a:close/>
                <a:moveTo>
                  <a:pt x="833" y="1651"/>
                </a:moveTo>
                <a:cubicBezTo>
                  <a:pt x="832" y="1651"/>
                  <a:pt x="832" y="1651"/>
                  <a:pt x="832" y="1651"/>
                </a:cubicBezTo>
                <a:cubicBezTo>
                  <a:pt x="832" y="1652"/>
                  <a:pt x="832" y="1652"/>
                  <a:pt x="832" y="1652"/>
                </a:cubicBezTo>
                <a:cubicBezTo>
                  <a:pt x="834" y="1652"/>
                  <a:pt x="834" y="1652"/>
                  <a:pt x="834" y="1652"/>
                </a:cubicBezTo>
                <a:cubicBezTo>
                  <a:pt x="835" y="1653"/>
                  <a:pt x="835" y="1653"/>
                  <a:pt x="835" y="1653"/>
                </a:cubicBezTo>
                <a:cubicBezTo>
                  <a:pt x="836" y="1654"/>
                  <a:pt x="836" y="1654"/>
                  <a:pt x="836" y="1654"/>
                </a:cubicBezTo>
                <a:cubicBezTo>
                  <a:pt x="837" y="1654"/>
                  <a:pt x="837" y="1654"/>
                  <a:pt x="837" y="1654"/>
                </a:cubicBezTo>
                <a:cubicBezTo>
                  <a:pt x="838" y="1652"/>
                  <a:pt x="838" y="1652"/>
                  <a:pt x="838" y="1652"/>
                </a:cubicBezTo>
                <a:cubicBezTo>
                  <a:pt x="837" y="1651"/>
                  <a:pt x="837" y="1651"/>
                  <a:pt x="837" y="1651"/>
                </a:cubicBezTo>
                <a:cubicBezTo>
                  <a:pt x="835" y="1651"/>
                  <a:pt x="835" y="1651"/>
                  <a:pt x="835" y="1651"/>
                </a:cubicBezTo>
                <a:lnTo>
                  <a:pt x="833" y="1651"/>
                </a:lnTo>
                <a:close/>
                <a:moveTo>
                  <a:pt x="836" y="1665"/>
                </a:moveTo>
                <a:cubicBezTo>
                  <a:pt x="835" y="1666"/>
                  <a:pt x="835" y="1666"/>
                  <a:pt x="835" y="1666"/>
                </a:cubicBezTo>
                <a:cubicBezTo>
                  <a:pt x="837" y="1666"/>
                  <a:pt x="837" y="1666"/>
                  <a:pt x="837" y="1666"/>
                </a:cubicBezTo>
                <a:cubicBezTo>
                  <a:pt x="837" y="1666"/>
                  <a:pt x="836" y="1665"/>
                  <a:pt x="836" y="1665"/>
                </a:cubicBezTo>
                <a:close/>
                <a:moveTo>
                  <a:pt x="305" y="284"/>
                </a:moveTo>
                <a:cubicBezTo>
                  <a:pt x="304" y="283"/>
                  <a:pt x="304" y="283"/>
                  <a:pt x="304" y="283"/>
                </a:cubicBezTo>
                <a:cubicBezTo>
                  <a:pt x="303" y="284"/>
                  <a:pt x="303" y="284"/>
                  <a:pt x="303" y="284"/>
                </a:cubicBezTo>
                <a:cubicBezTo>
                  <a:pt x="303" y="283"/>
                  <a:pt x="303" y="283"/>
                  <a:pt x="303" y="283"/>
                </a:cubicBezTo>
                <a:cubicBezTo>
                  <a:pt x="304" y="281"/>
                  <a:pt x="304" y="281"/>
                  <a:pt x="304" y="281"/>
                </a:cubicBezTo>
                <a:cubicBezTo>
                  <a:pt x="302" y="279"/>
                  <a:pt x="302" y="279"/>
                  <a:pt x="302" y="279"/>
                </a:cubicBezTo>
                <a:cubicBezTo>
                  <a:pt x="301" y="279"/>
                  <a:pt x="301" y="279"/>
                  <a:pt x="301" y="279"/>
                </a:cubicBezTo>
                <a:cubicBezTo>
                  <a:pt x="301" y="281"/>
                  <a:pt x="301" y="281"/>
                  <a:pt x="301" y="281"/>
                </a:cubicBezTo>
                <a:cubicBezTo>
                  <a:pt x="299" y="280"/>
                  <a:pt x="299" y="280"/>
                  <a:pt x="299" y="280"/>
                </a:cubicBezTo>
                <a:cubicBezTo>
                  <a:pt x="298" y="281"/>
                  <a:pt x="298" y="281"/>
                  <a:pt x="298" y="281"/>
                </a:cubicBezTo>
                <a:cubicBezTo>
                  <a:pt x="298" y="283"/>
                  <a:pt x="298" y="283"/>
                  <a:pt x="298" y="283"/>
                </a:cubicBezTo>
                <a:cubicBezTo>
                  <a:pt x="299" y="284"/>
                  <a:pt x="299" y="284"/>
                  <a:pt x="299" y="284"/>
                </a:cubicBezTo>
                <a:cubicBezTo>
                  <a:pt x="298" y="286"/>
                  <a:pt x="298" y="286"/>
                  <a:pt x="298" y="286"/>
                </a:cubicBezTo>
                <a:cubicBezTo>
                  <a:pt x="299" y="287"/>
                  <a:pt x="299" y="287"/>
                  <a:pt x="299" y="287"/>
                </a:cubicBezTo>
                <a:cubicBezTo>
                  <a:pt x="299" y="289"/>
                  <a:pt x="299" y="289"/>
                  <a:pt x="299" y="289"/>
                </a:cubicBezTo>
                <a:cubicBezTo>
                  <a:pt x="298" y="290"/>
                  <a:pt x="298" y="290"/>
                  <a:pt x="298" y="290"/>
                </a:cubicBezTo>
                <a:cubicBezTo>
                  <a:pt x="297" y="289"/>
                  <a:pt x="297" y="289"/>
                  <a:pt x="297" y="289"/>
                </a:cubicBezTo>
                <a:cubicBezTo>
                  <a:pt x="296" y="290"/>
                  <a:pt x="296" y="290"/>
                  <a:pt x="296" y="290"/>
                </a:cubicBezTo>
                <a:cubicBezTo>
                  <a:pt x="296" y="291"/>
                  <a:pt x="296" y="291"/>
                  <a:pt x="296" y="291"/>
                </a:cubicBezTo>
                <a:cubicBezTo>
                  <a:pt x="296" y="293"/>
                  <a:pt x="296" y="293"/>
                  <a:pt x="296" y="293"/>
                </a:cubicBezTo>
                <a:cubicBezTo>
                  <a:pt x="295" y="294"/>
                  <a:pt x="295" y="294"/>
                  <a:pt x="295" y="294"/>
                </a:cubicBezTo>
                <a:cubicBezTo>
                  <a:pt x="296" y="295"/>
                  <a:pt x="296" y="295"/>
                  <a:pt x="296" y="295"/>
                </a:cubicBezTo>
                <a:cubicBezTo>
                  <a:pt x="297" y="292"/>
                  <a:pt x="297" y="292"/>
                  <a:pt x="297" y="292"/>
                </a:cubicBezTo>
                <a:cubicBezTo>
                  <a:pt x="298" y="293"/>
                  <a:pt x="298" y="293"/>
                  <a:pt x="298" y="293"/>
                </a:cubicBezTo>
                <a:cubicBezTo>
                  <a:pt x="297" y="295"/>
                  <a:pt x="297" y="295"/>
                  <a:pt x="297" y="295"/>
                </a:cubicBezTo>
                <a:cubicBezTo>
                  <a:pt x="299" y="294"/>
                  <a:pt x="299" y="294"/>
                  <a:pt x="299" y="294"/>
                </a:cubicBezTo>
                <a:cubicBezTo>
                  <a:pt x="300" y="293"/>
                  <a:pt x="300" y="293"/>
                  <a:pt x="300" y="293"/>
                </a:cubicBezTo>
                <a:cubicBezTo>
                  <a:pt x="300" y="291"/>
                  <a:pt x="300" y="291"/>
                  <a:pt x="300" y="291"/>
                </a:cubicBezTo>
                <a:cubicBezTo>
                  <a:pt x="303" y="288"/>
                  <a:pt x="303" y="288"/>
                  <a:pt x="303" y="288"/>
                </a:cubicBezTo>
                <a:lnTo>
                  <a:pt x="305" y="284"/>
                </a:lnTo>
                <a:close/>
                <a:moveTo>
                  <a:pt x="299" y="270"/>
                </a:moveTo>
                <a:cubicBezTo>
                  <a:pt x="298" y="270"/>
                  <a:pt x="298" y="270"/>
                  <a:pt x="298" y="270"/>
                </a:cubicBezTo>
                <a:cubicBezTo>
                  <a:pt x="299" y="271"/>
                  <a:pt x="299" y="271"/>
                  <a:pt x="299" y="271"/>
                </a:cubicBezTo>
                <a:lnTo>
                  <a:pt x="299" y="270"/>
                </a:lnTo>
                <a:close/>
                <a:moveTo>
                  <a:pt x="302" y="297"/>
                </a:moveTo>
                <a:cubicBezTo>
                  <a:pt x="304" y="296"/>
                  <a:pt x="304" y="296"/>
                  <a:pt x="304" y="296"/>
                </a:cubicBezTo>
                <a:cubicBezTo>
                  <a:pt x="302" y="295"/>
                  <a:pt x="302" y="295"/>
                  <a:pt x="302" y="295"/>
                </a:cubicBezTo>
                <a:cubicBezTo>
                  <a:pt x="301" y="295"/>
                  <a:pt x="301" y="295"/>
                  <a:pt x="301" y="295"/>
                </a:cubicBezTo>
                <a:cubicBezTo>
                  <a:pt x="299" y="298"/>
                  <a:pt x="299" y="298"/>
                  <a:pt x="299" y="298"/>
                </a:cubicBezTo>
                <a:cubicBezTo>
                  <a:pt x="300" y="298"/>
                  <a:pt x="300" y="298"/>
                  <a:pt x="300" y="298"/>
                </a:cubicBezTo>
                <a:cubicBezTo>
                  <a:pt x="301" y="297"/>
                  <a:pt x="301" y="297"/>
                  <a:pt x="301" y="297"/>
                </a:cubicBezTo>
                <a:lnTo>
                  <a:pt x="302" y="297"/>
                </a:lnTo>
                <a:close/>
                <a:moveTo>
                  <a:pt x="297" y="321"/>
                </a:moveTo>
                <a:cubicBezTo>
                  <a:pt x="298" y="322"/>
                  <a:pt x="298" y="322"/>
                  <a:pt x="298" y="322"/>
                </a:cubicBezTo>
                <a:cubicBezTo>
                  <a:pt x="300" y="320"/>
                  <a:pt x="300" y="320"/>
                  <a:pt x="300" y="320"/>
                </a:cubicBezTo>
                <a:cubicBezTo>
                  <a:pt x="298" y="317"/>
                  <a:pt x="298" y="317"/>
                  <a:pt x="298" y="317"/>
                </a:cubicBezTo>
                <a:cubicBezTo>
                  <a:pt x="299" y="316"/>
                  <a:pt x="299" y="316"/>
                  <a:pt x="299" y="316"/>
                </a:cubicBezTo>
                <a:cubicBezTo>
                  <a:pt x="297" y="315"/>
                  <a:pt x="297" y="315"/>
                  <a:pt x="297" y="315"/>
                </a:cubicBezTo>
                <a:cubicBezTo>
                  <a:pt x="296" y="316"/>
                  <a:pt x="296" y="316"/>
                  <a:pt x="296" y="316"/>
                </a:cubicBezTo>
                <a:cubicBezTo>
                  <a:pt x="296" y="317"/>
                  <a:pt x="296" y="317"/>
                  <a:pt x="296" y="317"/>
                </a:cubicBezTo>
                <a:cubicBezTo>
                  <a:pt x="297" y="319"/>
                  <a:pt x="297" y="319"/>
                  <a:pt x="297" y="319"/>
                </a:cubicBezTo>
                <a:lnTo>
                  <a:pt x="297" y="321"/>
                </a:lnTo>
                <a:close/>
                <a:moveTo>
                  <a:pt x="300" y="301"/>
                </a:moveTo>
                <a:cubicBezTo>
                  <a:pt x="300" y="300"/>
                  <a:pt x="300" y="300"/>
                  <a:pt x="300" y="300"/>
                </a:cubicBezTo>
                <a:cubicBezTo>
                  <a:pt x="299" y="301"/>
                  <a:pt x="299" y="301"/>
                  <a:pt x="299" y="301"/>
                </a:cubicBezTo>
                <a:cubicBezTo>
                  <a:pt x="299" y="302"/>
                  <a:pt x="299" y="302"/>
                  <a:pt x="299" y="302"/>
                </a:cubicBezTo>
                <a:lnTo>
                  <a:pt x="300" y="301"/>
                </a:lnTo>
                <a:close/>
                <a:moveTo>
                  <a:pt x="301" y="334"/>
                </a:moveTo>
                <a:cubicBezTo>
                  <a:pt x="299" y="337"/>
                  <a:pt x="299" y="337"/>
                  <a:pt x="299" y="337"/>
                </a:cubicBezTo>
                <a:cubicBezTo>
                  <a:pt x="297" y="341"/>
                  <a:pt x="297" y="341"/>
                  <a:pt x="297" y="341"/>
                </a:cubicBezTo>
                <a:cubicBezTo>
                  <a:pt x="295" y="341"/>
                  <a:pt x="295" y="341"/>
                  <a:pt x="295" y="341"/>
                </a:cubicBezTo>
                <a:cubicBezTo>
                  <a:pt x="295" y="340"/>
                  <a:pt x="295" y="340"/>
                  <a:pt x="295" y="340"/>
                </a:cubicBezTo>
                <a:cubicBezTo>
                  <a:pt x="294" y="339"/>
                  <a:pt x="294" y="339"/>
                  <a:pt x="294" y="339"/>
                </a:cubicBezTo>
                <a:cubicBezTo>
                  <a:pt x="297" y="338"/>
                  <a:pt x="297" y="338"/>
                  <a:pt x="297" y="338"/>
                </a:cubicBezTo>
                <a:cubicBezTo>
                  <a:pt x="299" y="336"/>
                  <a:pt x="299" y="336"/>
                  <a:pt x="299" y="336"/>
                </a:cubicBezTo>
                <a:cubicBezTo>
                  <a:pt x="299" y="334"/>
                  <a:pt x="299" y="334"/>
                  <a:pt x="299" y="334"/>
                </a:cubicBezTo>
                <a:cubicBezTo>
                  <a:pt x="299" y="332"/>
                  <a:pt x="299" y="332"/>
                  <a:pt x="299" y="332"/>
                </a:cubicBezTo>
                <a:cubicBezTo>
                  <a:pt x="298" y="332"/>
                  <a:pt x="298" y="332"/>
                  <a:pt x="298" y="332"/>
                </a:cubicBezTo>
                <a:cubicBezTo>
                  <a:pt x="297" y="333"/>
                  <a:pt x="297" y="333"/>
                  <a:pt x="297" y="333"/>
                </a:cubicBezTo>
                <a:cubicBezTo>
                  <a:pt x="295" y="333"/>
                  <a:pt x="295" y="333"/>
                  <a:pt x="295" y="333"/>
                </a:cubicBezTo>
                <a:cubicBezTo>
                  <a:pt x="296" y="331"/>
                  <a:pt x="296" y="331"/>
                  <a:pt x="296" y="331"/>
                </a:cubicBezTo>
                <a:cubicBezTo>
                  <a:pt x="293" y="330"/>
                  <a:pt x="293" y="330"/>
                  <a:pt x="293" y="330"/>
                </a:cubicBezTo>
                <a:cubicBezTo>
                  <a:pt x="290" y="335"/>
                  <a:pt x="290" y="335"/>
                  <a:pt x="290" y="335"/>
                </a:cubicBezTo>
                <a:cubicBezTo>
                  <a:pt x="290" y="339"/>
                  <a:pt x="290" y="339"/>
                  <a:pt x="290" y="339"/>
                </a:cubicBezTo>
                <a:cubicBezTo>
                  <a:pt x="289" y="341"/>
                  <a:pt x="289" y="341"/>
                  <a:pt x="289" y="341"/>
                </a:cubicBezTo>
                <a:cubicBezTo>
                  <a:pt x="289" y="342"/>
                  <a:pt x="289" y="342"/>
                  <a:pt x="289" y="342"/>
                </a:cubicBezTo>
                <a:cubicBezTo>
                  <a:pt x="291" y="343"/>
                  <a:pt x="291" y="343"/>
                  <a:pt x="291" y="343"/>
                </a:cubicBezTo>
                <a:cubicBezTo>
                  <a:pt x="292" y="344"/>
                  <a:pt x="292" y="344"/>
                  <a:pt x="292" y="344"/>
                </a:cubicBezTo>
                <a:cubicBezTo>
                  <a:pt x="292" y="346"/>
                  <a:pt x="292" y="346"/>
                  <a:pt x="292" y="346"/>
                </a:cubicBezTo>
                <a:cubicBezTo>
                  <a:pt x="291" y="346"/>
                  <a:pt x="291" y="346"/>
                  <a:pt x="291" y="346"/>
                </a:cubicBezTo>
                <a:cubicBezTo>
                  <a:pt x="289" y="345"/>
                  <a:pt x="289" y="345"/>
                  <a:pt x="289" y="345"/>
                </a:cubicBezTo>
                <a:cubicBezTo>
                  <a:pt x="289" y="347"/>
                  <a:pt x="289" y="347"/>
                  <a:pt x="289" y="347"/>
                </a:cubicBezTo>
                <a:cubicBezTo>
                  <a:pt x="291" y="348"/>
                  <a:pt x="291" y="348"/>
                  <a:pt x="291" y="348"/>
                </a:cubicBezTo>
                <a:cubicBezTo>
                  <a:pt x="290" y="350"/>
                  <a:pt x="290" y="350"/>
                  <a:pt x="290" y="350"/>
                </a:cubicBezTo>
                <a:cubicBezTo>
                  <a:pt x="291" y="351"/>
                  <a:pt x="291" y="351"/>
                  <a:pt x="291" y="351"/>
                </a:cubicBezTo>
                <a:cubicBezTo>
                  <a:pt x="293" y="353"/>
                  <a:pt x="293" y="353"/>
                  <a:pt x="293" y="353"/>
                </a:cubicBezTo>
                <a:cubicBezTo>
                  <a:pt x="290" y="353"/>
                  <a:pt x="290" y="353"/>
                  <a:pt x="290" y="353"/>
                </a:cubicBezTo>
                <a:cubicBezTo>
                  <a:pt x="289" y="354"/>
                  <a:pt x="289" y="354"/>
                  <a:pt x="289" y="354"/>
                </a:cubicBezTo>
                <a:cubicBezTo>
                  <a:pt x="290" y="356"/>
                  <a:pt x="290" y="356"/>
                  <a:pt x="290" y="356"/>
                </a:cubicBezTo>
                <a:cubicBezTo>
                  <a:pt x="292" y="356"/>
                  <a:pt x="292" y="356"/>
                  <a:pt x="292" y="356"/>
                </a:cubicBezTo>
                <a:cubicBezTo>
                  <a:pt x="292" y="358"/>
                  <a:pt x="292" y="358"/>
                  <a:pt x="292" y="358"/>
                </a:cubicBezTo>
                <a:cubicBezTo>
                  <a:pt x="292" y="360"/>
                  <a:pt x="292" y="360"/>
                  <a:pt x="292" y="360"/>
                </a:cubicBezTo>
                <a:cubicBezTo>
                  <a:pt x="295" y="367"/>
                  <a:pt x="295" y="367"/>
                  <a:pt x="295" y="367"/>
                </a:cubicBezTo>
                <a:cubicBezTo>
                  <a:pt x="298" y="368"/>
                  <a:pt x="298" y="368"/>
                  <a:pt x="298" y="368"/>
                </a:cubicBezTo>
                <a:cubicBezTo>
                  <a:pt x="299" y="366"/>
                  <a:pt x="299" y="366"/>
                  <a:pt x="299" y="366"/>
                </a:cubicBezTo>
                <a:cubicBezTo>
                  <a:pt x="298" y="365"/>
                  <a:pt x="298" y="365"/>
                  <a:pt x="298" y="365"/>
                </a:cubicBezTo>
                <a:cubicBezTo>
                  <a:pt x="297" y="365"/>
                  <a:pt x="297" y="365"/>
                  <a:pt x="297" y="365"/>
                </a:cubicBezTo>
                <a:cubicBezTo>
                  <a:pt x="296" y="362"/>
                  <a:pt x="296" y="362"/>
                  <a:pt x="296" y="362"/>
                </a:cubicBezTo>
                <a:cubicBezTo>
                  <a:pt x="295" y="359"/>
                  <a:pt x="295" y="359"/>
                  <a:pt x="295" y="359"/>
                </a:cubicBezTo>
                <a:cubicBezTo>
                  <a:pt x="295" y="356"/>
                  <a:pt x="295" y="356"/>
                  <a:pt x="295" y="356"/>
                </a:cubicBezTo>
                <a:cubicBezTo>
                  <a:pt x="295" y="354"/>
                  <a:pt x="295" y="354"/>
                  <a:pt x="295" y="354"/>
                </a:cubicBezTo>
                <a:cubicBezTo>
                  <a:pt x="296" y="351"/>
                  <a:pt x="296" y="351"/>
                  <a:pt x="296" y="351"/>
                </a:cubicBezTo>
                <a:cubicBezTo>
                  <a:pt x="298" y="351"/>
                  <a:pt x="298" y="351"/>
                  <a:pt x="298" y="351"/>
                </a:cubicBezTo>
                <a:cubicBezTo>
                  <a:pt x="298" y="349"/>
                  <a:pt x="298" y="349"/>
                  <a:pt x="298" y="349"/>
                </a:cubicBezTo>
                <a:cubicBezTo>
                  <a:pt x="296" y="349"/>
                  <a:pt x="296" y="349"/>
                  <a:pt x="296" y="349"/>
                </a:cubicBezTo>
                <a:cubicBezTo>
                  <a:pt x="295" y="349"/>
                  <a:pt x="295" y="349"/>
                  <a:pt x="295" y="349"/>
                </a:cubicBezTo>
                <a:cubicBezTo>
                  <a:pt x="293" y="349"/>
                  <a:pt x="293" y="349"/>
                  <a:pt x="293" y="349"/>
                </a:cubicBezTo>
                <a:cubicBezTo>
                  <a:pt x="295" y="348"/>
                  <a:pt x="295" y="348"/>
                  <a:pt x="295" y="348"/>
                </a:cubicBezTo>
                <a:cubicBezTo>
                  <a:pt x="296" y="348"/>
                  <a:pt x="296" y="348"/>
                  <a:pt x="296" y="348"/>
                </a:cubicBezTo>
                <a:cubicBezTo>
                  <a:pt x="299" y="346"/>
                  <a:pt x="299" y="346"/>
                  <a:pt x="299" y="346"/>
                </a:cubicBezTo>
                <a:cubicBezTo>
                  <a:pt x="299" y="343"/>
                  <a:pt x="299" y="343"/>
                  <a:pt x="299" y="343"/>
                </a:cubicBezTo>
                <a:cubicBezTo>
                  <a:pt x="301" y="340"/>
                  <a:pt x="301" y="340"/>
                  <a:pt x="301" y="340"/>
                </a:cubicBezTo>
                <a:cubicBezTo>
                  <a:pt x="301" y="337"/>
                  <a:pt x="301" y="337"/>
                  <a:pt x="301" y="337"/>
                </a:cubicBezTo>
                <a:cubicBezTo>
                  <a:pt x="305" y="333"/>
                  <a:pt x="305" y="333"/>
                  <a:pt x="305" y="333"/>
                </a:cubicBezTo>
                <a:cubicBezTo>
                  <a:pt x="304" y="333"/>
                  <a:pt x="304" y="333"/>
                  <a:pt x="304" y="333"/>
                </a:cubicBezTo>
                <a:lnTo>
                  <a:pt x="301" y="334"/>
                </a:lnTo>
                <a:close/>
                <a:moveTo>
                  <a:pt x="298" y="312"/>
                </a:moveTo>
                <a:cubicBezTo>
                  <a:pt x="297" y="313"/>
                  <a:pt x="297" y="313"/>
                  <a:pt x="297" y="313"/>
                </a:cubicBezTo>
                <a:cubicBezTo>
                  <a:pt x="297" y="315"/>
                  <a:pt x="297" y="315"/>
                  <a:pt x="297" y="315"/>
                </a:cubicBezTo>
                <a:cubicBezTo>
                  <a:pt x="299" y="314"/>
                  <a:pt x="299" y="314"/>
                  <a:pt x="299" y="314"/>
                </a:cubicBezTo>
                <a:cubicBezTo>
                  <a:pt x="298" y="313"/>
                  <a:pt x="298" y="313"/>
                  <a:pt x="298" y="313"/>
                </a:cubicBezTo>
                <a:lnTo>
                  <a:pt x="298" y="312"/>
                </a:lnTo>
                <a:close/>
                <a:moveTo>
                  <a:pt x="814" y="1594"/>
                </a:moveTo>
                <a:cubicBezTo>
                  <a:pt x="816" y="1594"/>
                  <a:pt x="816" y="1594"/>
                  <a:pt x="816" y="1594"/>
                </a:cubicBezTo>
                <a:cubicBezTo>
                  <a:pt x="818" y="1594"/>
                  <a:pt x="818" y="1594"/>
                  <a:pt x="818" y="1594"/>
                </a:cubicBezTo>
                <a:cubicBezTo>
                  <a:pt x="817" y="1591"/>
                  <a:pt x="817" y="1591"/>
                  <a:pt x="817" y="1591"/>
                </a:cubicBezTo>
                <a:cubicBezTo>
                  <a:pt x="815" y="1590"/>
                  <a:pt x="815" y="1590"/>
                  <a:pt x="815" y="1590"/>
                </a:cubicBezTo>
                <a:cubicBezTo>
                  <a:pt x="815" y="1587"/>
                  <a:pt x="815" y="1587"/>
                  <a:pt x="815" y="1587"/>
                </a:cubicBezTo>
                <a:cubicBezTo>
                  <a:pt x="813" y="1587"/>
                  <a:pt x="813" y="1587"/>
                  <a:pt x="813" y="1587"/>
                </a:cubicBezTo>
                <a:cubicBezTo>
                  <a:pt x="813" y="1583"/>
                  <a:pt x="813" y="1583"/>
                  <a:pt x="813" y="1583"/>
                </a:cubicBezTo>
                <a:cubicBezTo>
                  <a:pt x="812" y="1584"/>
                  <a:pt x="812" y="1584"/>
                  <a:pt x="812" y="1584"/>
                </a:cubicBezTo>
                <a:cubicBezTo>
                  <a:pt x="810" y="1585"/>
                  <a:pt x="810" y="1585"/>
                  <a:pt x="810" y="1585"/>
                </a:cubicBezTo>
                <a:cubicBezTo>
                  <a:pt x="809" y="1586"/>
                  <a:pt x="809" y="1586"/>
                  <a:pt x="809" y="1586"/>
                </a:cubicBezTo>
                <a:cubicBezTo>
                  <a:pt x="811" y="1587"/>
                  <a:pt x="811" y="1587"/>
                  <a:pt x="811" y="1587"/>
                </a:cubicBezTo>
                <a:cubicBezTo>
                  <a:pt x="813" y="1591"/>
                  <a:pt x="813" y="1591"/>
                  <a:pt x="813" y="1591"/>
                </a:cubicBezTo>
                <a:cubicBezTo>
                  <a:pt x="814" y="1590"/>
                  <a:pt x="814" y="1590"/>
                  <a:pt x="814" y="1590"/>
                </a:cubicBezTo>
                <a:cubicBezTo>
                  <a:pt x="815" y="1591"/>
                  <a:pt x="815" y="1591"/>
                  <a:pt x="815" y="1591"/>
                </a:cubicBezTo>
                <a:cubicBezTo>
                  <a:pt x="813" y="1592"/>
                  <a:pt x="813" y="1592"/>
                  <a:pt x="813" y="1592"/>
                </a:cubicBezTo>
                <a:lnTo>
                  <a:pt x="814" y="1594"/>
                </a:lnTo>
                <a:close/>
                <a:moveTo>
                  <a:pt x="810" y="1604"/>
                </a:moveTo>
                <a:cubicBezTo>
                  <a:pt x="812" y="1601"/>
                  <a:pt x="812" y="1601"/>
                  <a:pt x="812" y="1601"/>
                </a:cubicBezTo>
                <a:cubicBezTo>
                  <a:pt x="813" y="1600"/>
                  <a:pt x="813" y="1600"/>
                  <a:pt x="813" y="1600"/>
                </a:cubicBezTo>
                <a:cubicBezTo>
                  <a:pt x="812" y="1599"/>
                  <a:pt x="812" y="1599"/>
                  <a:pt x="812" y="1599"/>
                </a:cubicBezTo>
                <a:cubicBezTo>
                  <a:pt x="810" y="1598"/>
                  <a:pt x="810" y="1598"/>
                  <a:pt x="810" y="1598"/>
                </a:cubicBezTo>
                <a:cubicBezTo>
                  <a:pt x="809" y="1597"/>
                  <a:pt x="809" y="1597"/>
                  <a:pt x="809" y="1597"/>
                </a:cubicBezTo>
                <a:cubicBezTo>
                  <a:pt x="808" y="1598"/>
                  <a:pt x="808" y="1598"/>
                  <a:pt x="808" y="1598"/>
                </a:cubicBezTo>
                <a:cubicBezTo>
                  <a:pt x="809" y="1602"/>
                  <a:pt x="809" y="1602"/>
                  <a:pt x="809" y="1602"/>
                </a:cubicBezTo>
                <a:cubicBezTo>
                  <a:pt x="809" y="1603"/>
                  <a:pt x="809" y="1603"/>
                  <a:pt x="809" y="1603"/>
                </a:cubicBezTo>
                <a:lnTo>
                  <a:pt x="810" y="1604"/>
                </a:lnTo>
                <a:close/>
                <a:moveTo>
                  <a:pt x="302" y="315"/>
                </a:moveTo>
                <a:cubicBezTo>
                  <a:pt x="301" y="314"/>
                  <a:pt x="301" y="314"/>
                  <a:pt x="301" y="314"/>
                </a:cubicBezTo>
                <a:cubicBezTo>
                  <a:pt x="300" y="315"/>
                  <a:pt x="300" y="315"/>
                  <a:pt x="300" y="315"/>
                </a:cubicBezTo>
                <a:cubicBezTo>
                  <a:pt x="301" y="316"/>
                  <a:pt x="301" y="316"/>
                  <a:pt x="301" y="316"/>
                </a:cubicBezTo>
                <a:lnTo>
                  <a:pt x="302" y="315"/>
                </a:lnTo>
                <a:close/>
                <a:moveTo>
                  <a:pt x="810" y="1609"/>
                </a:moveTo>
                <a:cubicBezTo>
                  <a:pt x="811" y="1610"/>
                  <a:pt x="811" y="1610"/>
                  <a:pt x="811" y="1610"/>
                </a:cubicBezTo>
                <a:cubicBezTo>
                  <a:pt x="810" y="1611"/>
                  <a:pt x="810" y="1611"/>
                  <a:pt x="810" y="1611"/>
                </a:cubicBezTo>
                <a:cubicBezTo>
                  <a:pt x="811" y="1612"/>
                  <a:pt x="811" y="1612"/>
                  <a:pt x="811" y="1612"/>
                </a:cubicBezTo>
                <a:cubicBezTo>
                  <a:pt x="813" y="1611"/>
                  <a:pt x="813" y="1611"/>
                  <a:pt x="813" y="1611"/>
                </a:cubicBezTo>
                <a:cubicBezTo>
                  <a:pt x="813" y="1610"/>
                  <a:pt x="813" y="1610"/>
                  <a:pt x="813" y="1610"/>
                </a:cubicBezTo>
                <a:cubicBezTo>
                  <a:pt x="812" y="1608"/>
                  <a:pt x="812" y="1608"/>
                  <a:pt x="812" y="1608"/>
                </a:cubicBezTo>
                <a:lnTo>
                  <a:pt x="810" y="1609"/>
                </a:lnTo>
                <a:close/>
                <a:moveTo>
                  <a:pt x="809" y="1594"/>
                </a:moveTo>
                <a:cubicBezTo>
                  <a:pt x="808" y="1592"/>
                  <a:pt x="808" y="1592"/>
                  <a:pt x="808" y="1592"/>
                </a:cubicBezTo>
                <a:cubicBezTo>
                  <a:pt x="807" y="1592"/>
                  <a:pt x="807" y="1592"/>
                  <a:pt x="807" y="1592"/>
                </a:cubicBezTo>
                <a:cubicBezTo>
                  <a:pt x="806" y="1592"/>
                  <a:pt x="806" y="1592"/>
                  <a:pt x="806" y="1592"/>
                </a:cubicBezTo>
                <a:cubicBezTo>
                  <a:pt x="806" y="1594"/>
                  <a:pt x="806" y="1594"/>
                  <a:pt x="806" y="1594"/>
                </a:cubicBezTo>
                <a:cubicBezTo>
                  <a:pt x="807" y="1595"/>
                  <a:pt x="807" y="1595"/>
                  <a:pt x="807" y="1595"/>
                </a:cubicBezTo>
                <a:cubicBezTo>
                  <a:pt x="808" y="1596"/>
                  <a:pt x="808" y="1596"/>
                  <a:pt x="808" y="1596"/>
                </a:cubicBezTo>
                <a:cubicBezTo>
                  <a:pt x="809" y="1596"/>
                  <a:pt x="809" y="1596"/>
                  <a:pt x="809" y="1596"/>
                </a:cubicBezTo>
                <a:lnTo>
                  <a:pt x="809" y="1594"/>
                </a:lnTo>
                <a:close/>
                <a:moveTo>
                  <a:pt x="307" y="320"/>
                </a:moveTo>
                <a:cubicBezTo>
                  <a:pt x="308" y="319"/>
                  <a:pt x="308" y="319"/>
                  <a:pt x="308" y="319"/>
                </a:cubicBezTo>
                <a:cubicBezTo>
                  <a:pt x="307" y="318"/>
                  <a:pt x="307" y="318"/>
                  <a:pt x="307" y="318"/>
                </a:cubicBezTo>
                <a:cubicBezTo>
                  <a:pt x="306" y="318"/>
                  <a:pt x="306" y="318"/>
                  <a:pt x="306" y="318"/>
                </a:cubicBezTo>
                <a:cubicBezTo>
                  <a:pt x="307" y="316"/>
                  <a:pt x="307" y="316"/>
                  <a:pt x="307" y="316"/>
                </a:cubicBezTo>
                <a:cubicBezTo>
                  <a:pt x="308" y="316"/>
                  <a:pt x="308" y="316"/>
                  <a:pt x="308" y="316"/>
                </a:cubicBezTo>
                <a:cubicBezTo>
                  <a:pt x="310" y="314"/>
                  <a:pt x="310" y="314"/>
                  <a:pt x="310" y="314"/>
                </a:cubicBezTo>
                <a:cubicBezTo>
                  <a:pt x="310" y="313"/>
                  <a:pt x="310" y="313"/>
                  <a:pt x="310" y="313"/>
                </a:cubicBezTo>
                <a:cubicBezTo>
                  <a:pt x="309" y="313"/>
                  <a:pt x="309" y="313"/>
                  <a:pt x="309" y="313"/>
                </a:cubicBezTo>
                <a:cubicBezTo>
                  <a:pt x="308" y="313"/>
                  <a:pt x="308" y="313"/>
                  <a:pt x="308" y="313"/>
                </a:cubicBezTo>
                <a:cubicBezTo>
                  <a:pt x="308" y="312"/>
                  <a:pt x="308" y="312"/>
                  <a:pt x="308" y="312"/>
                </a:cubicBezTo>
                <a:cubicBezTo>
                  <a:pt x="310" y="311"/>
                  <a:pt x="310" y="311"/>
                  <a:pt x="310" y="311"/>
                </a:cubicBezTo>
                <a:cubicBezTo>
                  <a:pt x="309" y="309"/>
                  <a:pt x="309" y="309"/>
                  <a:pt x="309" y="309"/>
                </a:cubicBezTo>
                <a:cubicBezTo>
                  <a:pt x="307" y="307"/>
                  <a:pt x="307" y="307"/>
                  <a:pt x="307" y="307"/>
                </a:cubicBezTo>
                <a:cubicBezTo>
                  <a:pt x="307" y="306"/>
                  <a:pt x="307" y="306"/>
                  <a:pt x="307" y="306"/>
                </a:cubicBezTo>
                <a:cubicBezTo>
                  <a:pt x="308" y="306"/>
                  <a:pt x="308" y="306"/>
                  <a:pt x="308" y="306"/>
                </a:cubicBezTo>
                <a:cubicBezTo>
                  <a:pt x="309" y="306"/>
                  <a:pt x="309" y="306"/>
                  <a:pt x="309" y="306"/>
                </a:cubicBezTo>
                <a:cubicBezTo>
                  <a:pt x="309" y="304"/>
                  <a:pt x="309" y="304"/>
                  <a:pt x="309" y="304"/>
                </a:cubicBezTo>
                <a:cubicBezTo>
                  <a:pt x="308" y="303"/>
                  <a:pt x="308" y="303"/>
                  <a:pt x="308" y="303"/>
                </a:cubicBezTo>
                <a:cubicBezTo>
                  <a:pt x="309" y="303"/>
                  <a:pt x="309" y="303"/>
                  <a:pt x="309" y="303"/>
                </a:cubicBezTo>
                <a:cubicBezTo>
                  <a:pt x="309" y="300"/>
                  <a:pt x="309" y="300"/>
                  <a:pt x="309" y="300"/>
                </a:cubicBezTo>
                <a:cubicBezTo>
                  <a:pt x="307" y="298"/>
                  <a:pt x="307" y="298"/>
                  <a:pt x="307" y="298"/>
                </a:cubicBezTo>
                <a:cubicBezTo>
                  <a:pt x="306" y="299"/>
                  <a:pt x="306" y="299"/>
                  <a:pt x="306" y="299"/>
                </a:cubicBezTo>
                <a:cubicBezTo>
                  <a:pt x="305" y="297"/>
                  <a:pt x="305" y="297"/>
                  <a:pt x="305" y="297"/>
                </a:cubicBezTo>
                <a:cubicBezTo>
                  <a:pt x="305" y="296"/>
                  <a:pt x="305" y="296"/>
                  <a:pt x="305" y="296"/>
                </a:cubicBezTo>
                <a:cubicBezTo>
                  <a:pt x="307" y="294"/>
                  <a:pt x="307" y="294"/>
                  <a:pt x="307" y="294"/>
                </a:cubicBezTo>
                <a:cubicBezTo>
                  <a:pt x="305" y="292"/>
                  <a:pt x="305" y="292"/>
                  <a:pt x="305" y="292"/>
                </a:cubicBezTo>
                <a:cubicBezTo>
                  <a:pt x="304" y="292"/>
                  <a:pt x="304" y="292"/>
                  <a:pt x="304" y="292"/>
                </a:cubicBezTo>
                <a:cubicBezTo>
                  <a:pt x="303" y="293"/>
                  <a:pt x="303" y="293"/>
                  <a:pt x="303" y="293"/>
                </a:cubicBezTo>
                <a:cubicBezTo>
                  <a:pt x="304" y="294"/>
                  <a:pt x="304" y="294"/>
                  <a:pt x="304" y="294"/>
                </a:cubicBezTo>
                <a:cubicBezTo>
                  <a:pt x="305" y="296"/>
                  <a:pt x="305" y="296"/>
                  <a:pt x="305" y="296"/>
                </a:cubicBezTo>
                <a:cubicBezTo>
                  <a:pt x="304" y="299"/>
                  <a:pt x="304" y="299"/>
                  <a:pt x="304" y="299"/>
                </a:cubicBezTo>
                <a:cubicBezTo>
                  <a:pt x="304" y="301"/>
                  <a:pt x="304" y="301"/>
                  <a:pt x="304" y="301"/>
                </a:cubicBezTo>
                <a:cubicBezTo>
                  <a:pt x="303" y="303"/>
                  <a:pt x="303" y="303"/>
                  <a:pt x="303" y="303"/>
                </a:cubicBezTo>
                <a:cubicBezTo>
                  <a:pt x="301" y="303"/>
                  <a:pt x="301" y="303"/>
                  <a:pt x="301" y="303"/>
                </a:cubicBezTo>
                <a:cubicBezTo>
                  <a:pt x="301" y="304"/>
                  <a:pt x="301" y="304"/>
                  <a:pt x="301" y="304"/>
                </a:cubicBezTo>
                <a:cubicBezTo>
                  <a:pt x="301" y="305"/>
                  <a:pt x="301" y="305"/>
                  <a:pt x="301" y="305"/>
                </a:cubicBezTo>
                <a:cubicBezTo>
                  <a:pt x="302" y="304"/>
                  <a:pt x="302" y="304"/>
                  <a:pt x="302" y="304"/>
                </a:cubicBezTo>
                <a:cubicBezTo>
                  <a:pt x="304" y="305"/>
                  <a:pt x="304" y="305"/>
                  <a:pt x="304" y="305"/>
                </a:cubicBezTo>
                <a:cubicBezTo>
                  <a:pt x="304" y="306"/>
                  <a:pt x="304" y="306"/>
                  <a:pt x="304" y="306"/>
                </a:cubicBezTo>
                <a:cubicBezTo>
                  <a:pt x="302" y="307"/>
                  <a:pt x="302" y="307"/>
                  <a:pt x="302" y="307"/>
                </a:cubicBezTo>
                <a:cubicBezTo>
                  <a:pt x="302" y="308"/>
                  <a:pt x="302" y="308"/>
                  <a:pt x="302" y="308"/>
                </a:cubicBezTo>
                <a:cubicBezTo>
                  <a:pt x="301" y="309"/>
                  <a:pt x="301" y="309"/>
                  <a:pt x="301" y="309"/>
                </a:cubicBezTo>
                <a:cubicBezTo>
                  <a:pt x="300" y="309"/>
                  <a:pt x="300" y="309"/>
                  <a:pt x="300" y="309"/>
                </a:cubicBezTo>
                <a:cubicBezTo>
                  <a:pt x="299" y="310"/>
                  <a:pt x="299" y="310"/>
                  <a:pt x="299" y="310"/>
                </a:cubicBezTo>
                <a:cubicBezTo>
                  <a:pt x="300" y="311"/>
                  <a:pt x="300" y="311"/>
                  <a:pt x="300" y="311"/>
                </a:cubicBezTo>
                <a:cubicBezTo>
                  <a:pt x="301" y="311"/>
                  <a:pt x="301" y="311"/>
                  <a:pt x="301" y="311"/>
                </a:cubicBezTo>
                <a:cubicBezTo>
                  <a:pt x="302" y="312"/>
                  <a:pt x="302" y="312"/>
                  <a:pt x="302" y="312"/>
                </a:cubicBezTo>
                <a:cubicBezTo>
                  <a:pt x="303" y="311"/>
                  <a:pt x="303" y="311"/>
                  <a:pt x="303" y="311"/>
                </a:cubicBezTo>
                <a:cubicBezTo>
                  <a:pt x="304" y="311"/>
                  <a:pt x="304" y="311"/>
                  <a:pt x="304" y="311"/>
                </a:cubicBezTo>
                <a:cubicBezTo>
                  <a:pt x="305" y="312"/>
                  <a:pt x="305" y="312"/>
                  <a:pt x="305" y="312"/>
                </a:cubicBezTo>
                <a:cubicBezTo>
                  <a:pt x="303" y="313"/>
                  <a:pt x="303" y="313"/>
                  <a:pt x="303" y="313"/>
                </a:cubicBezTo>
                <a:cubicBezTo>
                  <a:pt x="303" y="314"/>
                  <a:pt x="303" y="314"/>
                  <a:pt x="303" y="314"/>
                </a:cubicBezTo>
                <a:cubicBezTo>
                  <a:pt x="304" y="315"/>
                  <a:pt x="304" y="315"/>
                  <a:pt x="304" y="315"/>
                </a:cubicBezTo>
                <a:cubicBezTo>
                  <a:pt x="303" y="316"/>
                  <a:pt x="303" y="316"/>
                  <a:pt x="303" y="316"/>
                </a:cubicBezTo>
                <a:cubicBezTo>
                  <a:pt x="302" y="318"/>
                  <a:pt x="302" y="318"/>
                  <a:pt x="302" y="318"/>
                </a:cubicBezTo>
                <a:cubicBezTo>
                  <a:pt x="304" y="320"/>
                  <a:pt x="304" y="320"/>
                  <a:pt x="304" y="320"/>
                </a:cubicBezTo>
                <a:cubicBezTo>
                  <a:pt x="304" y="321"/>
                  <a:pt x="304" y="321"/>
                  <a:pt x="304" y="321"/>
                </a:cubicBezTo>
                <a:cubicBezTo>
                  <a:pt x="305" y="322"/>
                  <a:pt x="305" y="322"/>
                  <a:pt x="305" y="322"/>
                </a:cubicBezTo>
                <a:cubicBezTo>
                  <a:pt x="306" y="322"/>
                  <a:pt x="306" y="322"/>
                  <a:pt x="306" y="322"/>
                </a:cubicBezTo>
                <a:cubicBezTo>
                  <a:pt x="307" y="321"/>
                  <a:pt x="307" y="321"/>
                  <a:pt x="307" y="321"/>
                </a:cubicBezTo>
                <a:lnTo>
                  <a:pt x="307" y="320"/>
                </a:lnTo>
                <a:close/>
                <a:moveTo>
                  <a:pt x="807" y="1586"/>
                </a:moveTo>
                <a:cubicBezTo>
                  <a:pt x="806" y="1587"/>
                  <a:pt x="806" y="1587"/>
                  <a:pt x="806" y="1587"/>
                </a:cubicBezTo>
                <a:cubicBezTo>
                  <a:pt x="806" y="1588"/>
                  <a:pt x="806" y="1588"/>
                  <a:pt x="806" y="1588"/>
                </a:cubicBezTo>
                <a:cubicBezTo>
                  <a:pt x="806" y="1591"/>
                  <a:pt x="806" y="1591"/>
                  <a:pt x="806" y="1591"/>
                </a:cubicBezTo>
                <a:cubicBezTo>
                  <a:pt x="808" y="1591"/>
                  <a:pt x="808" y="1591"/>
                  <a:pt x="808" y="1591"/>
                </a:cubicBezTo>
                <a:cubicBezTo>
                  <a:pt x="810" y="1592"/>
                  <a:pt x="810" y="1592"/>
                  <a:pt x="810" y="1592"/>
                </a:cubicBezTo>
                <a:cubicBezTo>
                  <a:pt x="810" y="1593"/>
                  <a:pt x="810" y="1593"/>
                  <a:pt x="810" y="1593"/>
                </a:cubicBezTo>
                <a:cubicBezTo>
                  <a:pt x="810" y="1596"/>
                  <a:pt x="810" y="1596"/>
                  <a:pt x="810" y="1596"/>
                </a:cubicBezTo>
                <a:cubicBezTo>
                  <a:pt x="812" y="1597"/>
                  <a:pt x="812" y="1597"/>
                  <a:pt x="812" y="1597"/>
                </a:cubicBezTo>
                <a:cubicBezTo>
                  <a:pt x="813" y="1596"/>
                  <a:pt x="813" y="1596"/>
                  <a:pt x="813" y="1596"/>
                </a:cubicBezTo>
                <a:cubicBezTo>
                  <a:pt x="813" y="1594"/>
                  <a:pt x="813" y="1594"/>
                  <a:pt x="813" y="1594"/>
                </a:cubicBezTo>
                <a:cubicBezTo>
                  <a:pt x="811" y="1591"/>
                  <a:pt x="811" y="1591"/>
                  <a:pt x="811" y="1591"/>
                </a:cubicBezTo>
                <a:cubicBezTo>
                  <a:pt x="808" y="1587"/>
                  <a:pt x="808" y="1587"/>
                  <a:pt x="808" y="1587"/>
                </a:cubicBezTo>
                <a:lnTo>
                  <a:pt x="807" y="1586"/>
                </a:lnTo>
                <a:close/>
                <a:moveTo>
                  <a:pt x="816" y="1613"/>
                </a:moveTo>
                <a:cubicBezTo>
                  <a:pt x="817" y="1612"/>
                  <a:pt x="817" y="1612"/>
                  <a:pt x="817" y="1612"/>
                </a:cubicBezTo>
                <a:cubicBezTo>
                  <a:pt x="818" y="1610"/>
                  <a:pt x="818" y="1610"/>
                  <a:pt x="818" y="1610"/>
                </a:cubicBezTo>
                <a:cubicBezTo>
                  <a:pt x="818" y="1612"/>
                  <a:pt x="818" y="1612"/>
                  <a:pt x="818" y="1612"/>
                </a:cubicBezTo>
                <a:cubicBezTo>
                  <a:pt x="819" y="1614"/>
                  <a:pt x="819" y="1614"/>
                  <a:pt x="819" y="1614"/>
                </a:cubicBezTo>
                <a:cubicBezTo>
                  <a:pt x="820" y="1615"/>
                  <a:pt x="820" y="1615"/>
                  <a:pt x="820" y="1615"/>
                </a:cubicBezTo>
                <a:cubicBezTo>
                  <a:pt x="821" y="1614"/>
                  <a:pt x="821" y="1614"/>
                  <a:pt x="821" y="1614"/>
                </a:cubicBezTo>
                <a:cubicBezTo>
                  <a:pt x="821" y="1611"/>
                  <a:pt x="821" y="1611"/>
                  <a:pt x="821" y="1611"/>
                </a:cubicBezTo>
                <a:cubicBezTo>
                  <a:pt x="820" y="1608"/>
                  <a:pt x="820" y="1608"/>
                  <a:pt x="820" y="1608"/>
                </a:cubicBezTo>
                <a:cubicBezTo>
                  <a:pt x="821" y="1607"/>
                  <a:pt x="821" y="1607"/>
                  <a:pt x="821" y="1607"/>
                </a:cubicBezTo>
                <a:cubicBezTo>
                  <a:pt x="820" y="1604"/>
                  <a:pt x="820" y="1604"/>
                  <a:pt x="820" y="1604"/>
                </a:cubicBezTo>
                <a:cubicBezTo>
                  <a:pt x="819" y="1601"/>
                  <a:pt x="819" y="1601"/>
                  <a:pt x="819" y="1601"/>
                </a:cubicBezTo>
                <a:cubicBezTo>
                  <a:pt x="818" y="1597"/>
                  <a:pt x="818" y="1597"/>
                  <a:pt x="818" y="1597"/>
                </a:cubicBezTo>
                <a:cubicBezTo>
                  <a:pt x="817" y="1596"/>
                  <a:pt x="817" y="1596"/>
                  <a:pt x="817" y="1596"/>
                </a:cubicBezTo>
                <a:cubicBezTo>
                  <a:pt x="814" y="1596"/>
                  <a:pt x="814" y="1596"/>
                  <a:pt x="814" y="1596"/>
                </a:cubicBezTo>
                <a:cubicBezTo>
                  <a:pt x="813" y="1597"/>
                  <a:pt x="813" y="1597"/>
                  <a:pt x="813" y="1597"/>
                </a:cubicBezTo>
                <a:cubicBezTo>
                  <a:pt x="813" y="1599"/>
                  <a:pt x="813" y="1599"/>
                  <a:pt x="813" y="1599"/>
                </a:cubicBezTo>
                <a:cubicBezTo>
                  <a:pt x="814" y="1600"/>
                  <a:pt x="814" y="1600"/>
                  <a:pt x="814" y="1600"/>
                </a:cubicBezTo>
                <a:cubicBezTo>
                  <a:pt x="814" y="1602"/>
                  <a:pt x="814" y="1602"/>
                  <a:pt x="814" y="1602"/>
                </a:cubicBezTo>
                <a:cubicBezTo>
                  <a:pt x="814" y="1603"/>
                  <a:pt x="814" y="1603"/>
                  <a:pt x="814" y="1603"/>
                </a:cubicBezTo>
                <a:cubicBezTo>
                  <a:pt x="815" y="1603"/>
                  <a:pt x="815" y="1603"/>
                  <a:pt x="815" y="1603"/>
                </a:cubicBezTo>
                <a:cubicBezTo>
                  <a:pt x="816" y="1602"/>
                  <a:pt x="816" y="1602"/>
                  <a:pt x="816" y="1602"/>
                </a:cubicBezTo>
                <a:cubicBezTo>
                  <a:pt x="815" y="1603"/>
                  <a:pt x="815" y="1603"/>
                  <a:pt x="815" y="1603"/>
                </a:cubicBezTo>
                <a:cubicBezTo>
                  <a:pt x="814" y="1605"/>
                  <a:pt x="814" y="1605"/>
                  <a:pt x="814" y="1605"/>
                </a:cubicBezTo>
                <a:cubicBezTo>
                  <a:pt x="812" y="1605"/>
                  <a:pt x="812" y="1605"/>
                  <a:pt x="812" y="1605"/>
                </a:cubicBezTo>
                <a:cubicBezTo>
                  <a:pt x="814" y="1609"/>
                  <a:pt x="814" y="1609"/>
                  <a:pt x="814" y="1609"/>
                </a:cubicBezTo>
                <a:cubicBezTo>
                  <a:pt x="815" y="1611"/>
                  <a:pt x="815" y="1611"/>
                  <a:pt x="815" y="1611"/>
                </a:cubicBezTo>
                <a:lnTo>
                  <a:pt x="816" y="1613"/>
                </a:lnTo>
                <a:close/>
                <a:moveTo>
                  <a:pt x="1997" y="1171"/>
                </a:moveTo>
                <a:cubicBezTo>
                  <a:pt x="1998" y="1170"/>
                  <a:pt x="1998" y="1170"/>
                  <a:pt x="1998" y="1170"/>
                </a:cubicBezTo>
                <a:cubicBezTo>
                  <a:pt x="1997" y="1169"/>
                  <a:pt x="1997" y="1169"/>
                  <a:pt x="1997" y="1169"/>
                </a:cubicBezTo>
                <a:cubicBezTo>
                  <a:pt x="1997" y="1170"/>
                  <a:pt x="1997" y="1170"/>
                  <a:pt x="1997" y="1170"/>
                </a:cubicBezTo>
                <a:lnTo>
                  <a:pt x="1997" y="1171"/>
                </a:lnTo>
                <a:close/>
                <a:moveTo>
                  <a:pt x="1349" y="58"/>
                </a:moveTo>
                <a:cubicBezTo>
                  <a:pt x="1347" y="58"/>
                  <a:pt x="1347" y="58"/>
                  <a:pt x="1347" y="58"/>
                </a:cubicBezTo>
                <a:cubicBezTo>
                  <a:pt x="1345" y="61"/>
                  <a:pt x="1345" y="61"/>
                  <a:pt x="1345" y="61"/>
                </a:cubicBezTo>
                <a:cubicBezTo>
                  <a:pt x="1345" y="63"/>
                  <a:pt x="1345" y="63"/>
                  <a:pt x="1345" y="63"/>
                </a:cubicBezTo>
                <a:cubicBezTo>
                  <a:pt x="1347" y="64"/>
                  <a:pt x="1347" y="64"/>
                  <a:pt x="1347" y="64"/>
                </a:cubicBezTo>
                <a:cubicBezTo>
                  <a:pt x="1348" y="64"/>
                  <a:pt x="1348" y="64"/>
                  <a:pt x="1348" y="64"/>
                </a:cubicBezTo>
                <a:cubicBezTo>
                  <a:pt x="1350" y="66"/>
                  <a:pt x="1350" y="66"/>
                  <a:pt x="1350" y="66"/>
                </a:cubicBezTo>
                <a:cubicBezTo>
                  <a:pt x="1351" y="66"/>
                  <a:pt x="1351" y="66"/>
                  <a:pt x="1351" y="66"/>
                </a:cubicBezTo>
                <a:cubicBezTo>
                  <a:pt x="1354" y="66"/>
                  <a:pt x="1354" y="66"/>
                  <a:pt x="1354" y="66"/>
                </a:cubicBezTo>
                <a:cubicBezTo>
                  <a:pt x="1355" y="65"/>
                  <a:pt x="1355" y="65"/>
                  <a:pt x="1355" y="65"/>
                </a:cubicBezTo>
                <a:cubicBezTo>
                  <a:pt x="1356" y="63"/>
                  <a:pt x="1356" y="63"/>
                  <a:pt x="1356" y="63"/>
                </a:cubicBezTo>
                <a:cubicBezTo>
                  <a:pt x="1356" y="62"/>
                  <a:pt x="1356" y="62"/>
                  <a:pt x="1356" y="62"/>
                </a:cubicBezTo>
                <a:cubicBezTo>
                  <a:pt x="1356" y="60"/>
                  <a:pt x="1356" y="60"/>
                  <a:pt x="1356" y="60"/>
                </a:cubicBezTo>
                <a:cubicBezTo>
                  <a:pt x="1352" y="57"/>
                  <a:pt x="1352" y="57"/>
                  <a:pt x="1352" y="57"/>
                </a:cubicBezTo>
                <a:lnTo>
                  <a:pt x="1349" y="58"/>
                </a:lnTo>
                <a:close/>
                <a:moveTo>
                  <a:pt x="1336" y="276"/>
                </a:moveTo>
                <a:cubicBezTo>
                  <a:pt x="1335" y="277"/>
                  <a:pt x="1335" y="277"/>
                  <a:pt x="1335" y="277"/>
                </a:cubicBezTo>
                <a:cubicBezTo>
                  <a:pt x="1336" y="278"/>
                  <a:pt x="1336" y="278"/>
                  <a:pt x="1336" y="278"/>
                </a:cubicBezTo>
                <a:cubicBezTo>
                  <a:pt x="1337" y="278"/>
                  <a:pt x="1337" y="278"/>
                  <a:pt x="1337" y="278"/>
                </a:cubicBezTo>
                <a:cubicBezTo>
                  <a:pt x="1337" y="275"/>
                  <a:pt x="1337" y="275"/>
                  <a:pt x="1337" y="275"/>
                </a:cubicBezTo>
                <a:lnTo>
                  <a:pt x="1336" y="276"/>
                </a:lnTo>
                <a:close/>
                <a:moveTo>
                  <a:pt x="1366" y="57"/>
                </a:moveTo>
                <a:cubicBezTo>
                  <a:pt x="1367" y="57"/>
                  <a:pt x="1367" y="57"/>
                  <a:pt x="1367" y="57"/>
                </a:cubicBezTo>
                <a:cubicBezTo>
                  <a:pt x="1368" y="55"/>
                  <a:pt x="1368" y="55"/>
                  <a:pt x="1368" y="55"/>
                </a:cubicBezTo>
                <a:cubicBezTo>
                  <a:pt x="1368" y="54"/>
                  <a:pt x="1368" y="54"/>
                  <a:pt x="1368" y="54"/>
                </a:cubicBezTo>
                <a:cubicBezTo>
                  <a:pt x="1367" y="54"/>
                  <a:pt x="1367" y="54"/>
                  <a:pt x="1367" y="54"/>
                </a:cubicBezTo>
                <a:cubicBezTo>
                  <a:pt x="1366" y="55"/>
                  <a:pt x="1366" y="55"/>
                  <a:pt x="1366" y="55"/>
                </a:cubicBezTo>
                <a:lnTo>
                  <a:pt x="1366" y="57"/>
                </a:lnTo>
                <a:close/>
                <a:moveTo>
                  <a:pt x="1378" y="44"/>
                </a:moveTo>
                <a:cubicBezTo>
                  <a:pt x="1377" y="44"/>
                  <a:pt x="1377" y="44"/>
                  <a:pt x="1377" y="44"/>
                </a:cubicBezTo>
                <a:cubicBezTo>
                  <a:pt x="1376" y="42"/>
                  <a:pt x="1376" y="42"/>
                  <a:pt x="1376" y="42"/>
                </a:cubicBezTo>
                <a:cubicBezTo>
                  <a:pt x="1376" y="40"/>
                  <a:pt x="1376" y="40"/>
                  <a:pt x="1376" y="40"/>
                </a:cubicBezTo>
                <a:cubicBezTo>
                  <a:pt x="1375" y="39"/>
                  <a:pt x="1375" y="39"/>
                  <a:pt x="1375" y="39"/>
                </a:cubicBezTo>
                <a:cubicBezTo>
                  <a:pt x="1375" y="38"/>
                  <a:pt x="1375" y="38"/>
                  <a:pt x="1375" y="38"/>
                </a:cubicBezTo>
                <a:cubicBezTo>
                  <a:pt x="1376" y="38"/>
                  <a:pt x="1376" y="38"/>
                  <a:pt x="1376" y="38"/>
                </a:cubicBezTo>
                <a:cubicBezTo>
                  <a:pt x="1377" y="36"/>
                  <a:pt x="1377" y="36"/>
                  <a:pt x="1377" y="36"/>
                </a:cubicBezTo>
                <a:cubicBezTo>
                  <a:pt x="1375" y="35"/>
                  <a:pt x="1375" y="35"/>
                  <a:pt x="1375" y="35"/>
                </a:cubicBezTo>
                <a:cubicBezTo>
                  <a:pt x="1374" y="37"/>
                  <a:pt x="1374" y="37"/>
                  <a:pt x="1374" y="37"/>
                </a:cubicBezTo>
                <a:cubicBezTo>
                  <a:pt x="1372" y="37"/>
                  <a:pt x="1372" y="37"/>
                  <a:pt x="1372" y="37"/>
                </a:cubicBezTo>
                <a:cubicBezTo>
                  <a:pt x="1371" y="37"/>
                  <a:pt x="1371" y="37"/>
                  <a:pt x="1371" y="37"/>
                </a:cubicBezTo>
                <a:cubicBezTo>
                  <a:pt x="1370" y="37"/>
                  <a:pt x="1370" y="37"/>
                  <a:pt x="1370" y="37"/>
                </a:cubicBezTo>
                <a:cubicBezTo>
                  <a:pt x="1370" y="42"/>
                  <a:pt x="1370" y="42"/>
                  <a:pt x="1370" y="42"/>
                </a:cubicBezTo>
                <a:cubicBezTo>
                  <a:pt x="1369" y="44"/>
                  <a:pt x="1369" y="44"/>
                  <a:pt x="1369" y="44"/>
                </a:cubicBezTo>
                <a:cubicBezTo>
                  <a:pt x="1370" y="46"/>
                  <a:pt x="1370" y="46"/>
                  <a:pt x="1370" y="46"/>
                </a:cubicBezTo>
                <a:cubicBezTo>
                  <a:pt x="1371" y="47"/>
                  <a:pt x="1371" y="47"/>
                  <a:pt x="1371" y="47"/>
                </a:cubicBezTo>
                <a:cubicBezTo>
                  <a:pt x="1373" y="47"/>
                  <a:pt x="1373" y="47"/>
                  <a:pt x="1373" y="47"/>
                </a:cubicBezTo>
                <a:cubicBezTo>
                  <a:pt x="1376" y="47"/>
                  <a:pt x="1376" y="47"/>
                  <a:pt x="1376" y="47"/>
                </a:cubicBezTo>
                <a:cubicBezTo>
                  <a:pt x="1376" y="46"/>
                  <a:pt x="1376" y="46"/>
                  <a:pt x="1376" y="46"/>
                </a:cubicBezTo>
                <a:cubicBezTo>
                  <a:pt x="1377" y="47"/>
                  <a:pt x="1377" y="47"/>
                  <a:pt x="1377" y="47"/>
                </a:cubicBezTo>
                <a:cubicBezTo>
                  <a:pt x="1378" y="48"/>
                  <a:pt x="1378" y="48"/>
                  <a:pt x="1378" y="48"/>
                </a:cubicBezTo>
                <a:cubicBezTo>
                  <a:pt x="1379" y="46"/>
                  <a:pt x="1379" y="46"/>
                  <a:pt x="1379" y="46"/>
                </a:cubicBezTo>
                <a:cubicBezTo>
                  <a:pt x="1380" y="45"/>
                  <a:pt x="1380" y="45"/>
                  <a:pt x="1380" y="45"/>
                </a:cubicBezTo>
                <a:cubicBezTo>
                  <a:pt x="1380" y="42"/>
                  <a:pt x="1380" y="42"/>
                  <a:pt x="1380" y="42"/>
                </a:cubicBezTo>
                <a:cubicBezTo>
                  <a:pt x="1379" y="42"/>
                  <a:pt x="1379" y="42"/>
                  <a:pt x="1379" y="42"/>
                </a:cubicBezTo>
                <a:cubicBezTo>
                  <a:pt x="1378" y="43"/>
                  <a:pt x="1378" y="43"/>
                  <a:pt x="1378" y="43"/>
                </a:cubicBezTo>
                <a:lnTo>
                  <a:pt x="1378" y="44"/>
                </a:lnTo>
                <a:close/>
                <a:moveTo>
                  <a:pt x="1373" y="6"/>
                </a:moveTo>
                <a:cubicBezTo>
                  <a:pt x="1372" y="5"/>
                  <a:pt x="1372" y="5"/>
                  <a:pt x="1372" y="5"/>
                </a:cubicBezTo>
                <a:cubicBezTo>
                  <a:pt x="1371" y="7"/>
                  <a:pt x="1371" y="7"/>
                  <a:pt x="1371" y="7"/>
                </a:cubicBezTo>
                <a:cubicBezTo>
                  <a:pt x="1371" y="7"/>
                  <a:pt x="1371" y="7"/>
                  <a:pt x="1371" y="7"/>
                </a:cubicBezTo>
                <a:cubicBezTo>
                  <a:pt x="1372" y="8"/>
                  <a:pt x="1372" y="8"/>
                  <a:pt x="1372" y="8"/>
                </a:cubicBezTo>
                <a:cubicBezTo>
                  <a:pt x="1372" y="9"/>
                  <a:pt x="1372" y="9"/>
                  <a:pt x="1372" y="9"/>
                </a:cubicBezTo>
                <a:cubicBezTo>
                  <a:pt x="1371" y="10"/>
                  <a:pt x="1371" y="10"/>
                  <a:pt x="1371" y="10"/>
                </a:cubicBezTo>
                <a:cubicBezTo>
                  <a:pt x="1371" y="13"/>
                  <a:pt x="1371" y="13"/>
                  <a:pt x="1371" y="13"/>
                </a:cubicBezTo>
                <a:cubicBezTo>
                  <a:pt x="1373" y="15"/>
                  <a:pt x="1373" y="15"/>
                  <a:pt x="1373" y="15"/>
                </a:cubicBezTo>
                <a:cubicBezTo>
                  <a:pt x="1373" y="19"/>
                  <a:pt x="1373" y="19"/>
                  <a:pt x="1373" y="19"/>
                </a:cubicBezTo>
                <a:cubicBezTo>
                  <a:pt x="1372" y="21"/>
                  <a:pt x="1372" y="21"/>
                  <a:pt x="1372" y="21"/>
                </a:cubicBezTo>
                <a:cubicBezTo>
                  <a:pt x="1372" y="23"/>
                  <a:pt x="1372" y="23"/>
                  <a:pt x="1372" y="23"/>
                </a:cubicBezTo>
                <a:cubicBezTo>
                  <a:pt x="1373" y="24"/>
                  <a:pt x="1373" y="24"/>
                  <a:pt x="1373" y="24"/>
                </a:cubicBezTo>
                <a:cubicBezTo>
                  <a:pt x="1374" y="23"/>
                  <a:pt x="1374" y="23"/>
                  <a:pt x="1374" y="23"/>
                </a:cubicBezTo>
                <a:cubicBezTo>
                  <a:pt x="1374" y="20"/>
                  <a:pt x="1374" y="20"/>
                  <a:pt x="1374" y="20"/>
                </a:cubicBezTo>
                <a:cubicBezTo>
                  <a:pt x="1375" y="19"/>
                  <a:pt x="1375" y="19"/>
                  <a:pt x="1375" y="19"/>
                </a:cubicBezTo>
                <a:cubicBezTo>
                  <a:pt x="1375" y="16"/>
                  <a:pt x="1375" y="16"/>
                  <a:pt x="1375" y="16"/>
                </a:cubicBezTo>
                <a:cubicBezTo>
                  <a:pt x="1373" y="14"/>
                  <a:pt x="1373" y="14"/>
                  <a:pt x="1373" y="14"/>
                </a:cubicBezTo>
                <a:cubicBezTo>
                  <a:pt x="1373" y="10"/>
                  <a:pt x="1373" y="10"/>
                  <a:pt x="1373" y="10"/>
                </a:cubicBezTo>
                <a:cubicBezTo>
                  <a:pt x="1374" y="8"/>
                  <a:pt x="1374" y="8"/>
                  <a:pt x="1374" y="8"/>
                </a:cubicBezTo>
                <a:lnTo>
                  <a:pt x="1373" y="6"/>
                </a:lnTo>
                <a:close/>
                <a:moveTo>
                  <a:pt x="1323" y="82"/>
                </a:moveTo>
                <a:cubicBezTo>
                  <a:pt x="1326" y="85"/>
                  <a:pt x="1326" y="85"/>
                  <a:pt x="1326" y="85"/>
                </a:cubicBezTo>
                <a:cubicBezTo>
                  <a:pt x="1330" y="85"/>
                  <a:pt x="1330" y="85"/>
                  <a:pt x="1330" y="85"/>
                </a:cubicBezTo>
                <a:cubicBezTo>
                  <a:pt x="1331" y="85"/>
                  <a:pt x="1331" y="85"/>
                  <a:pt x="1331" y="85"/>
                </a:cubicBezTo>
                <a:cubicBezTo>
                  <a:pt x="1330" y="84"/>
                  <a:pt x="1330" y="84"/>
                  <a:pt x="1330" y="84"/>
                </a:cubicBezTo>
                <a:cubicBezTo>
                  <a:pt x="1325" y="81"/>
                  <a:pt x="1325" y="81"/>
                  <a:pt x="1325" y="81"/>
                </a:cubicBezTo>
                <a:cubicBezTo>
                  <a:pt x="1319" y="80"/>
                  <a:pt x="1319" y="80"/>
                  <a:pt x="1319" y="80"/>
                </a:cubicBezTo>
                <a:cubicBezTo>
                  <a:pt x="1318" y="80"/>
                  <a:pt x="1318" y="80"/>
                  <a:pt x="1318" y="80"/>
                </a:cubicBezTo>
                <a:cubicBezTo>
                  <a:pt x="1318" y="82"/>
                  <a:pt x="1318" y="82"/>
                  <a:pt x="1318" y="82"/>
                </a:cubicBezTo>
                <a:cubicBezTo>
                  <a:pt x="1315" y="82"/>
                  <a:pt x="1315" y="82"/>
                  <a:pt x="1315" y="82"/>
                </a:cubicBezTo>
                <a:cubicBezTo>
                  <a:pt x="1314" y="83"/>
                  <a:pt x="1314" y="83"/>
                  <a:pt x="1314" y="83"/>
                </a:cubicBezTo>
                <a:cubicBezTo>
                  <a:pt x="1315" y="85"/>
                  <a:pt x="1315" y="85"/>
                  <a:pt x="1315" y="85"/>
                </a:cubicBezTo>
                <a:cubicBezTo>
                  <a:pt x="1318" y="85"/>
                  <a:pt x="1318" y="85"/>
                  <a:pt x="1318" y="85"/>
                </a:cubicBezTo>
                <a:cubicBezTo>
                  <a:pt x="1320" y="88"/>
                  <a:pt x="1320" y="88"/>
                  <a:pt x="1320" y="88"/>
                </a:cubicBezTo>
                <a:cubicBezTo>
                  <a:pt x="1323" y="89"/>
                  <a:pt x="1323" y="89"/>
                  <a:pt x="1323" y="89"/>
                </a:cubicBezTo>
                <a:cubicBezTo>
                  <a:pt x="1327" y="88"/>
                  <a:pt x="1327" y="88"/>
                  <a:pt x="1327" y="88"/>
                </a:cubicBezTo>
                <a:cubicBezTo>
                  <a:pt x="1333" y="89"/>
                  <a:pt x="1333" y="89"/>
                  <a:pt x="1333" y="89"/>
                </a:cubicBezTo>
                <a:cubicBezTo>
                  <a:pt x="1335" y="88"/>
                  <a:pt x="1335" y="88"/>
                  <a:pt x="1335" y="88"/>
                </a:cubicBezTo>
                <a:cubicBezTo>
                  <a:pt x="1335" y="87"/>
                  <a:pt x="1335" y="87"/>
                  <a:pt x="1335" y="87"/>
                </a:cubicBezTo>
                <a:cubicBezTo>
                  <a:pt x="1333" y="87"/>
                  <a:pt x="1333" y="87"/>
                  <a:pt x="1333" y="87"/>
                </a:cubicBezTo>
                <a:cubicBezTo>
                  <a:pt x="1328" y="87"/>
                  <a:pt x="1328" y="87"/>
                  <a:pt x="1328" y="87"/>
                </a:cubicBezTo>
                <a:cubicBezTo>
                  <a:pt x="1326" y="86"/>
                  <a:pt x="1326" y="86"/>
                  <a:pt x="1326" y="86"/>
                </a:cubicBezTo>
                <a:cubicBezTo>
                  <a:pt x="1323" y="85"/>
                  <a:pt x="1323" y="85"/>
                  <a:pt x="1323" y="85"/>
                </a:cubicBezTo>
                <a:cubicBezTo>
                  <a:pt x="1321" y="84"/>
                  <a:pt x="1321" y="84"/>
                  <a:pt x="1321" y="84"/>
                </a:cubicBezTo>
                <a:cubicBezTo>
                  <a:pt x="1320" y="83"/>
                  <a:pt x="1320" y="83"/>
                  <a:pt x="1320" y="83"/>
                </a:cubicBezTo>
                <a:cubicBezTo>
                  <a:pt x="1321" y="82"/>
                  <a:pt x="1321" y="82"/>
                  <a:pt x="1321" y="82"/>
                </a:cubicBezTo>
                <a:lnTo>
                  <a:pt x="1323" y="82"/>
                </a:lnTo>
                <a:close/>
                <a:moveTo>
                  <a:pt x="1345" y="88"/>
                </a:moveTo>
                <a:cubicBezTo>
                  <a:pt x="1346" y="89"/>
                  <a:pt x="1346" y="89"/>
                  <a:pt x="1346" y="89"/>
                </a:cubicBezTo>
                <a:cubicBezTo>
                  <a:pt x="1347" y="88"/>
                  <a:pt x="1347" y="88"/>
                  <a:pt x="1347" y="88"/>
                </a:cubicBezTo>
                <a:cubicBezTo>
                  <a:pt x="1347" y="87"/>
                  <a:pt x="1347" y="87"/>
                  <a:pt x="1347" y="87"/>
                </a:cubicBezTo>
                <a:cubicBezTo>
                  <a:pt x="1345" y="88"/>
                  <a:pt x="1345" y="88"/>
                  <a:pt x="1345" y="88"/>
                </a:cubicBezTo>
                <a:close/>
                <a:moveTo>
                  <a:pt x="1342" y="93"/>
                </a:moveTo>
                <a:cubicBezTo>
                  <a:pt x="1339" y="91"/>
                  <a:pt x="1339" y="91"/>
                  <a:pt x="1339" y="91"/>
                </a:cubicBezTo>
                <a:cubicBezTo>
                  <a:pt x="1338" y="91"/>
                  <a:pt x="1338" y="91"/>
                  <a:pt x="1338" y="91"/>
                </a:cubicBezTo>
                <a:cubicBezTo>
                  <a:pt x="1335" y="89"/>
                  <a:pt x="1335" y="89"/>
                  <a:pt x="1335" y="89"/>
                </a:cubicBezTo>
                <a:cubicBezTo>
                  <a:pt x="1333" y="89"/>
                  <a:pt x="1333" y="89"/>
                  <a:pt x="1333" y="89"/>
                </a:cubicBezTo>
                <a:cubicBezTo>
                  <a:pt x="1329" y="90"/>
                  <a:pt x="1329" y="90"/>
                  <a:pt x="1329" y="90"/>
                </a:cubicBezTo>
                <a:cubicBezTo>
                  <a:pt x="1327" y="89"/>
                  <a:pt x="1327" y="89"/>
                  <a:pt x="1327" y="89"/>
                </a:cubicBezTo>
                <a:cubicBezTo>
                  <a:pt x="1324" y="90"/>
                  <a:pt x="1324" y="90"/>
                  <a:pt x="1324" y="90"/>
                </a:cubicBezTo>
                <a:cubicBezTo>
                  <a:pt x="1323" y="89"/>
                  <a:pt x="1323" y="89"/>
                  <a:pt x="1323" y="89"/>
                </a:cubicBezTo>
                <a:cubicBezTo>
                  <a:pt x="1323" y="89"/>
                  <a:pt x="1322" y="90"/>
                  <a:pt x="1322" y="90"/>
                </a:cubicBezTo>
                <a:cubicBezTo>
                  <a:pt x="1323" y="91"/>
                  <a:pt x="1323" y="91"/>
                  <a:pt x="1323" y="91"/>
                </a:cubicBezTo>
                <a:cubicBezTo>
                  <a:pt x="1326" y="91"/>
                  <a:pt x="1326" y="91"/>
                  <a:pt x="1326" y="91"/>
                </a:cubicBezTo>
                <a:cubicBezTo>
                  <a:pt x="1328" y="93"/>
                  <a:pt x="1328" y="93"/>
                  <a:pt x="1328" y="93"/>
                </a:cubicBezTo>
                <a:cubicBezTo>
                  <a:pt x="1331" y="93"/>
                  <a:pt x="1331" y="93"/>
                  <a:pt x="1331" y="93"/>
                </a:cubicBezTo>
                <a:cubicBezTo>
                  <a:pt x="1333" y="94"/>
                  <a:pt x="1333" y="94"/>
                  <a:pt x="1333" y="94"/>
                </a:cubicBezTo>
                <a:cubicBezTo>
                  <a:pt x="1335" y="94"/>
                  <a:pt x="1335" y="94"/>
                  <a:pt x="1335" y="94"/>
                </a:cubicBezTo>
                <a:cubicBezTo>
                  <a:pt x="1335" y="94"/>
                  <a:pt x="1335" y="94"/>
                  <a:pt x="1335" y="94"/>
                </a:cubicBezTo>
                <a:cubicBezTo>
                  <a:pt x="1335" y="96"/>
                  <a:pt x="1335" y="96"/>
                  <a:pt x="1335" y="96"/>
                </a:cubicBezTo>
                <a:cubicBezTo>
                  <a:pt x="1337" y="97"/>
                  <a:pt x="1337" y="97"/>
                  <a:pt x="1337" y="97"/>
                </a:cubicBezTo>
                <a:cubicBezTo>
                  <a:pt x="1339" y="96"/>
                  <a:pt x="1339" y="96"/>
                  <a:pt x="1339" y="96"/>
                </a:cubicBezTo>
                <a:cubicBezTo>
                  <a:pt x="1340" y="97"/>
                  <a:pt x="1340" y="97"/>
                  <a:pt x="1340" y="97"/>
                </a:cubicBezTo>
                <a:cubicBezTo>
                  <a:pt x="1341" y="96"/>
                  <a:pt x="1341" y="96"/>
                  <a:pt x="1341" y="96"/>
                </a:cubicBezTo>
                <a:cubicBezTo>
                  <a:pt x="1341" y="95"/>
                  <a:pt x="1341" y="95"/>
                  <a:pt x="1341" y="95"/>
                </a:cubicBezTo>
                <a:cubicBezTo>
                  <a:pt x="1341" y="94"/>
                  <a:pt x="1341" y="94"/>
                  <a:pt x="1341" y="94"/>
                </a:cubicBezTo>
                <a:cubicBezTo>
                  <a:pt x="1341" y="93"/>
                  <a:pt x="1341" y="93"/>
                  <a:pt x="1341" y="93"/>
                </a:cubicBezTo>
                <a:lnTo>
                  <a:pt x="1342" y="93"/>
                </a:lnTo>
                <a:close/>
                <a:moveTo>
                  <a:pt x="2008" y="1206"/>
                </a:moveTo>
                <a:cubicBezTo>
                  <a:pt x="2008" y="1207"/>
                  <a:pt x="2008" y="1207"/>
                  <a:pt x="2008" y="1207"/>
                </a:cubicBezTo>
                <a:cubicBezTo>
                  <a:pt x="2008" y="1209"/>
                  <a:pt x="2008" y="1209"/>
                  <a:pt x="2008" y="1209"/>
                </a:cubicBezTo>
                <a:cubicBezTo>
                  <a:pt x="2008" y="1210"/>
                  <a:pt x="2008" y="1210"/>
                  <a:pt x="2008" y="1210"/>
                </a:cubicBezTo>
                <a:cubicBezTo>
                  <a:pt x="2009" y="1208"/>
                  <a:pt x="2009" y="1208"/>
                  <a:pt x="2009" y="1208"/>
                </a:cubicBezTo>
                <a:cubicBezTo>
                  <a:pt x="2009" y="1207"/>
                  <a:pt x="2009" y="1207"/>
                  <a:pt x="2009" y="1207"/>
                </a:cubicBezTo>
                <a:cubicBezTo>
                  <a:pt x="2010" y="1205"/>
                  <a:pt x="2010" y="1205"/>
                  <a:pt x="2010" y="1205"/>
                </a:cubicBezTo>
                <a:cubicBezTo>
                  <a:pt x="2009" y="1206"/>
                  <a:pt x="2009" y="1206"/>
                  <a:pt x="2009" y="1206"/>
                </a:cubicBezTo>
                <a:lnTo>
                  <a:pt x="2008" y="1206"/>
                </a:lnTo>
                <a:close/>
                <a:moveTo>
                  <a:pt x="297" y="309"/>
                </a:moveTo>
                <a:cubicBezTo>
                  <a:pt x="296" y="311"/>
                  <a:pt x="296" y="311"/>
                  <a:pt x="296" y="311"/>
                </a:cubicBezTo>
                <a:cubicBezTo>
                  <a:pt x="297" y="311"/>
                  <a:pt x="297" y="311"/>
                  <a:pt x="297" y="311"/>
                </a:cubicBezTo>
                <a:lnTo>
                  <a:pt x="297" y="309"/>
                </a:lnTo>
                <a:close/>
                <a:moveTo>
                  <a:pt x="1995" y="1172"/>
                </a:moveTo>
                <a:cubicBezTo>
                  <a:pt x="1996" y="1170"/>
                  <a:pt x="1996" y="1170"/>
                  <a:pt x="1996" y="1170"/>
                </a:cubicBezTo>
                <a:cubicBezTo>
                  <a:pt x="1995" y="1170"/>
                  <a:pt x="1995" y="1170"/>
                  <a:pt x="1995" y="1170"/>
                </a:cubicBezTo>
                <a:cubicBezTo>
                  <a:pt x="1994" y="1169"/>
                  <a:pt x="1994" y="1169"/>
                  <a:pt x="1994" y="1169"/>
                </a:cubicBezTo>
                <a:cubicBezTo>
                  <a:pt x="1994" y="1169"/>
                  <a:pt x="1994" y="1169"/>
                  <a:pt x="1994" y="1169"/>
                </a:cubicBezTo>
                <a:cubicBezTo>
                  <a:pt x="1993" y="1171"/>
                  <a:pt x="1993" y="1171"/>
                  <a:pt x="1993" y="1171"/>
                </a:cubicBezTo>
                <a:cubicBezTo>
                  <a:pt x="1994" y="1171"/>
                  <a:pt x="1994" y="1171"/>
                  <a:pt x="1994" y="1171"/>
                </a:cubicBezTo>
                <a:lnTo>
                  <a:pt x="1995" y="1172"/>
                </a:lnTo>
                <a:close/>
                <a:moveTo>
                  <a:pt x="1384" y="956"/>
                </a:moveTo>
                <a:cubicBezTo>
                  <a:pt x="1383" y="956"/>
                  <a:pt x="1383" y="956"/>
                  <a:pt x="1383" y="956"/>
                </a:cubicBezTo>
                <a:cubicBezTo>
                  <a:pt x="1383" y="957"/>
                  <a:pt x="1383" y="957"/>
                  <a:pt x="1383" y="957"/>
                </a:cubicBezTo>
                <a:cubicBezTo>
                  <a:pt x="1383" y="958"/>
                  <a:pt x="1383" y="958"/>
                  <a:pt x="1383" y="958"/>
                </a:cubicBezTo>
                <a:cubicBezTo>
                  <a:pt x="1384" y="959"/>
                  <a:pt x="1384" y="959"/>
                  <a:pt x="1384" y="959"/>
                </a:cubicBezTo>
                <a:cubicBezTo>
                  <a:pt x="1385" y="959"/>
                  <a:pt x="1385" y="959"/>
                  <a:pt x="1385" y="959"/>
                </a:cubicBezTo>
                <a:cubicBezTo>
                  <a:pt x="1385" y="957"/>
                  <a:pt x="1385" y="957"/>
                  <a:pt x="1385" y="957"/>
                </a:cubicBezTo>
                <a:lnTo>
                  <a:pt x="1384" y="956"/>
                </a:lnTo>
                <a:close/>
                <a:moveTo>
                  <a:pt x="1999" y="1165"/>
                </a:moveTo>
                <a:cubicBezTo>
                  <a:pt x="1999" y="1164"/>
                  <a:pt x="1999" y="1164"/>
                  <a:pt x="1999" y="1164"/>
                </a:cubicBezTo>
                <a:cubicBezTo>
                  <a:pt x="1997" y="1166"/>
                  <a:pt x="1997" y="1166"/>
                  <a:pt x="1997" y="1166"/>
                </a:cubicBezTo>
                <a:cubicBezTo>
                  <a:pt x="1998" y="1167"/>
                  <a:pt x="1998" y="1167"/>
                  <a:pt x="1998" y="1167"/>
                </a:cubicBezTo>
                <a:lnTo>
                  <a:pt x="1999" y="1165"/>
                </a:lnTo>
                <a:close/>
                <a:moveTo>
                  <a:pt x="2012" y="1187"/>
                </a:moveTo>
                <a:cubicBezTo>
                  <a:pt x="2012" y="1185"/>
                  <a:pt x="2012" y="1185"/>
                  <a:pt x="2012" y="1185"/>
                </a:cubicBezTo>
                <a:cubicBezTo>
                  <a:pt x="2013" y="1185"/>
                  <a:pt x="2013" y="1185"/>
                  <a:pt x="2013" y="1185"/>
                </a:cubicBezTo>
                <a:cubicBezTo>
                  <a:pt x="2013" y="1182"/>
                  <a:pt x="2013" y="1182"/>
                  <a:pt x="2013" y="1182"/>
                </a:cubicBezTo>
                <a:cubicBezTo>
                  <a:pt x="2012" y="1180"/>
                  <a:pt x="2012" y="1180"/>
                  <a:pt x="2012" y="1180"/>
                </a:cubicBezTo>
                <a:cubicBezTo>
                  <a:pt x="2012" y="1179"/>
                  <a:pt x="2012" y="1179"/>
                  <a:pt x="2012" y="1179"/>
                </a:cubicBezTo>
                <a:cubicBezTo>
                  <a:pt x="2013" y="1173"/>
                  <a:pt x="2013" y="1173"/>
                  <a:pt x="2013" y="1173"/>
                </a:cubicBezTo>
                <a:cubicBezTo>
                  <a:pt x="2011" y="1171"/>
                  <a:pt x="2011" y="1171"/>
                  <a:pt x="2011" y="1171"/>
                </a:cubicBezTo>
                <a:cubicBezTo>
                  <a:pt x="2011" y="1167"/>
                  <a:pt x="2011" y="1167"/>
                  <a:pt x="2011" y="1167"/>
                </a:cubicBezTo>
                <a:cubicBezTo>
                  <a:pt x="2010" y="1165"/>
                  <a:pt x="2010" y="1165"/>
                  <a:pt x="2010" y="1165"/>
                </a:cubicBezTo>
                <a:cubicBezTo>
                  <a:pt x="2009" y="1166"/>
                  <a:pt x="2009" y="1166"/>
                  <a:pt x="2009" y="1166"/>
                </a:cubicBezTo>
                <a:cubicBezTo>
                  <a:pt x="2008" y="1163"/>
                  <a:pt x="2008" y="1163"/>
                  <a:pt x="2008" y="1163"/>
                </a:cubicBezTo>
                <a:cubicBezTo>
                  <a:pt x="2007" y="1161"/>
                  <a:pt x="2007" y="1161"/>
                  <a:pt x="2007" y="1161"/>
                </a:cubicBezTo>
                <a:cubicBezTo>
                  <a:pt x="2006" y="1161"/>
                  <a:pt x="2006" y="1161"/>
                  <a:pt x="2006" y="1161"/>
                </a:cubicBezTo>
                <a:cubicBezTo>
                  <a:pt x="2007" y="1159"/>
                  <a:pt x="2007" y="1159"/>
                  <a:pt x="2007" y="1159"/>
                </a:cubicBezTo>
                <a:cubicBezTo>
                  <a:pt x="2006" y="1156"/>
                  <a:pt x="2006" y="1156"/>
                  <a:pt x="2006" y="1156"/>
                </a:cubicBezTo>
                <a:cubicBezTo>
                  <a:pt x="2003" y="1159"/>
                  <a:pt x="2003" y="1159"/>
                  <a:pt x="2003" y="1159"/>
                </a:cubicBezTo>
                <a:cubicBezTo>
                  <a:pt x="2004" y="1160"/>
                  <a:pt x="2004" y="1160"/>
                  <a:pt x="2004" y="1160"/>
                </a:cubicBezTo>
                <a:cubicBezTo>
                  <a:pt x="2002" y="1161"/>
                  <a:pt x="2002" y="1161"/>
                  <a:pt x="2002" y="1161"/>
                </a:cubicBezTo>
                <a:cubicBezTo>
                  <a:pt x="2000" y="1160"/>
                  <a:pt x="2000" y="1160"/>
                  <a:pt x="2000" y="1160"/>
                </a:cubicBezTo>
                <a:cubicBezTo>
                  <a:pt x="1999" y="1160"/>
                  <a:pt x="1999" y="1160"/>
                  <a:pt x="1999" y="1160"/>
                </a:cubicBezTo>
                <a:cubicBezTo>
                  <a:pt x="2001" y="1163"/>
                  <a:pt x="2001" y="1163"/>
                  <a:pt x="2001" y="1163"/>
                </a:cubicBezTo>
                <a:cubicBezTo>
                  <a:pt x="2001" y="1164"/>
                  <a:pt x="2001" y="1164"/>
                  <a:pt x="2001" y="1164"/>
                </a:cubicBezTo>
                <a:cubicBezTo>
                  <a:pt x="2002" y="1165"/>
                  <a:pt x="2002" y="1165"/>
                  <a:pt x="2002" y="1165"/>
                </a:cubicBezTo>
                <a:cubicBezTo>
                  <a:pt x="2002" y="1166"/>
                  <a:pt x="2002" y="1166"/>
                  <a:pt x="2002" y="1166"/>
                </a:cubicBezTo>
                <a:cubicBezTo>
                  <a:pt x="2000" y="1168"/>
                  <a:pt x="2000" y="1168"/>
                  <a:pt x="2000" y="1168"/>
                </a:cubicBezTo>
                <a:cubicBezTo>
                  <a:pt x="2000" y="1171"/>
                  <a:pt x="2000" y="1171"/>
                  <a:pt x="2000" y="1171"/>
                </a:cubicBezTo>
                <a:cubicBezTo>
                  <a:pt x="1999" y="1173"/>
                  <a:pt x="1999" y="1173"/>
                  <a:pt x="1999" y="1173"/>
                </a:cubicBezTo>
                <a:cubicBezTo>
                  <a:pt x="1998" y="1172"/>
                  <a:pt x="1998" y="1172"/>
                  <a:pt x="1998" y="1172"/>
                </a:cubicBezTo>
                <a:cubicBezTo>
                  <a:pt x="1996" y="1174"/>
                  <a:pt x="1996" y="1174"/>
                  <a:pt x="1996" y="1174"/>
                </a:cubicBezTo>
                <a:cubicBezTo>
                  <a:pt x="1996" y="1176"/>
                  <a:pt x="1996" y="1176"/>
                  <a:pt x="1996" y="1176"/>
                </a:cubicBezTo>
                <a:cubicBezTo>
                  <a:pt x="1994" y="1177"/>
                  <a:pt x="1994" y="1177"/>
                  <a:pt x="1994" y="1177"/>
                </a:cubicBezTo>
                <a:cubicBezTo>
                  <a:pt x="1993" y="1176"/>
                  <a:pt x="1993" y="1176"/>
                  <a:pt x="1993" y="1176"/>
                </a:cubicBezTo>
                <a:cubicBezTo>
                  <a:pt x="1993" y="1174"/>
                  <a:pt x="1993" y="1174"/>
                  <a:pt x="1993" y="1174"/>
                </a:cubicBezTo>
                <a:cubicBezTo>
                  <a:pt x="1992" y="1173"/>
                  <a:pt x="1992" y="1173"/>
                  <a:pt x="1992" y="1173"/>
                </a:cubicBezTo>
                <a:cubicBezTo>
                  <a:pt x="1991" y="1175"/>
                  <a:pt x="1991" y="1175"/>
                  <a:pt x="1991" y="1175"/>
                </a:cubicBezTo>
                <a:cubicBezTo>
                  <a:pt x="1991" y="1177"/>
                  <a:pt x="1991" y="1177"/>
                  <a:pt x="1991" y="1177"/>
                </a:cubicBezTo>
                <a:cubicBezTo>
                  <a:pt x="1993" y="1179"/>
                  <a:pt x="1993" y="1179"/>
                  <a:pt x="1993" y="1179"/>
                </a:cubicBezTo>
                <a:cubicBezTo>
                  <a:pt x="1993" y="1180"/>
                  <a:pt x="1993" y="1180"/>
                  <a:pt x="1993" y="1180"/>
                </a:cubicBezTo>
                <a:cubicBezTo>
                  <a:pt x="1992" y="1181"/>
                  <a:pt x="1992" y="1181"/>
                  <a:pt x="1992" y="1181"/>
                </a:cubicBezTo>
                <a:cubicBezTo>
                  <a:pt x="1991" y="1180"/>
                  <a:pt x="1991" y="1180"/>
                  <a:pt x="1991" y="1180"/>
                </a:cubicBezTo>
                <a:cubicBezTo>
                  <a:pt x="1989" y="1181"/>
                  <a:pt x="1989" y="1181"/>
                  <a:pt x="1989" y="1181"/>
                </a:cubicBezTo>
                <a:cubicBezTo>
                  <a:pt x="1990" y="1183"/>
                  <a:pt x="1990" y="1183"/>
                  <a:pt x="1990" y="1183"/>
                </a:cubicBezTo>
                <a:cubicBezTo>
                  <a:pt x="1992" y="1183"/>
                  <a:pt x="1992" y="1183"/>
                  <a:pt x="1992" y="1183"/>
                </a:cubicBezTo>
                <a:cubicBezTo>
                  <a:pt x="1992" y="1184"/>
                  <a:pt x="1992" y="1184"/>
                  <a:pt x="1992" y="1184"/>
                </a:cubicBezTo>
                <a:cubicBezTo>
                  <a:pt x="1991" y="1186"/>
                  <a:pt x="1991" y="1186"/>
                  <a:pt x="1991" y="1186"/>
                </a:cubicBezTo>
                <a:cubicBezTo>
                  <a:pt x="1990" y="1184"/>
                  <a:pt x="1990" y="1184"/>
                  <a:pt x="1990" y="1184"/>
                </a:cubicBezTo>
                <a:cubicBezTo>
                  <a:pt x="1989" y="1185"/>
                  <a:pt x="1989" y="1185"/>
                  <a:pt x="1989" y="1185"/>
                </a:cubicBezTo>
                <a:cubicBezTo>
                  <a:pt x="1988" y="1186"/>
                  <a:pt x="1988" y="1186"/>
                  <a:pt x="1988" y="1186"/>
                </a:cubicBezTo>
                <a:cubicBezTo>
                  <a:pt x="1985" y="1189"/>
                  <a:pt x="1985" y="1189"/>
                  <a:pt x="1985" y="1189"/>
                </a:cubicBezTo>
                <a:cubicBezTo>
                  <a:pt x="1985" y="1186"/>
                  <a:pt x="1985" y="1186"/>
                  <a:pt x="1985" y="1186"/>
                </a:cubicBezTo>
                <a:cubicBezTo>
                  <a:pt x="1986" y="1186"/>
                  <a:pt x="1986" y="1186"/>
                  <a:pt x="1986" y="1186"/>
                </a:cubicBezTo>
                <a:cubicBezTo>
                  <a:pt x="1985" y="1184"/>
                  <a:pt x="1985" y="1184"/>
                  <a:pt x="1985" y="1184"/>
                </a:cubicBezTo>
                <a:cubicBezTo>
                  <a:pt x="1983" y="1186"/>
                  <a:pt x="1983" y="1186"/>
                  <a:pt x="1983" y="1186"/>
                </a:cubicBezTo>
                <a:cubicBezTo>
                  <a:pt x="1984" y="1187"/>
                  <a:pt x="1984" y="1187"/>
                  <a:pt x="1984" y="1187"/>
                </a:cubicBezTo>
                <a:cubicBezTo>
                  <a:pt x="1984" y="1188"/>
                  <a:pt x="1984" y="1188"/>
                  <a:pt x="1984" y="1188"/>
                </a:cubicBezTo>
                <a:cubicBezTo>
                  <a:pt x="1982" y="1189"/>
                  <a:pt x="1982" y="1189"/>
                  <a:pt x="1982" y="1189"/>
                </a:cubicBezTo>
                <a:cubicBezTo>
                  <a:pt x="1983" y="1191"/>
                  <a:pt x="1983" y="1191"/>
                  <a:pt x="1983" y="1191"/>
                </a:cubicBezTo>
                <a:cubicBezTo>
                  <a:pt x="1984" y="1192"/>
                  <a:pt x="1984" y="1192"/>
                  <a:pt x="1984" y="1192"/>
                </a:cubicBezTo>
                <a:cubicBezTo>
                  <a:pt x="1984" y="1193"/>
                  <a:pt x="1984" y="1193"/>
                  <a:pt x="1984" y="1193"/>
                </a:cubicBezTo>
                <a:cubicBezTo>
                  <a:pt x="1983" y="1193"/>
                  <a:pt x="1983" y="1193"/>
                  <a:pt x="1983" y="1193"/>
                </a:cubicBezTo>
                <a:cubicBezTo>
                  <a:pt x="1981" y="1194"/>
                  <a:pt x="1981" y="1194"/>
                  <a:pt x="1981" y="1194"/>
                </a:cubicBezTo>
                <a:cubicBezTo>
                  <a:pt x="1981" y="1193"/>
                  <a:pt x="1981" y="1193"/>
                  <a:pt x="1981" y="1193"/>
                </a:cubicBezTo>
                <a:cubicBezTo>
                  <a:pt x="1980" y="1192"/>
                  <a:pt x="1980" y="1192"/>
                  <a:pt x="1980" y="1192"/>
                </a:cubicBezTo>
                <a:cubicBezTo>
                  <a:pt x="1981" y="1191"/>
                  <a:pt x="1981" y="1191"/>
                  <a:pt x="1981" y="1191"/>
                </a:cubicBezTo>
                <a:cubicBezTo>
                  <a:pt x="1980" y="1190"/>
                  <a:pt x="1980" y="1190"/>
                  <a:pt x="1980" y="1190"/>
                </a:cubicBezTo>
                <a:cubicBezTo>
                  <a:pt x="1976" y="1193"/>
                  <a:pt x="1976" y="1193"/>
                  <a:pt x="1976" y="1193"/>
                </a:cubicBezTo>
                <a:cubicBezTo>
                  <a:pt x="1976" y="1196"/>
                  <a:pt x="1976" y="1196"/>
                  <a:pt x="1976" y="1196"/>
                </a:cubicBezTo>
                <a:cubicBezTo>
                  <a:pt x="1976" y="1197"/>
                  <a:pt x="1976" y="1197"/>
                  <a:pt x="1976" y="1197"/>
                </a:cubicBezTo>
                <a:cubicBezTo>
                  <a:pt x="1975" y="1199"/>
                  <a:pt x="1975" y="1199"/>
                  <a:pt x="1975" y="1199"/>
                </a:cubicBezTo>
                <a:cubicBezTo>
                  <a:pt x="1974" y="1198"/>
                  <a:pt x="1974" y="1198"/>
                  <a:pt x="1974" y="1198"/>
                </a:cubicBezTo>
                <a:cubicBezTo>
                  <a:pt x="1973" y="1198"/>
                  <a:pt x="1973" y="1198"/>
                  <a:pt x="1973" y="1198"/>
                </a:cubicBezTo>
                <a:cubicBezTo>
                  <a:pt x="1973" y="1195"/>
                  <a:pt x="1973" y="1195"/>
                  <a:pt x="1973" y="1195"/>
                </a:cubicBezTo>
                <a:cubicBezTo>
                  <a:pt x="1972" y="1195"/>
                  <a:pt x="1972" y="1195"/>
                  <a:pt x="1972" y="1195"/>
                </a:cubicBezTo>
                <a:cubicBezTo>
                  <a:pt x="1970" y="1197"/>
                  <a:pt x="1970" y="1197"/>
                  <a:pt x="1970" y="1197"/>
                </a:cubicBezTo>
                <a:cubicBezTo>
                  <a:pt x="1967" y="1195"/>
                  <a:pt x="1967" y="1195"/>
                  <a:pt x="1967" y="1195"/>
                </a:cubicBezTo>
                <a:cubicBezTo>
                  <a:pt x="1967" y="1196"/>
                  <a:pt x="1967" y="1196"/>
                  <a:pt x="1967" y="1196"/>
                </a:cubicBezTo>
                <a:cubicBezTo>
                  <a:pt x="1966" y="1196"/>
                  <a:pt x="1966" y="1196"/>
                  <a:pt x="1966" y="1196"/>
                </a:cubicBezTo>
                <a:cubicBezTo>
                  <a:pt x="1966" y="1199"/>
                  <a:pt x="1966" y="1199"/>
                  <a:pt x="1966" y="1199"/>
                </a:cubicBezTo>
                <a:cubicBezTo>
                  <a:pt x="1966" y="1199"/>
                  <a:pt x="1966" y="1199"/>
                  <a:pt x="1966" y="1199"/>
                </a:cubicBezTo>
                <a:cubicBezTo>
                  <a:pt x="1965" y="1199"/>
                  <a:pt x="1965" y="1199"/>
                  <a:pt x="1965" y="1199"/>
                </a:cubicBezTo>
                <a:cubicBezTo>
                  <a:pt x="1965" y="1198"/>
                  <a:pt x="1965" y="1198"/>
                  <a:pt x="1965" y="1198"/>
                </a:cubicBezTo>
                <a:cubicBezTo>
                  <a:pt x="1964" y="1197"/>
                  <a:pt x="1964" y="1197"/>
                  <a:pt x="1964" y="1197"/>
                </a:cubicBezTo>
                <a:cubicBezTo>
                  <a:pt x="1963" y="1199"/>
                  <a:pt x="1963" y="1199"/>
                  <a:pt x="1963" y="1199"/>
                </a:cubicBezTo>
                <a:cubicBezTo>
                  <a:pt x="1962" y="1197"/>
                  <a:pt x="1962" y="1197"/>
                  <a:pt x="1962" y="1197"/>
                </a:cubicBezTo>
                <a:cubicBezTo>
                  <a:pt x="1958" y="1201"/>
                  <a:pt x="1958" y="1201"/>
                  <a:pt x="1958" y="1201"/>
                </a:cubicBezTo>
                <a:cubicBezTo>
                  <a:pt x="1957" y="1201"/>
                  <a:pt x="1957" y="1201"/>
                  <a:pt x="1957" y="1201"/>
                </a:cubicBezTo>
                <a:cubicBezTo>
                  <a:pt x="1956" y="1200"/>
                  <a:pt x="1956" y="1200"/>
                  <a:pt x="1956" y="1200"/>
                </a:cubicBezTo>
                <a:cubicBezTo>
                  <a:pt x="1954" y="1200"/>
                  <a:pt x="1954" y="1200"/>
                  <a:pt x="1954" y="1200"/>
                </a:cubicBezTo>
                <a:cubicBezTo>
                  <a:pt x="1953" y="1202"/>
                  <a:pt x="1953" y="1202"/>
                  <a:pt x="1953" y="1202"/>
                </a:cubicBezTo>
                <a:cubicBezTo>
                  <a:pt x="1953" y="1205"/>
                  <a:pt x="1953" y="1205"/>
                  <a:pt x="1953" y="1205"/>
                </a:cubicBezTo>
                <a:cubicBezTo>
                  <a:pt x="1950" y="1209"/>
                  <a:pt x="1950" y="1209"/>
                  <a:pt x="1950" y="1209"/>
                </a:cubicBezTo>
                <a:cubicBezTo>
                  <a:pt x="1950" y="1210"/>
                  <a:pt x="1950" y="1210"/>
                  <a:pt x="1950" y="1210"/>
                </a:cubicBezTo>
                <a:cubicBezTo>
                  <a:pt x="1947" y="1213"/>
                  <a:pt x="1947" y="1213"/>
                  <a:pt x="1947" y="1213"/>
                </a:cubicBezTo>
                <a:cubicBezTo>
                  <a:pt x="1947" y="1215"/>
                  <a:pt x="1947" y="1215"/>
                  <a:pt x="1947" y="1215"/>
                </a:cubicBezTo>
                <a:cubicBezTo>
                  <a:pt x="1949" y="1216"/>
                  <a:pt x="1949" y="1216"/>
                  <a:pt x="1949" y="1216"/>
                </a:cubicBezTo>
                <a:cubicBezTo>
                  <a:pt x="1948" y="1218"/>
                  <a:pt x="1948" y="1218"/>
                  <a:pt x="1948" y="1218"/>
                </a:cubicBezTo>
                <a:cubicBezTo>
                  <a:pt x="1949" y="1221"/>
                  <a:pt x="1949" y="1221"/>
                  <a:pt x="1949" y="1221"/>
                </a:cubicBezTo>
                <a:cubicBezTo>
                  <a:pt x="1949" y="1223"/>
                  <a:pt x="1949" y="1223"/>
                  <a:pt x="1949" y="1223"/>
                </a:cubicBezTo>
                <a:cubicBezTo>
                  <a:pt x="1951" y="1229"/>
                  <a:pt x="1951" y="1229"/>
                  <a:pt x="1951" y="1229"/>
                </a:cubicBezTo>
                <a:cubicBezTo>
                  <a:pt x="1951" y="1230"/>
                  <a:pt x="1951" y="1230"/>
                  <a:pt x="1951" y="1230"/>
                </a:cubicBezTo>
                <a:cubicBezTo>
                  <a:pt x="1953" y="1232"/>
                  <a:pt x="1953" y="1232"/>
                  <a:pt x="1953" y="1232"/>
                </a:cubicBezTo>
                <a:cubicBezTo>
                  <a:pt x="1953" y="1233"/>
                  <a:pt x="1953" y="1233"/>
                  <a:pt x="1953" y="1233"/>
                </a:cubicBezTo>
                <a:cubicBezTo>
                  <a:pt x="1952" y="1235"/>
                  <a:pt x="1952" y="1235"/>
                  <a:pt x="1952" y="1235"/>
                </a:cubicBezTo>
                <a:cubicBezTo>
                  <a:pt x="1952" y="1236"/>
                  <a:pt x="1952" y="1236"/>
                  <a:pt x="1952" y="1236"/>
                </a:cubicBezTo>
                <a:cubicBezTo>
                  <a:pt x="1951" y="1241"/>
                  <a:pt x="1951" y="1241"/>
                  <a:pt x="1951" y="1241"/>
                </a:cubicBezTo>
                <a:cubicBezTo>
                  <a:pt x="1949" y="1242"/>
                  <a:pt x="1949" y="1242"/>
                  <a:pt x="1949" y="1242"/>
                </a:cubicBezTo>
                <a:cubicBezTo>
                  <a:pt x="1948" y="1244"/>
                  <a:pt x="1948" y="1244"/>
                  <a:pt x="1948" y="1244"/>
                </a:cubicBezTo>
                <a:cubicBezTo>
                  <a:pt x="1947" y="1245"/>
                  <a:pt x="1947" y="1245"/>
                  <a:pt x="1947" y="1245"/>
                </a:cubicBezTo>
                <a:cubicBezTo>
                  <a:pt x="1947" y="1246"/>
                  <a:pt x="1947" y="1246"/>
                  <a:pt x="1947" y="1246"/>
                </a:cubicBezTo>
                <a:cubicBezTo>
                  <a:pt x="1945" y="1248"/>
                  <a:pt x="1945" y="1248"/>
                  <a:pt x="1945" y="1248"/>
                </a:cubicBezTo>
                <a:cubicBezTo>
                  <a:pt x="1945" y="1252"/>
                  <a:pt x="1945" y="1252"/>
                  <a:pt x="1945" y="1252"/>
                </a:cubicBezTo>
                <a:cubicBezTo>
                  <a:pt x="1943" y="1253"/>
                  <a:pt x="1943" y="1253"/>
                  <a:pt x="1943" y="1253"/>
                </a:cubicBezTo>
                <a:cubicBezTo>
                  <a:pt x="1940" y="1254"/>
                  <a:pt x="1940" y="1254"/>
                  <a:pt x="1940" y="1254"/>
                </a:cubicBezTo>
                <a:cubicBezTo>
                  <a:pt x="1940" y="1255"/>
                  <a:pt x="1940" y="1255"/>
                  <a:pt x="1940" y="1255"/>
                </a:cubicBezTo>
                <a:cubicBezTo>
                  <a:pt x="1940" y="1258"/>
                  <a:pt x="1940" y="1258"/>
                  <a:pt x="1940" y="1258"/>
                </a:cubicBezTo>
                <a:cubicBezTo>
                  <a:pt x="1938" y="1260"/>
                  <a:pt x="1938" y="1260"/>
                  <a:pt x="1938" y="1260"/>
                </a:cubicBezTo>
                <a:cubicBezTo>
                  <a:pt x="1938" y="1263"/>
                  <a:pt x="1938" y="1263"/>
                  <a:pt x="1938" y="1263"/>
                </a:cubicBezTo>
                <a:cubicBezTo>
                  <a:pt x="1937" y="1265"/>
                  <a:pt x="1937" y="1265"/>
                  <a:pt x="1937" y="1265"/>
                </a:cubicBezTo>
                <a:cubicBezTo>
                  <a:pt x="1938" y="1266"/>
                  <a:pt x="1938" y="1266"/>
                  <a:pt x="1938" y="1266"/>
                </a:cubicBezTo>
                <a:cubicBezTo>
                  <a:pt x="1938" y="1269"/>
                  <a:pt x="1938" y="1269"/>
                  <a:pt x="1938" y="1269"/>
                </a:cubicBezTo>
                <a:cubicBezTo>
                  <a:pt x="1941" y="1272"/>
                  <a:pt x="1941" y="1272"/>
                  <a:pt x="1941" y="1272"/>
                </a:cubicBezTo>
                <a:cubicBezTo>
                  <a:pt x="1940" y="1274"/>
                  <a:pt x="1940" y="1274"/>
                  <a:pt x="1940" y="1274"/>
                </a:cubicBezTo>
                <a:cubicBezTo>
                  <a:pt x="1941" y="1276"/>
                  <a:pt x="1941" y="1276"/>
                  <a:pt x="1941" y="1276"/>
                </a:cubicBezTo>
                <a:cubicBezTo>
                  <a:pt x="1942" y="1277"/>
                  <a:pt x="1942" y="1277"/>
                  <a:pt x="1942" y="1277"/>
                </a:cubicBezTo>
                <a:cubicBezTo>
                  <a:pt x="1943" y="1277"/>
                  <a:pt x="1943" y="1277"/>
                  <a:pt x="1943" y="1277"/>
                </a:cubicBezTo>
                <a:cubicBezTo>
                  <a:pt x="1942" y="1277"/>
                  <a:pt x="1942" y="1277"/>
                  <a:pt x="1942" y="1277"/>
                </a:cubicBezTo>
                <a:cubicBezTo>
                  <a:pt x="1940" y="1278"/>
                  <a:pt x="1940" y="1278"/>
                  <a:pt x="1940" y="1278"/>
                </a:cubicBezTo>
                <a:cubicBezTo>
                  <a:pt x="1940" y="1280"/>
                  <a:pt x="1940" y="1280"/>
                  <a:pt x="1940" y="1280"/>
                </a:cubicBezTo>
                <a:cubicBezTo>
                  <a:pt x="1940" y="1283"/>
                  <a:pt x="1940" y="1283"/>
                  <a:pt x="1940" y="1283"/>
                </a:cubicBezTo>
                <a:cubicBezTo>
                  <a:pt x="1940" y="1287"/>
                  <a:pt x="1940" y="1287"/>
                  <a:pt x="1940" y="1287"/>
                </a:cubicBezTo>
                <a:cubicBezTo>
                  <a:pt x="1941" y="1288"/>
                  <a:pt x="1941" y="1288"/>
                  <a:pt x="1941" y="1288"/>
                </a:cubicBezTo>
                <a:cubicBezTo>
                  <a:pt x="1941" y="1290"/>
                  <a:pt x="1941" y="1290"/>
                  <a:pt x="1941" y="1290"/>
                </a:cubicBezTo>
                <a:cubicBezTo>
                  <a:pt x="1942" y="1290"/>
                  <a:pt x="1942" y="1290"/>
                  <a:pt x="1942" y="1290"/>
                </a:cubicBezTo>
                <a:cubicBezTo>
                  <a:pt x="1943" y="1292"/>
                  <a:pt x="1943" y="1292"/>
                  <a:pt x="1943" y="1292"/>
                </a:cubicBezTo>
                <a:cubicBezTo>
                  <a:pt x="1944" y="1293"/>
                  <a:pt x="1944" y="1293"/>
                  <a:pt x="1944" y="1293"/>
                </a:cubicBezTo>
                <a:cubicBezTo>
                  <a:pt x="1945" y="1294"/>
                  <a:pt x="1945" y="1294"/>
                  <a:pt x="1945" y="1294"/>
                </a:cubicBezTo>
                <a:cubicBezTo>
                  <a:pt x="1947" y="1296"/>
                  <a:pt x="1947" y="1296"/>
                  <a:pt x="1947" y="1296"/>
                </a:cubicBezTo>
                <a:cubicBezTo>
                  <a:pt x="1948" y="1295"/>
                  <a:pt x="1948" y="1295"/>
                  <a:pt x="1948" y="1295"/>
                </a:cubicBezTo>
                <a:cubicBezTo>
                  <a:pt x="1949" y="1296"/>
                  <a:pt x="1949" y="1296"/>
                  <a:pt x="1949" y="1296"/>
                </a:cubicBezTo>
                <a:cubicBezTo>
                  <a:pt x="1950" y="1296"/>
                  <a:pt x="1950" y="1296"/>
                  <a:pt x="1950" y="1296"/>
                </a:cubicBezTo>
                <a:cubicBezTo>
                  <a:pt x="1952" y="1299"/>
                  <a:pt x="1952" y="1299"/>
                  <a:pt x="1952" y="1299"/>
                </a:cubicBezTo>
                <a:cubicBezTo>
                  <a:pt x="1953" y="1299"/>
                  <a:pt x="1953" y="1299"/>
                  <a:pt x="1953" y="1299"/>
                </a:cubicBezTo>
                <a:cubicBezTo>
                  <a:pt x="1953" y="1300"/>
                  <a:pt x="1953" y="1300"/>
                  <a:pt x="1953" y="1300"/>
                </a:cubicBezTo>
                <a:cubicBezTo>
                  <a:pt x="1954" y="1300"/>
                  <a:pt x="1954" y="1300"/>
                  <a:pt x="1954" y="1300"/>
                </a:cubicBezTo>
                <a:cubicBezTo>
                  <a:pt x="1955" y="1299"/>
                  <a:pt x="1955" y="1299"/>
                  <a:pt x="1955" y="1299"/>
                </a:cubicBezTo>
                <a:cubicBezTo>
                  <a:pt x="1957" y="1300"/>
                  <a:pt x="1957" y="1300"/>
                  <a:pt x="1957" y="1300"/>
                </a:cubicBezTo>
                <a:cubicBezTo>
                  <a:pt x="1960" y="1298"/>
                  <a:pt x="1960" y="1298"/>
                  <a:pt x="1960" y="1298"/>
                </a:cubicBezTo>
                <a:cubicBezTo>
                  <a:pt x="1962" y="1296"/>
                  <a:pt x="1962" y="1296"/>
                  <a:pt x="1962" y="1296"/>
                </a:cubicBezTo>
                <a:cubicBezTo>
                  <a:pt x="1968" y="1295"/>
                  <a:pt x="1968" y="1295"/>
                  <a:pt x="1968" y="1295"/>
                </a:cubicBezTo>
                <a:cubicBezTo>
                  <a:pt x="1970" y="1296"/>
                  <a:pt x="1970" y="1296"/>
                  <a:pt x="1970" y="1296"/>
                </a:cubicBezTo>
                <a:cubicBezTo>
                  <a:pt x="1973" y="1294"/>
                  <a:pt x="1973" y="1294"/>
                  <a:pt x="1973" y="1294"/>
                </a:cubicBezTo>
                <a:cubicBezTo>
                  <a:pt x="1974" y="1293"/>
                  <a:pt x="1974" y="1293"/>
                  <a:pt x="1974" y="1293"/>
                </a:cubicBezTo>
                <a:cubicBezTo>
                  <a:pt x="1976" y="1292"/>
                  <a:pt x="1976" y="1292"/>
                  <a:pt x="1976" y="1292"/>
                </a:cubicBezTo>
                <a:cubicBezTo>
                  <a:pt x="1977" y="1289"/>
                  <a:pt x="1977" y="1289"/>
                  <a:pt x="1977" y="1289"/>
                </a:cubicBezTo>
                <a:cubicBezTo>
                  <a:pt x="1978" y="1287"/>
                  <a:pt x="1978" y="1287"/>
                  <a:pt x="1978" y="1287"/>
                </a:cubicBezTo>
                <a:cubicBezTo>
                  <a:pt x="1978" y="1285"/>
                  <a:pt x="1978" y="1285"/>
                  <a:pt x="1978" y="1285"/>
                </a:cubicBezTo>
                <a:cubicBezTo>
                  <a:pt x="1980" y="1284"/>
                  <a:pt x="1980" y="1284"/>
                  <a:pt x="1980" y="1284"/>
                </a:cubicBezTo>
                <a:cubicBezTo>
                  <a:pt x="1980" y="1281"/>
                  <a:pt x="1980" y="1281"/>
                  <a:pt x="1980" y="1281"/>
                </a:cubicBezTo>
                <a:cubicBezTo>
                  <a:pt x="1980" y="1280"/>
                  <a:pt x="1980" y="1280"/>
                  <a:pt x="1980" y="1280"/>
                </a:cubicBezTo>
                <a:cubicBezTo>
                  <a:pt x="1981" y="1279"/>
                  <a:pt x="1981" y="1279"/>
                  <a:pt x="1981" y="1279"/>
                </a:cubicBezTo>
                <a:cubicBezTo>
                  <a:pt x="1982" y="1276"/>
                  <a:pt x="1982" y="1276"/>
                  <a:pt x="1982" y="1276"/>
                </a:cubicBezTo>
                <a:cubicBezTo>
                  <a:pt x="1982" y="1275"/>
                  <a:pt x="1982" y="1275"/>
                  <a:pt x="1982" y="1275"/>
                </a:cubicBezTo>
                <a:cubicBezTo>
                  <a:pt x="1983" y="1275"/>
                  <a:pt x="1983" y="1275"/>
                  <a:pt x="1983" y="1275"/>
                </a:cubicBezTo>
                <a:cubicBezTo>
                  <a:pt x="1984" y="1272"/>
                  <a:pt x="1984" y="1272"/>
                  <a:pt x="1984" y="1272"/>
                </a:cubicBezTo>
                <a:cubicBezTo>
                  <a:pt x="1986" y="1265"/>
                  <a:pt x="1986" y="1265"/>
                  <a:pt x="1986" y="1265"/>
                </a:cubicBezTo>
                <a:cubicBezTo>
                  <a:pt x="1987" y="1262"/>
                  <a:pt x="1987" y="1262"/>
                  <a:pt x="1987" y="1262"/>
                </a:cubicBezTo>
                <a:cubicBezTo>
                  <a:pt x="1988" y="1260"/>
                  <a:pt x="1988" y="1260"/>
                  <a:pt x="1988" y="1260"/>
                </a:cubicBezTo>
                <a:cubicBezTo>
                  <a:pt x="1989" y="1256"/>
                  <a:pt x="1989" y="1256"/>
                  <a:pt x="1989" y="1256"/>
                </a:cubicBezTo>
                <a:cubicBezTo>
                  <a:pt x="1992" y="1251"/>
                  <a:pt x="1992" y="1251"/>
                  <a:pt x="1992" y="1251"/>
                </a:cubicBezTo>
                <a:cubicBezTo>
                  <a:pt x="1995" y="1243"/>
                  <a:pt x="1995" y="1243"/>
                  <a:pt x="1995" y="1243"/>
                </a:cubicBezTo>
                <a:cubicBezTo>
                  <a:pt x="1997" y="1240"/>
                  <a:pt x="1997" y="1240"/>
                  <a:pt x="1997" y="1240"/>
                </a:cubicBezTo>
                <a:cubicBezTo>
                  <a:pt x="1997" y="1236"/>
                  <a:pt x="1997" y="1236"/>
                  <a:pt x="1997" y="1236"/>
                </a:cubicBezTo>
                <a:cubicBezTo>
                  <a:pt x="1999" y="1233"/>
                  <a:pt x="1999" y="1233"/>
                  <a:pt x="1999" y="1233"/>
                </a:cubicBezTo>
                <a:cubicBezTo>
                  <a:pt x="1999" y="1231"/>
                  <a:pt x="1999" y="1231"/>
                  <a:pt x="1999" y="1231"/>
                </a:cubicBezTo>
                <a:cubicBezTo>
                  <a:pt x="2001" y="1228"/>
                  <a:pt x="2001" y="1228"/>
                  <a:pt x="2001" y="1228"/>
                </a:cubicBezTo>
                <a:cubicBezTo>
                  <a:pt x="2002" y="1222"/>
                  <a:pt x="2002" y="1222"/>
                  <a:pt x="2002" y="1222"/>
                </a:cubicBezTo>
                <a:cubicBezTo>
                  <a:pt x="2003" y="1218"/>
                  <a:pt x="2003" y="1218"/>
                  <a:pt x="2003" y="1218"/>
                </a:cubicBezTo>
                <a:cubicBezTo>
                  <a:pt x="2004" y="1217"/>
                  <a:pt x="2004" y="1217"/>
                  <a:pt x="2004" y="1217"/>
                </a:cubicBezTo>
                <a:cubicBezTo>
                  <a:pt x="2005" y="1214"/>
                  <a:pt x="2005" y="1214"/>
                  <a:pt x="2005" y="1214"/>
                </a:cubicBezTo>
                <a:cubicBezTo>
                  <a:pt x="2004" y="1212"/>
                  <a:pt x="2004" y="1212"/>
                  <a:pt x="2004" y="1212"/>
                </a:cubicBezTo>
                <a:cubicBezTo>
                  <a:pt x="2004" y="1210"/>
                  <a:pt x="2004" y="1210"/>
                  <a:pt x="2004" y="1210"/>
                </a:cubicBezTo>
                <a:cubicBezTo>
                  <a:pt x="2007" y="1207"/>
                  <a:pt x="2007" y="1207"/>
                  <a:pt x="2007" y="1207"/>
                </a:cubicBezTo>
                <a:cubicBezTo>
                  <a:pt x="2006" y="1206"/>
                  <a:pt x="2006" y="1206"/>
                  <a:pt x="2006" y="1206"/>
                </a:cubicBezTo>
                <a:cubicBezTo>
                  <a:pt x="2008" y="1204"/>
                  <a:pt x="2008" y="1204"/>
                  <a:pt x="2008" y="1204"/>
                </a:cubicBezTo>
                <a:cubicBezTo>
                  <a:pt x="2007" y="1201"/>
                  <a:pt x="2007" y="1201"/>
                  <a:pt x="2007" y="1201"/>
                </a:cubicBezTo>
                <a:cubicBezTo>
                  <a:pt x="2007" y="1201"/>
                  <a:pt x="2007" y="1201"/>
                  <a:pt x="2007" y="1201"/>
                </a:cubicBezTo>
                <a:cubicBezTo>
                  <a:pt x="2007" y="1199"/>
                  <a:pt x="2007" y="1199"/>
                  <a:pt x="2007" y="1199"/>
                </a:cubicBezTo>
                <a:cubicBezTo>
                  <a:pt x="2007" y="1196"/>
                  <a:pt x="2007" y="1196"/>
                  <a:pt x="2007" y="1196"/>
                </a:cubicBezTo>
                <a:cubicBezTo>
                  <a:pt x="2007" y="1196"/>
                  <a:pt x="2007" y="1196"/>
                  <a:pt x="2007" y="1196"/>
                </a:cubicBezTo>
                <a:cubicBezTo>
                  <a:pt x="2007" y="1193"/>
                  <a:pt x="2007" y="1193"/>
                  <a:pt x="2007" y="1193"/>
                </a:cubicBezTo>
                <a:cubicBezTo>
                  <a:pt x="2008" y="1193"/>
                  <a:pt x="2008" y="1193"/>
                  <a:pt x="2008" y="1193"/>
                </a:cubicBezTo>
                <a:cubicBezTo>
                  <a:pt x="2009" y="1194"/>
                  <a:pt x="2009" y="1194"/>
                  <a:pt x="2009" y="1194"/>
                </a:cubicBezTo>
                <a:cubicBezTo>
                  <a:pt x="2009" y="1196"/>
                  <a:pt x="2009" y="1196"/>
                  <a:pt x="2009" y="1196"/>
                </a:cubicBezTo>
                <a:cubicBezTo>
                  <a:pt x="2011" y="1198"/>
                  <a:pt x="2011" y="1198"/>
                  <a:pt x="2011" y="1198"/>
                </a:cubicBezTo>
                <a:cubicBezTo>
                  <a:pt x="2012" y="1198"/>
                  <a:pt x="2012" y="1198"/>
                  <a:pt x="2012" y="1198"/>
                </a:cubicBezTo>
                <a:cubicBezTo>
                  <a:pt x="2013" y="1197"/>
                  <a:pt x="2013" y="1197"/>
                  <a:pt x="2013" y="1197"/>
                </a:cubicBezTo>
                <a:cubicBezTo>
                  <a:pt x="2013" y="1195"/>
                  <a:pt x="2013" y="1195"/>
                  <a:pt x="2013" y="1195"/>
                </a:cubicBezTo>
                <a:cubicBezTo>
                  <a:pt x="2014" y="1195"/>
                  <a:pt x="2014" y="1195"/>
                  <a:pt x="2014" y="1195"/>
                </a:cubicBezTo>
                <a:cubicBezTo>
                  <a:pt x="2014" y="1193"/>
                  <a:pt x="2014" y="1193"/>
                  <a:pt x="2014" y="1193"/>
                </a:cubicBezTo>
                <a:cubicBezTo>
                  <a:pt x="2015" y="1192"/>
                  <a:pt x="2015" y="1192"/>
                  <a:pt x="2015" y="1192"/>
                </a:cubicBezTo>
                <a:cubicBezTo>
                  <a:pt x="2014" y="1190"/>
                  <a:pt x="2014" y="1190"/>
                  <a:pt x="2014" y="1190"/>
                </a:cubicBezTo>
                <a:lnTo>
                  <a:pt x="2012" y="1187"/>
                </a:lnTo>
                <a:close/>
                <a:moveTo>
                  <a:pt x="1597" y="998"/>
                </a:moveTo>
                <a:cubicBezTo>
                  <a:pt x="1597" y="995"/>
                  <a:pt x="1597" y="995"/>
                  <a:pt x="1597" y="995"/>
                </a:cubicBezTo>
                <a:cubicBezTo>
                  <a:pt x="1596" y="994"/>
                  <a:pt x="1596" y="994"/>
                  <a:pt x="1596" y="994"/>
                </a:cubicBezTo>
                <a:cubicBezTo>
                  <a:pt x="1594" y="996"/>
                  <a:pt x="1594" y="996"/>
                  <a:pt x="1594" y="996"/>
                </a:cubicBezTo>
                <a:cubicBezTo>
                  <a:pt x="1594" y="999"/>
                  <a:pt x="1594" y="999"/>
                  <a:pt x="1594" y="999"/>
                </a:cubicBezTo>
                <a:cubicBezTo>
                  <a:pt x="1592" y="999"/>
                  <a:pt x="1592" y="999"/>
                  <a:pt x="1592" y="999"/>
                </a:cubicBezTo>
                <a:cubicBezTo>
                  <a:pt x="1592" y="1000"/>
                  <a:pt x="1592" y="1000"/>
                  <a:pt x="1592" y="1000"/>
                </a:cubicBezTo>
                <a:cubicBezTo>
                  <a:pt x="1594" y="1001"/>
                  <a:pt x="1594" y="1001"/>
                  <a:pt x="1594" y="1001"/>
                </a:cubicBezTo>
                <a:cubicBezTo>
                  <a:pt x="1596" y="1002"/>
                  <a:pt x="1596" y="1002"/>
                  <a:pt x="1596" y="1002"/>
                </a:cubicBezTo>
                <a:lnTo>
                  <a:pt x="1597" y="998"/>
                </a:lnTo>
                <a:close/>
                <a:moveTo>
                  <a:pt x="1317" y="92"/>
                </a:moveTo>
                <a:cubicBezTo>
                  <a:pt x="1317" y="93"/>
                  <a:pt x="1317" y="93"/>
                  <a:pt x="1317" y="93"/>
                </a:cubicBezTo>
                <a:cubicBezTo>
                  <a:pt x="1318" y="94"/>
                  <a:pt x="1318" y="94"/>
                  <a:pt x="1318" y="94"/>
                </a:cubicBezTo>
                <a:cubicBezTo>
                  <a:pt x="1319" y="93"/>
                  <a:pt x="1319" y="93"/>
                  <a:pt x="1319" y="93"/>
                </a:cubicBezTo>
                <a:cubicBezTo>
                  <a:pt x="1318" y="92"/>
                  <a:pt x="1318" y="92"/>
                  <a:pt x="1318" y="92"/>
                </a:cubicBezTo>
                <a:cubicBezTo>
                  <a:pt x="1319" y="91"/>
                  <a:pt x="1319" y="91"/>
                  <a:pt x="1319" y="91"/>
                </a:cubicBezTo>
                <a:lnTo>
                  <a:pt x="1317" y="92"/>
                </a:lnTo>
                <a:close/>
                <a:moveTo>
                  <a:pt x="869" y="1684"/>
                </a:moveTo>
                <a:cubicBezTo>
                  <a:pt x="868" y="1683"/>
                  <a:pt x="868" y="1683"/>
                  <a:pt x="868" y="1683"/>
                </a:cubicBezTo>
                <a:cubicBezTo>
                  <a:pt x="867" y="1685"/>
                  <a:pt x="867" y="1685"/>
                  <a:pt x="867" y="1685"/>
                </a:cubicBezTo>
                <a:cubicBezTo>
                  <a:pt x="868" y="1685"/>
                  <a:pt x="868" y="1685"/>
                  <a:pt x="868" y="1685"/>
                </a:cubicBezTo>
                <a:cubicBezTo>
                  <a:pt x="869" y="1685"/>
                  <a:pt x="869" y="1685"/>
                  <a:pt x="869" y="1685"/>
                </a:cubicBezTo>
                <a:lnTo>
                  <a:pt x="869" y="1684"/>
                </a:lnTo>
                <a:close/>
                <a:moveTo>
                  <a:pt x="907" y="1684"/>
                </a:moveTo>
                <a:cubicBezTo>
                  <a:pt x="905" y="1683"/>
                  <a:pt x="905" y="1683"/>
                  <a:pt x="905" y="1683"/>
                </a:cubicBezTo>
                <a:cubicBezTo>
                  <a:pt x="902" y="1683"/>
                  <a:pt x="902" y="1683"/>
                  <a:pt x="902" y="1683"/>
                </a:cubicBezTo>
                <a:cubicBezTo>
                  <a:pt x="899" y="1683"/>
                  <a:pt x="899" y="1683"/>
                  <a:pt x="899" y="1683"/>
                </a:cubicBezTo>
                <a:cubicBezTo>
                  <a:pt x="896" y="1683"/>
                  <a:pt x="896" y="1683"/>
                  <a:pt x="896" y="1683"/>
                </a:cubicBezTo>
                <a:cubicBezTo>
                  <a:pt x="893" y="1684"/>
                  <a:pt x="893" y="1684"/>
                  <a:pt x="893" y="1684"/>
                </a:cubicBezTo>
                <a:cubicBezTo>
                  <a:pt x="889" y="1685"/>
                  <a:pt x="889" y="1685"/>
                  <a:pt x="889" y="1685"/>
                </a:cubicBezTo>
                <a:cubicBezTo>
                  <a:pt x="886" y="1685"/>
                  <a:pt x="886" y="1685"/>
                  <a:pt x="886" y="1685"/>
                </a:cubicBezTo>
                <a:cubicBezTo>
                  <a:pt x="885" y="1685"/>
                  <a:pt x="885" y="1685"/>
                  <a:pt x="885" y="1685"/>
                </a:cubicBezTo>
                <a:cubicBezTo>
                  <a:pt x="884" y="1685"/>
                  <a:pt x="884" y="1685"/>
                  <a:pt x="884" y="1685"/>
                </a:cubicBezTo>
                <a:cubicBezTo>
                  <a:pt x="882" y="1686"/>
                  <a:pt x="882" y="1686"/>
                  <a:pt x="882" y="1686"/>
                </a:cubicBezTo>
                <a:cubicBezTo>
                  <a:pt x="883" y="1687"/>
                  <a:pt x="883" y="1687"/>
                  <a:pt x="883" y="1687"/>
                </a:cubicBezTo>
                <a:cubicBezTo>
                  <a:pt x="884" y="1686"/>
                  <a:pt x="884" y="1686"/>
                  <a:pt x="884" y="1686"/>
                </a:cubicBezTo>
                <a:cubicBezTo>
                  <a:pt x="886" y="1687"/>
                  <a:pt x="886" y="1687"/>
                  <a:pt x="886" y="1687"/>
                </a:cubicBezTo>
                <a:cubicBezTo>
                  <a:pt x="883" y="1688"/>
                  <a:pt x="883" y="1688"/>
                  <a:pt x="883" y="1688"/>
                </a:cubicBezTo>
                <a:cubicBezTo>
                  <a:pt x="882" y="1689"/>
                  <a:pt x="882" y="1689"/>
                  <a:pt x="882" y="1689"/>
                </a:cubicBezTo>
                <a:cubicBezTo>
                  <a:pt x="881" y="1690"/>
                  <a:pt x="881" y="1690"/>
                  <a:pt x="881" y="1690"/>
                </a:cubicBezTo>
                <a:cubicBezTo>
                  <a:pt x="883" y="1691"/>
                  <a:pt x="883" y="1691"/>
                  <a:pt x="883" y="1691"/>
                </a:cubicBezTo>
                <a:cubicBezTo>
                  <a:pt x="885" y="1690"/>
                  <a:pt x="885" y="1690"/>
                  <a:pt x="885" y="1690"/>
                </a:cubicBezTo>
                <a:cubicBezTo>
                  <a:pt x="884" y="1691"/>
                  <a:pt x="884" y="1691"/>
                  <a:pt x="884" y="1691"/>
                </a:cubicBezTo>
                <a:cubicBezTo>
                  <a:pt x="885" y="1692"/>
                  <a:pt x="885" y="1692"/>
                  <a:pt x="885" y="1692"/>
                </a:cubicBezTo>
                <a:cubicBezTo>
                  <a:pt x="886" y="1693"/>
                  <a:pt x="886" y="1693"/>
                  <a:pt x="886" y="1693"/>
                </a:cubicBezTo>
                <a:cubicBezTo>
                  <a:pt x="887" y="1692"/>
                  <a:pt x="887" y="1692"/>
                  <a:pt x="887" y="1692"/>
                </a:cubicBezTo>
                <a:cubicBezTo>
                  <a:pt x="889" y="1693"/>
                  <a:pt x="889" y="1693"/>
                  <a:pt x="889" y="1693"/>
                </a:cubicBezTo>
                <a:cubicBezTo>
                  <a:pt x="890" y="1693"/>
                  <a:pt x="890" y="1693"/>
                  <a:pt x="890" y="1693"/>
                </a:cubicBezTo>
                <a:cubicBezTo>
                  <a:pt x="891" y="1692"/>
                  <a:pt x="891" y="1692"/>
                  <a:pt x="891" y="1692"/>
                </a:cubicBezTo>
                <a:cubicBezTo>
                  <a:pt x="889" y="1691"/>
                  <a:pt x="889" y="1691"/>
                  <a:pt x="889" y="1691"/>
                </a:cubicBezTo>
                <a:cubicBezTo>
                  <a:pt x="889" y="1690"/>
                  <a:pt x="889" y="1690"/>
                  <a:pt x="889" y="1690"/>
                </a:cubicBezTo>
                <a:cubicBezTo>
                  <a:pt x="891" y="1690"/>
                  <a:pt x="891" y="1690"/>
                  <a:pt x="891" y="1690"/>
                </a:cubicBezTo>
                <a:cubicBezTo>
                  <a:pt x="892" y="1692"/>
                  <a:pt x="892" y="1692"/>
                  <a:pt x="892" y="1692"/>
                </a:cubicBezTo>
                <a:cubicBezTo>
                  <a:pt x="893" y="1693"/>
                  <a:pt x="893" y="1693"/>
                  <a:pt x="893" y="1693"/>
                </a:cubicBezTo>
                <a:cubicBezTo>
                  <a:pt x="895" y="1692"/>
                  <a:pt x="895" y="1692"/>
                  <a:pt x="895" y="1692"/>
                </a:cubicBezTo>
                <a:cubicBezTo>
                  <a:pt x="896" y="1692"/>
                  <a:pt x="896" y="1692"/>
                  <a:pt x="896" y="1692"/>
                </a:cubicBezTo>
                <a:cubicBezTo>
                  <a:pt x="899" y="1694"/>
                  <a:pt x="899" y="1694"/>
                  <a:pt x="899" y="1694"/>
                </a:cubicBezTo>
                <a:cubicBezTo>
                  <a:pt x="900" y="1694"/>
                  <a:pt x="900" y="1694"/>
                  <a:pt x="900" y="1694"/>
                </a:cubicBezTo>
                <a:cubicBezTo>
                  <a:pt x="900" y="1693"/>
                  <a:pt x="900" y="1693"/>
                  <a:pt x="900" y="1693"/>
                </a:cubicBezTo>
                <a:cubicBezTo>
                  <a:pt x="897" y="1691"/>
                  <a:pt x="897" y="1691"/>
                  <a:pt x="897" y="1691"/>
                </a:cubicBezTo>
                <a:cubicBezTo>
                  <a:pt x="896" y="1690"/>
                  <a:pt x="896" y="1690"/>
                  <a:pt x="896" y="1690"/>
                </a:cubicBezTo>
                <a:cubicBezTo>
                  <a:pt x="896" y="1689"/>
                  <a:pt x="896" y="1689"/>
                  <a:pt x="896" y="1689"/>
                </a:cubicBezTo>
                <a:cubicBezTo>
                  <a:pt x="895" y="1689"/>
                  <a:pt x="895" y="1689"/>
                  <a:pt x="895" y="1689"/>
                </a:cubicBezTo>
                <a:cubicBezTo>
                  <a:pt x="893" y="1688"/>
                  <a:pt x="893" y="1688"/>
                  <a:pt x="893" y="1688"/>
                </a:cubicBezTo>
                <a:cubicBezTo>
                  <a:pt x="893" y="1688"/>
                  <a:pt x="893" y="1688"/>
                  <a:pt x="893" y="1688"/>
                </a:cubicBezTo>
                <a:cubicBezTo>
                  <a:pt x="891" y="1687"/>
                  <a:pt x="891" y="1687"/>
                  <a:pt x="891" y="1687"/>
                </a:cubicBezTo>
                <a:cubicBezTo>
                  <a:pt x="893" y="1686"/>
                  <a:pt x="893" y="1686"/>
                  <a:pt x="893" y="1686"/>
                </a:cubicBezTo>
                <a:cubicBezTo>
                  <a:pt x="894" y="1686"/>
                  <a:pt x="894" y="1686"/>
                  <a:pt x="894" y="1686"/>
                </a:cubicBezTo>
                <a:cubicBezTo>
                  <a:pt x="896" y="1685"/>
                  <a:pt x="896" y="1685"/>
                  <a:pt x="896" y="1685"/>
                </a:cubicBezTo>
                <a:cubicBezTo>
                  <a:pt x="897" y="1685"/>
                  <a:pt x="897" y="1685"/>
                  <a:pt x="897" y="1685"/>
                </a:cubicBezTo>
                <a:cubicBezTo>
                  <a:pt x="898" y="1687"/>
                  <a:pt x="898" y="1687"/>
                  <a:pt x="898" y="1687"/>
                </a:cubicBezTo>
                <a:cubicBezTo>
                  <a:pt x="899" y="1688"/>
                  <a:pt x="899" y="1688"/>
                  <a:pt x="899" y="1688"/>
                </a:cubicBezTo>
                <a:cubicBezTo>
                  <a:pt x="901" y="1688"/>
                  <a:pt x="901" y="1688"/>
                  <a:pt x="901" y="1688"/>
                </a:cubicBezTo>
                <a:cubicBezTo>
                  <a:pt x="903" y="1687"/>
                  <a:pt x="903" y="1687"/>
                  <a:pt x="903" y="1687"/>
                </a:cubicBezTo>
                <a:cubicBezTo>
                  <a:pt x="904" y="1687"/>
                  <a:pt x="904" y="1687"/>
                  <a:pt x="904" y="1687"/>
                </a:cubicBezTo>
                <a:cubicBezTo>
                  <a:pt x="905" y="1688"/>
                  <a:pt x="905" y="1688"/>
                  <a:pt x="905" y="1688"/>
                </a:cubicBezTo>
                <a:cubicBezTo>
                  <a:pt x="907" y="1687"/>
                  <a:pt x="907" y="1687"/>
                  <a:pt x="907" y="1687"/>
                </a:cubicBezTo>
                <a:cubicBezTo>
                  <a:pt x="908" y="1686"/>
                  <a:pt x="908" y="1686"/>
                  <a:pt x="908" y="1686"/>
                </a:cubicBezTo>
                <a:cubicBezTo>
                  <a:pt x="907" y="1685"/>
                  <a:pt x="907" y="1685"/>
                  <a:pt x="907" y="1685"/>
                </a:cubicBezTo>
                <a:lnTo>
                  <a:pt x="907" y="1684"/>
                </a:lnTo>
                <a:close/>
                <a:moveTo>
                  <a:pt x="858" y="1671"/>
                </a:moveTo>
                <a:cubicBezTo>
                  <a:pt x="857" y="1669"/>
                  <a:pt x="857" y="1669"/>
                  <a:pt x="857" y="1669"/>
                </a:cubicBezTo>
                <a:cubicBezTo>
                  <a:pt x="856" y="1669"/>
                  <a:pt x="856" y="1669"/>
                  <a:pt x="856" y="1669"/>
                </a:cubicBezTo>
                <a:cubicBezTo>
                  <a:pt x="853" y="1669"/>
                  <a:pt x="853" y="1669"/>
                  <a:pt x="853" y="1669"/>
                </a:cubicBezTo>
                <a:cubicBezTo>
                  <a:pt x="853" y="1668"/>
                  <a:pt x="853" y="1668"/>
                  <a:pt x="853" y="1668"/>
                </a:cubicBezTo>
                <a:cubicBezTo>
                  <a:pt x="852" y="1668"/>
                  <a:pt x="852" y="1668"/>
                  <a:pt x="852" y="1668"/>
                </a:cubicBezTo>
                <a:cubicBezTo>
                  <a:pt x="849" y="1666"/>
                  <a:pt x="849" y="1666"/>
                  <a:pt x="849" y="1666"/>
                </a:cubicBezTo>
                <a:cubicBezTo>
                  <a:pt x="847" y="1666"/>
                  <a:pt x="847" y="1666"/>
                  <a:pt x="847" y="1666"/>
                </a:cubicBezTo>
                <a:cubicBezTo>
                  <a:pt x="845" y="1666"/>
                  <a:pt x="845" y="1666"/>
                  <a:pt x="845" y="1666"/>
                </a:cubicBezTo>
                <a:cubicBezTo>
                  <a:pt x="844" y="1666"/>
                  <a:pt x="844" y="1666"/>
                  <a:pt x="844" y="1666"/>
                </a:cubicBezTo>
                <a:cubicBezTo>
                  <a:pt x="843" y="1665"/>
                  <a:pt x="843" y="1665"/>
                  <a:pt x="843" y="1665"/>
                </a:cubicBezTo>
                <a:cubicBezTo>
                  <a:pt x="841" y="1665"/>
                  <a:pt x="841" y="1665"/>
                  <a:pt x="841" y="1665"/>
                </a:cubicBezTo>
                <a:cubicBezTo>
                  <a:pt x="841" y="1666"/>
                  <a:pt x="841" y="1666"/>
                  <a:pt x="841" y="1666"/>
                </a:cubicBezTo>
                <a:cubicBezTo>
                  <a:pt x="841" y="1667"/>
                  <a:pt x="841" y="1667"/>
                  <a:pt x="841" y="1667"/>
                </a:cubicBezTo>
                <a:cubicBezTo>
                  <a:pt x="843" y="1668"/>
                  <a:pt x="843" y="1668"/>
                  <a:pt x="843" y="1668"/>
                </a:cubicBezTo>
                <a:cubicBezTo>
                  <a:pt x="844" y="1670"/>
                  <a:pt x="844" y="1670"/>
                  <a:pt x="844" y="1670"/>
                </a:cubicBezTo>
                <a:cubicBezTo>
                  <a:pt x="845" y="1670"/>
                  <a:pt x="845" y="1670"/>
                  <a:pt x="845" y="1670"/>
                </a:cubicBezTo>
                <a:cubicBezTo>
                  <a:pt x="847" y="1673"/>
                  <a:pt x="847" y="1673"/>
                  <a:pt x="847" y="1673"/>
                </a:cubicBezTo>
                <a:cubicBezTo>
                  <a:pt x="849" y="1673"/>
                  <a:pt x="849" y="1673"/>
                  <a:pt x="849" y="1673"/>
                </a:cubicBezTo>
                <a:cubicBezTo>
                  <a:pt x="851" y="1672"/>
                  <a:pt x="851" y="1672"/>
                  <a:pt x="851" y="1672"/>
                </a:cubicBezTo>
                <a:cubicBezTo>
                  <a:pt x="852" y="1673"/>
                  <a:pt x="852" y="1673"/>
                  <a:pt x="852" y="1673"/>
                </a:cubicBezTo>
                <a:cubicBezTo>
                  <a:pt x="852" y="1674"/>
                  <a:pt x="852" y="1674"/>
                  <a:pt x="852" y="1674"/>
                </a:cubicBezTo>
                <a:cubicBezTo>
                  <a:pt x="854" y="1676"/>
                  <a:pt x="854" y="1676"/>
                  <a:pt x="854" y="1676"/>
                </a:cubicBezTo>
                <a:cubicBezTo>
                  <a:pt x="855" y="1675"/>
                  <a:pt x="855" y="1675"/>
                  <a:pt x="855" y="1675"/>
                </a:cubicBezTo>
                <a:cubicBezTo>
                  <a:pt x="855" y="1674"/>
                  <a:pt x="855" y="1674"/>
                  <a:pt x="855" y="1674"/>
                </a:cubicBezTo>
                <a:cubicBezTo>
                  <a:pt x="856" y="1673"/>
                  <a:pt x="856" y="1673"/>
                  <a:pt x="856" y="1673"/>
                </a:cubicBezTo>
                <a:cubicBezTo>
                  <a:pt x="856" y="1672"/>
                  <a:pt x="856" y="1672"/>
                  <a:pt x="856" y="1672"/>
                </a:cubicBezTo>
                <a:cubicBezTo>
                  <a:pt x="855" y="1671"/>
                  <a:pt x="855" y="1671"/>
                  <a:pt x="855" y="1671"/>
                </a:cubicBezTo>
                <a:cubicBezTo>
                  <a:pt x="856" y="1671"/>
                  <a:pt x="856" y="1671"/>
                  <a:pt x="856" y="1671"/>
                </a:cubicBezTo>
                <a:lnTo>
                  <a:pt x="858" y="1671"/>
                </a:lnTo>
                <a:close/>
                <a:moveTo>
                  <a:pt x="921" y="1676"/>
                </a:moveTo>
                <a:cubicBezTo>
                  <a:pt x="917" y="1677"/>
                  <a:pt x="917" y="1677"/>
                  <a:pt x="917" y="1677"/>
                </a:cubicBezTo>
                <a:cubicBezTo>
                  <a:pt x="915" y="1677"/>
                  <a:pt x="915" y="1677"/>
                  <a:pt x="915" y="1677"/>
                </a:cubicBezTo>
                <a:cubicBezTo>
                  <a:pt x="913" y="1674"/>
                  <a:pt x="913" y="1674"/>
                  <a:pt x="913" y="1674"/>
                </a:cubicBezTo>
                <a:cubicBezTo>
                  <a:pt x="910" y="1674"/>
                  <a:pt x="910" y="1674"/>
                  <a:pt x="910" y="1674"/>
                </a:cubicBezTo>
                <a:cubicBezTo>
                  <a:pt x="909" y="1672"/>
                  <a:pt x="909" y="1672"/>
                  <a:pt x="909" y="1672"/>
                </a:cubicBezTo>
                <a:cubicBezTo>
                  <a:pt x="901" y="1670"/>
                  <a:pt x="901" y="1670"/>
                  <a:pt x="901" y="1670"/>
                </a:cubicBezTo>
                <a:cubicBezTo>
                  <a:pt x="899" y="1669"/>
                  <a:pt x="899" y="1669"/>
                  <a:pt x="899" y="1669"/>
                </a:cubicBezTo>
                <a:cubicBezTo>
                  <a:pt x="899" y="1667"/>
                  <a:pt x="899" y="1667"/>
                  <a:pt x="899" y="1667"/>
                </a:cubicBezTo>
                <a:cubicBezTo>
                  <a:pt x="896" y="1665"/>
                  <a:pt x="896" y="1665"/>
                  <a:pt x="896" y="1665"/>
                </a:cubicBezTo>
                <a:cubicBezTo>
                  <a:pt x="894" y="1664"/>
                  <a:pt x="894" y="1664"/>
                  <a:pt x="894" y="1664"/>
                </a:cubicBezTo>
                <a:cubicBezTo>
                  <a:pt x="892" y="1661"/>
                  <a:pt x="892" y="1661"/>
                  <a:pt x="892" y="1661"/>
                </a:cubicBezTo>
                <a:cubicBezTo>
                  <a:pt x="891" y="1659"/>
                  <a:pt x="891" y="1659"/>
                  <a:pt x="891" y="1659"/>
                </a:cubicBezTo>
                <a:cubicBezTo>
                  <a:pt x="889" y="1659"/>
                  <a:pt x="889" y="1659"/>
                  <a:pt x="889" y="1659"/>
                </a:cubicBezTo>
                <a:cubicBezTo>
                  <a:pt x="887" y="1659"/>
                  <a:pt x="887" y="1659"/>
                  <a:pt x="887" y="1659"/>
                </a:cubicBezTo>
                <a:cubicBezTo>
                  <a:pt x="886" y="1659"/>
                  <a:pt x="886" y="1659"/>
                  <a:pt x="886" y="1659"/>
                </a:cubicBezTo>
                <a:cubicBezTo>
                  <a:pt x="887" y="1658"/>
                  <a:pt x="887" y="1658"/>
                  <a:pt x="887" y="1658"/>
                </a:cubicBezTo>
                <a:cubicBezTo>
                  <a:pt x="887" y="1657"/>
                  <a:pt x="887" y="1657"/>
                  <a:pt x="887" y="1657"/>
                </a:cubicBezTo>
                <a:cubicBezTo>
                  <a:pt x="889" y="1656"/>
                  <a:pt x="889" y="1656"/>
                  <a:pt x="889" y="1656"/>
                </a:cubicBezTo>
                <a:cubicBezTo>
                  <a:pt x="890" y="1657"/>
                  <a:pt x="890" y="1657"/>
                  <a:pt x="890" y="1657"/>
                </a:cubicBezTo>
                <a:cubicBezTo>
                  <a:pt x="889" y="1652"/>
                  <a:pt x="889" y="1652"/>
                  <a:pt x="889" y="1652"/>
                </a:cubicBezTo>
                <a:cubicBezTo>
                  <a:pt x="886" y="1649"/>
                  <a:pt x="886" y="1649"/>
                  <a:pt x="886" y="1649"/>
                </a:cubicBezTo>
                <a:cubicBezTo>
                  <a:pt x="884" y="1647"/>
                  <a:pt x="884" y="1647"/>
                  <a:pt x="884" y="1647"/>
                </a:cubicBezTo>
                <a:cubicBezTo>
                  <a:pt x="884" y="1647"/>
                  <a:pt x="884" y="1647"/>
                  <a:pt x="884" y="1647"/>
                </a:cubicBezTo>
                <a:cubicBezTo>
                  <a:pt x="881" y="1648"/>
                  <a:pt x="881" y="1648"/>
                  <a:pt x="881" y="1648"/>
                </a:cubicBezTo>
                <a:cubicBezTo>
                  <a:pt x="880" y="1649"/>
                  <a:pt x="880" y="1649"/>
                  <a:pt x="880" y="1649"/>
                </a:cubicBezTo>
                <a:cubicBezTo>
                  <a:pt x="879" y="1647"/>
                  <a:pt x="879" y="1647"/>
                  <a:pt x="879" y="1647"/>
                </a:cubicBezTo>
                <a:cubicBezTo>
                  <a:pt x="877" y="1647"/>
                  <a:pt x="877" y="1647"/>
                  <a:pt x="877" y="1647"/>
                </a:cubicBezTo>
                <a:cubicBezTo>
                  <a:pt x="876" y="1648"/>
                  <a:pt x="876" y="1648"/>
                  <a:pt x="876" y="1648"/>
                </a:cubicBezTo>
                <a:cubicBezTo>
                  <a:pt x="877" y="1650"/>
                  <a:pt x="877" y="1650"/>
                  <a:pt x="877" y="1650"/>
                </a:cubicBezTo>
                <a:cubicBezTo>
                  <a:pt x="876" y="1651"/>
                  <a:pt x="876" y="1651"/>
                  <a:pt x="876" y="1651"/>
                </a:cubicBezTo>
                <a:cubicBezTo>
                  <a:pt x="875" y="1653"/>
                  <a:pt x="875" y="1653"/>
                  <a:pt x="875" y="1653"/>
                </a:cubicBezTo>
                <a:cubicBezTo>
                  <a:pt x="874" y="1654"/>
                  <a:pt x="874" y="1654"/>
                  <a:pt x="874" y="1654"/>
                </a:cubicBezTo>
                <a:cubicBezTo>
                  <a:pt x="872" y="1653"/>
                  <a:pt x="872" y="1653"/>
                  <a:pt x="872" y="1653"/>
                </a:cubicBezTo>
                <a:cubicBezTo>
                  <a:pt x="871" y="1652"/>
                  <a:pt x="871" y="1652"/>
                  <a:pt x="871" y="1652"/>
                </a:cubicBezTo>
                <a:cubicBezTo>
                  <a:pt x="870" y="1654"/>
                  <a:pt x="870" y="1654"/>
                  <a:pt x="870" y="1654"/>
                </a:cubicBezTo>
                <a:cubicBezTo>
                  <a:pt x="871" y="1655"/>
                  <a:pt x="871" y="1655"/>
                  <a:pt x="871" y="1655"/>
                </a:cubicBezTo>
                <a:cubicBezTo>
                  <a:pt x="872" y="1655"/>
                  <a:pt x="872" y="1655"/>
                  <a:pt x="872" y="1655"/>
                </a:cubicBezTo>
                <a:cubicBezTo>
                  <a:pt x="872" y="1656"/>
                  <a:pt x="872" y="1656"/>
                  <a:pt x="872" y="1656"/>
                </a:cubicBezTo>
                <a:cubicBezTo>
                  <a:pt x="870" y="1658"/>
                  <a:pt x="870" y="1658"/>
                  <a:pt x="870" y="1658"/>
                </a:cubicBezTo>
                <a:cubicBezTo>
                  <a:pt x="871" y="1659"/>
                  <a:pt x="871" y="1659"/>
                  <a:pt x="871" y="1659"/>
                </a:cubicBezTo>
                <a:cubicBezTo>
                  <a:pt x="871" y="1661"/>
                  <a:pt x="871" y="1661"/>
                  <a:pt x="871" y="1661"/>
                </a:cubicBezTo>
                <a:cubicBezTo>
                  <a:pt x="873" y="1664"/>
                  <a:pt x="873" y="1664"/>
                  <a:pt x="873" y="1664"/>
                </a:cubicBezTo>
                <a:cubicBezTo>
                  <a:pt x="875" y="1664"/>
                  <a:pt x="875" y="1664"/>
                  <a:pt x="875" y="1664"/>
                </a:cubicBezTo>
                <a:cubicBezTo>
                  <a:pt x="876" y="1662"/>
                  <a:pt x="876" y="1662"/>
                  <a:pt x="876" y="1662"/>
                </a:cubicBezTo>
                <a:cubicBezTo>
                  <a:pt x="879" y="1661"/>
                  <a:pt x="879" y="1661"/>
                  <a:pt x="879" y="1661"/>
                </a:cubicBezTo>
                <a:cubicBezTo>
                  <a:pt x="881" y="1661"/>
                  <a:pt x="881" y="1661"/>
                  <a:pt x="881" y="1661"/>
                </a:cubicBezTo>
                <a:cubicBezTo>
                  <a:pt x="882" y="1662"/>
                  <a:pt x="882" y="1662"/>
                  <a:pt x="882" y="1662"/>
                </a:cubicBezTo>
                <a:cubicBezTo>
                  <a:pt x="880" y="1665"/>
                  <a:pt x="880" y="1665"/>
                  <a:pt x="880" y="1665"/>
                </a:cubicBezTo>
                <a:cubicBezTo>
                  <a:pt x="878" y="1665"/>
                  <a:pt x="878" y="1665"/>
                  <a:pt x="878" y="1665"/>
                </a:cubicBezTo>
                <a:cubicBezTo>
                  <a:pt x="878" y="1666"/>
                  <a:pt x="878" y="1666"/>
                  <a:pt x="878" y="1666"/>
                </a:cubicBezTo>
                <a:cubicBezTo>
                  <a:pt x="875" y="1668"/>
                  <a:pt x="875" y="1668"/>
                  <a:pt x="875" y="1668"/>
                </a:cubicBezTo>
                <a:cubicBezTo>
                  <a:pt x="875" y="1669"/>
                  <a:pt x="875" y="1669"/>
                  <a:pt x="875" y="1669"/>
                </a:cubicBezTo>
                <a:cubicBezTo>
                  <a:pt x="875" y="1670"/>
                  <a:pt x="875" y="1670"/>
                  <a:pt x="875" y="1670"/>
                </a:cubicBezTo>
                <a:cubicBezTo>
                  <a:pt x="877" y="1671"/>
                  <a:pt x="877" y="1671"/>
                  <a:pt x="877" y="1671"/>
                </a:cubicBezTo>
                <a:cubicBezTo>
                  <a:pt x="879" y="1673"/>
                  <a:pt x="879" y="1673"/>
                  <a:pt x="879" y="1673"/>
                </a:cubicBezTo>
                <a:cubicBezTo>
                  <a:pt x="881" y="1672"/>
                  <a:pt x="881" y="1672"/>
                  <a:pt x="881" y="1672"/>
                </a:cubicBezTo>
                <a:cubicBezTo>
                  <a:pt x="884" y="1674"/>
                  <a:pt x="884" y="1674"/>
                  <a:pt x="884" y="1674"/>
                </a:cubicBezTo>
                <a:cubicBezTo>
                  <a:pt x="889" y="1677"/>
                  <a:pt x="889" y="1677"/>
                  <a:pt x="889" y="1677"/>
                </a:cubicBezTo>
                <a:cubicBezTo>
                  <a:pt x="891" y="1678"/>
                  <a:pt x="891" y="1678"/>
                  <a:pt x="891" y="1678"/>
                </a:cubicBezTo>
                <a:cubicBezTo>
                  <a:pt x="892" y="1678"/>
                  <a:pt x="892" y="1678"/>
                  <a:pt x="892" y="1678"/>
                </a:cubicBezTo>
                <a:cubicBezTo>
                  <a:pt x="896" y="1677"/>
                  <a:pt x="896" y="1677"/>
                  <a:pt x="896" y="1677"/>
                </a:cubicBezTo>
                <a:cubicBezTo>
                  <a:pt x="898" y="1677"/>
                  <a:pt x="898" y="1677"/>
                  <a:pt x="898" y="1677"/>
                </a:cubicBezTo>
                <a:cubicBezTo>
                  <a:pt x="901" y="1676"/>
                  <a:pt x="901" y="1676"/>
                  <a:pt x="901" y="1676"/>
                </a:cubicBezTo>
                <a:cubicBezTo>
                  <a:pt x="901" y="1677"/>
                  <a:pt x="901" y="1677"/>
                  <a:pt x="901" y="1677"/>
                </a:cubicBezTo>
                <a:cubicBezTo>
                  <a:pt x="899" y="1677"/>
                  <a:pt x="899" y="1677"/>
                  <a:pt x="899" y="1677"/>
                </a:cubicBezTo>
                <a:cubicBezTo>
                  <a:pt x="897" y="1678"/>
                  <a:pt x="897" y="1678"/>
                  <a:pt x="897" y="1678"/>
                </a:cubicBezTo>
                <a:cubicBezTo>
                  <a:pt x="892" y="1679"/>
                  <a:pt x="892" y="1679"/>
                  <a:pt x="892" y="1679"/>
                </a:cubicBezTo>
                <a:cubicBezTo>
                  <a:pt x="891" y="1679"/>
                  <a:pt x="891" y="1679"/>
                  <a:pt x="891" y="1679"/>
                </a:cubicBezTo>
                <a:cubicBezTo>
                  <a:pt x="889" y="1677"/>
                  <a:pt x="889" y="1677"/>
                  <a:pt x="889" y="1677"/>
                </a:cubicBezTo>
                <a:cubicBezTo>
                  <a:pt x="885" y="1676"/>
                  <a:pt x="885" y="1676"/>
                  <a:pt x="885" y="1676"/>
                </a:cubicBezTo>
                <a:cubicBezTo>
                  <a:pt x="880" y="1675"/>
                  <a:pt x="880" y="1675"/>
                  <a:pt x="880" y="1675"/>
                </a:cubicBezTo>
                <a:cubicBezTo>
                  <a:pt x="878" y="1674"/>
                  <a:pt x="878" y="1674"/>
                  <a:pt x="878" y="1674"/>
                </a:cubicBezTo>
                <a:cubicBezTo>
                  <a:pt x="878" y="1675"/>
                  <a:pt x="878" y="1675"/>
                  <a:pt x="878" y="1675"/>
                </a:cubicBezTo>
                <a:cubicBezTo>
                  <a:pt x="878" y="1675"/>
                  <a:pt x="878" y="1675"/>
                  <a:pt x="878" y="1675"/>
                </a:cubicBezTo>
                <a:cubicBezTo>
                  <a:pt x="877" y="1676"/>
                  <a:pt x="877" y="1676"/>
                  <a:pt x="877" y="1676"/>
                </a:cubicBezTo>
                <a:cubicBezTo>
                  <a:pt x="877" y="1676"/>
                  <a:pt x="877" y="1676"/>
                  <a:pt x="877" y="1676"/>
                </a:cubicBezTo>
                <a:cubicBezTo>
                  <a:pt x="873" y="1674"/>
                  <a:pt x="873" y="1674"/>
                  <a:pt x="873" y="1674"/>
                </a:cubicBezTo>
                <a:cubicBezTo>
                  <a:pt x="871" y="1673"/>
                  <a:pt x="871" y="1673"/>
                  <a:pt x="871" y="1673"/>
                </a:cubicBezTo>
                <a:cubicBezTo>
                  <a:pt x="871" y="1674"/>
                  <a:pt x="871" y="1674"/>
                  <a:pt x="871" y="1674"/>
                </a:cubicBezTo>
                <a:cubicBezTo>
                  <a:pt x="872" y="1675"/>
                  <a:pt x="872" y="1675"/>
                  <a:pt x="872" y="1675"/>
                </a:cubicBezTo>
                <a:cubicBezTo>
                  <a:pt x="876" y="1677"/>
                  <a:pt x="876" y="1677"/>
                  <a:pt x="876" y="1677"/>
                </a:cubicBezTo>
                <a:cubicBezTo>
                  <a:pt x="876" y="1678"/>
                  <a:pt x="876" y="1678"/>
                  <a:pt x="876" y="1678"/>
                </a:cubicBezTo>
                <a:cubicBezTo>
                  <a:pt x="875" y="1678"/>
                  <a:pt x="875" y="1678"/>
                  <a:pt x="875" y="1678"/>
                </a:cubicBezTo>
                <a:cubicBezTo>
                  <a:pt x="875" y="1678"/>
                  <a:pt x="875" y="1678"/>
                  <a:pt x="875" y="1678"/>
                </a:cubicBezTo>
                <a:cubicBezTo>
                  <a:pt x="874" y="1679"/>
                  <a:pt x="874" y="1679"/>
                  <a:pt x="874" y="1679"/>
                </a:cubicBezTo>
                <a:cubicBezTo>
                  <a:pt x="874" y="1679"/>
                  <a:pt x="874" y="1679"/>
                  <a:pt x="874" y="1679"/>
                </a:cubicBezTo>
                <a:cubicBezTo>
                  <a:pt x="873" y="1678"/>
                  <a:pt x="873" y="1678"/>
                  <a:pt x="873" y="1678"/>
                </a:cubicBezTo>
                <a:cubicBezTo>
                  <a:pt x="871" y="1676"/>
                  <a:pt x="871" y="1676"/>
                  <a:pt x="871" y="1676"/>
                </a:cubicBezTo>
                <a:cubicBezTo>
                  <a:pt x="870" y="1677"/>
                  <a:pt x="870" y="1677"/>
                  <a:pt x="870" y="1677"/>
                </a:cubicBezTo>
                <a:cubicBezTo>
                  <a:pt x="871" y="1678"/>
                  <a:pt x="871" y="1678"/>
                  <a:pt x="871" y="1678"/>
                </a:cubicBezTo>
                <a:cubicBezTo>
                  <a:pt x="869" y="1678"/>
                  <a:pt x="869" y="1678"/>
                  <a:pt x="869" y="1678"/>
                </a:cubicBezTo>
                <a:cubicBezTo>
                  <a:pt x="866" y="1679"/>
                  <a:pt x="866" y="1679"/>
                  <a:pt x="866" y="1679"/>
                </a:cubicBezTo>
                <a:cubicBezTo>
                  <a:pt x="865" y="1679"/>
                  <a:pt x="865" y="1679"/>
                  <a:pt x="865" y="1679"/>
                </a:cubicBezTo>
                <a:cubicBezTo>
                  <a:pt x="866" y="1680"/>
                  <a:pt x="866" y="1680"/>
                  <a:pt x="866" y="1680"/>
                </a:cubicBezTo>
                <a:cubicBezTo>
                  <a:pt x="866" y="1680"/>
                  <a:pt x="866" y="1680"/>
                  <a:pt x="866" y="1680"/>
                </a:cubicBezTo>
                <a:cubicBezTo>
                  <a:pt x="864" y="1680"/>
                  <a:pt x="864" y="1680"/>
                  <a:pt x="864" y="1680"/>
                </a:cubicBezTo>
                <a:cubicBezTo>
                  <a:pt x="862" y="1681"/>
                  <a:pt x="862" y="1681"/>
                  <a:pt x="862" y="1681"/>
                </a:cubicBezTo>
                <a:cubicBezTo>
                  <a:pt x="862" y="1682"/>
                  <a:pt x="862" y="1682"/>
                  <a:pt x="862" y="1682"/>
                </a:cubicBezTo>
                <a:cubicBezTo>
                  <a:pt x="865" y="1682"/>
                  <a:pt x="865" y="1682"/>
                  <a:pt x="865" y="1682"/>
                </a:cubicBezTo>
                <a:cubicBezTo>
                  <a:pt x="866" y="1682"/>
                  <a:pt x="866" y="1682"/>
                  <a:pt x="866" y="1682"/>
                </a:cubicBezTo>
                <a:cubicBezTo>
                  <a:pt x="867" y="1681"/>
                  <a:pt x="867" y="1681"/>
                  <a:pt x="867" y="1681"/>
                </a:cubicBezTo>
                <a:cubicBezTo>
                  <a:pt x="868" y="1681"/>
                  <a:pt x="868" y="1681"/>
                  <a:pt x="868" y="1681"/>
                </a:cubicBezTo>
                <a:cubicBezTo>
                  <a:pt x="869" y="1681"/>
                  <a:pt x="869" y="1681"/>
                  <a:pt x="869" y="1681"/>
                </a:cubicBezTo>
                <a:cubicBezTo>
                  <a:pt x="871" y="1683"/>
                  <a:pt x="871" y="1683"/>
                  <a:pt x="871" y="1683"/>
                </a:cubicBezTo>
                <a:cubicBezTo>
                  <a:pt x="872" y="1682"/>
                  <a:pt x="872" y="1682"/>
                  <a:pt x="872" y="1682"/>
                </a:cubicBezTo>
                <a:cubicBezTo>
                  <a:pt x="872" y="1683"/>
                  <a:pt x="872" y="1683"/>
                  <a:pt x="872" y="1683"/>
                </a:cubicBezTo>
                <a:cubicBezTo>
                  <a:pt x="872" y="1684"/>
                  <a:pt x="872" y="1684"/>
                  <a:pt x="872" y="1684"/>
                </a:cubicBezTo>
                <a:cubicBezTo>
                  <a:pt x="874" y="1685"/>
                  <a:pt x="874" y="1685"/>
                  <a:pt x="874" y="1685"/>
                </a:cubicBezTo>
                <a:cubicBezTo>
                  <a:pt x="872" y="1685"/>
                  <a:pt x="872" y="1685"/>
                  <a:pt x="872" y="1685"/>
                </a:cubicBezTo>
                <a:cubicBezTo>
                  <a:pt x="871" y="1687"/>
                  <a:pt x="871" y="1687"/>
                  <a:pt x="871" y="1687"/>
                </a:cubicBezTo>
                <a:cubicBezTo>
                  <a:pt x="872" y="1689"/>
                  <a:pt x="872" y="1689"/>
                  <a:pt x="872" y="1689"/>
                </a:cubicBezTo>
                <a:cubicBezTo>
                  <a:pt x="874" y="1689"/>
                  <a:pt x="874" y="1689"/>
                  <a:pt x="874" y="1689"/>
                </a:cubicBezTo>
                <a:cubicBezTo>
                  <a:pt x="875" y="1689"/>
                  <a:pt x="875" y="1689"/>
                  <a:pt x="875" y="1689"/>
                </a:cubicBezTo>
                <a:cubicBezTo>
                  <a:pt x="876" y="1691"/>
                  <a:pt x="876" y="1691"/>
                  <a:pt x="876" y="1691"/>
                </a:cubicBezTo>
                <a:cubicBezTo>
                  <a:pt x="878" y="1691"/>
                  <a:pt x="878" y="1691"/>
                  <a:pt x="878" y="1691"/>
                </a:cubicBezTo>
                <a:cubicBezTo>
                  <a:pt x="878" y="1690"/>
                  <a:pt x="878" y="1690"/>
                  <a:pt x="878" y="1690"/>
                </a:cubicBezTo>
                <a:cubicBezTo>
                  <a:pt x="877" y="1689"/>
                  <a:pt x="877" y="1689"/>
                  <a:pt x="877" y="1689"/>
                </a:cubicBezTo>
                <a:cubicBezTo>
                  <a:pt x="875" y="1688"/>
                  <a:pt x="875" y="1688"/>
                  <a:pt x="875" y="1688"/>
                </a:cubicBezTo>
                <a:cubicBezTo>
                  <a:pt x="874" y="1687"/>
                  <a:pt x="874" y="1687"/>
                  <a:pt x="874" y="1687"/>
                </a:cubicBezTo>
                <a:cubicBezTo>
                  <a:pt x="875" y="1687"/>
                  <a:pt x="875" y="1687"/>
                  <a:pt x="875" y="1687"/>
                </a:cubicBezTo>
                <a:cubicBezTo>
                  <a:pt x="876" y="1687"/>
                  <a:pt x="876" y="1687"/>
                  <a:pt x="876" y="1687"/>
                </a:cubicBezTo>
                <a:cubicBezTo>
                  <a:pt x="878" y="1687"/>
                  <a:pt x="878" y="1687"/>
                  <a:pt x="878" y="1687"/>
                </a:cubicBezTo>
                <a:cubicBezTo>
                  <a:pt x="878" y="1686"/>
                  <a:pt x="878" y="1686"/>
                  <a:pt x="878" y="1686"/>
                </a:cubicBezTo>
                <a:cubicBezTo>
                  <a:pt x="877" y="1685"/>
                  <a:pt x="877" y="1685"/>
                  <a:pt x="877" y="1685"/>
                </a:cubicBezTo>
                <a:cubicBezTo>
                  <a:pt x="875" y="1685"/>
                  <a:pt x="875" y="1685"/>
                  <a:pt x="875" y="1685"/>
                </a:cubicBezTo>
                <a:cubicBezTo>
                  <a:pt x="880" y="1683"/>
                  <a:pt x="880" y="1683"/>
                  <a:pt x="880" y="1683"/>
                </a:cubicBezTo>
                <a:cubicBezTo>
                  <a:pt x="881" y="1682"/>
                  <a:pt x="881" y="1682"/>
                  <a:pt x="881" y="1682"/>
                </a:cubicBezTo>
                <a:cubicBezTo>
                  <a:pt x="890" y="1684"/>
                  <a:pt x="890" y="1684"/>
                  <a:pt x="890" y="1684"/>
                </a:cubicBezTo>
                <a:cubicBezTo>
                  <a:pt x="891" y="1684"/>
                  <a:pt x="891" y="1684"/>
                  <a:pt x="891" y="1684"/>
                </a:cubicBezTo>
                <a:cubicBezTo>
                  <a:pt x="890" y="1682"/>
                  <a:pt x="890" y="1682"/>
                  <a:pt x="890" y="1682"/>
                </a:cubicBezTo>
                <a:cubicBezTo>
                  <a:pt x="894" y="1682"/>
                  <a:pt x="894" y="1682"/>
                  <a:pt x="894" y="1682"/>
                </a:cubicBezTo>
                <a:cubicBezTo>
                  <a:pt x="897" y="1681"/>
                  <a:pt x="897" y="1681"/>
                  <a:pt x="897" y="1681"/>
                </a:cubicBezTo>
                <a:cubicBezTo>
                  <a:pt x="901" y="1682"/>
                  <a:pt x="901" y="1682"/>
                  <a:pt x="901" y="1682"/>
                </a:cubicBezTo>
                <a:cubicBezTo>
                  <a:pt x="904" y="1681"/>
                  <a:pt x="904" y="1681"/>
                  <a:pt x="904" y="1681"/>
                </a:cubicBezTo>
                <a:cubicBezTo>
                  <a:pt x="908" y="1682"/>
                  <a:pt x="908" y="1682"/>
                  <a:pt x="908" y="1682"/>
                </a:cubicBezTo>
                <a:cubicBezTo>
                  <a:pt x="911" y="1683"/>
                  <a:pt x="911" y="1683"/>
                  <a:pt x="911" y="1683"/>
                </a:cubicBezTo>
                <a:cubicBezTo>
                  <a:pt x="913" y="1684"/>
                  <a:pt x="913" y="1684"/>
                  <a:pt x="913" y="1684"/>
                </a:cubicBezTo>
                <a:cubicBezTo>
                  <a:pt x="915" y="1683"/>
                  <a:pt x="915" y="1683"/>
                  <a:pt x="915" y="1683"/>
                </a:cubicBezTo>
                <a:cubicBezTo>
                  <a:pt x="917" y="1682"/>
                  <a:pt x="917" y="1682"/>
                  <a:pt x="917" y="1682"/>
                </a:cubicBezTo>
                <a:cubicBezTo>
                  <a:pt x="918" y="1680"/>
                  <a:pt x="918" y="1680"/>
                  <a:pt x="918" y="1680"/>
                </a:cubicBezTo>
                <a:cubicBezTo>
                  <a:pt x="920" y="1679"/>
                  <a:pt x="920" y="1679"/>
                  <a:pt x="920" y="1679"/>
                </a:cubicBezTo>
                <a:cubicBezTo>
                  <a:pt x="921" y="1680"/>
                  <a:pt x="921" y="1680"/>
                  <a:pt x="921" y="1680"/>
                </a:cubicBezTo>
                <a:cubicBezTo>
                  <a:pt x="923" y="1678"/>
                  <a:pt x="923" y="1678"/>
                  <a:pt x="923" y="1678"/>
                </a:cubicBezTo>
                <a:cubicBezTo>
                  <a:pt x="923" y="1677"/>
                  <a:pt x="923" y="1677"/>
                  <a:pt x="923" y="1677"/>
                </a:cubicBezTo>
                <a:lnTo>
                  <a:pt x="921" y="1676"/>
                </a:lnTo>
                <a:close/>
                <a:moveTo>
                  <a:pt x="872" y="1665"/>
                </a:moveTo>
                <a:cubicBezTo>
                  <a:pt x="871" y="1663"/>
                  <a:pt x="871" y="1663"/>
                  <a:pt x="871" y="1663"/>
                </a:cubicBezTo>
                <a:cubicBezTo>
                  <a:pt x="870" y="1663"/>
                  <a:pt x="870" y="1663"/>
                  <a:pt x="870" y="1663"/>
                </a:cubicBezTo>
                <a:cubicBezTo>
                  <a:pt x="870" y="1665"/>
                  <a:pt x="870" y="1665"/>
                  <a:pt x="870" y="1665"/>
                </a:cubicBezTo>
                <a:cubicBezTo>
                  <a:pt x="869" y="1666"/>
                  <a:pt x="869" y="1666"/>
                  <a:pt x="869" y="1666"/>
                </a:cubicBezTo>
                <a:cubicBezTo>
                  <a:pt x="870" y="1668"/>
                  <a:pt x="870" y="1668"/>
                  <a:pt x="870" y="1668"/>
                </a:cubicBezTo>
                <a:cubicBezTo>
                  <a:pt x="869" y="1669"/>
                  <a:pt x="869" y="1669"/>
                  <a:pt x="869" y="1669"/>
                </a:cubicBezTo>
                <a:cubicBezTo>
                  <a:pt x="869" y="1671"/>
                  <a:pt x="869" y="1671"/>
                  <a:pt x="869" y="1671"/>
                </a:cubicBezTo>
                <a:cubicBezTo>
                  <a:pt x="871" y="1672"/>
                  <a:pt x="871" y="1672"/>
                  <a:pt x="871" y="1672"/>
                </a:cubicBezTo>
                <a:cubicBezTo>
                  <a:pt x="873" y="1672"/>
                  <a:pt x="873" y="1672"/>
                  <a:pt x="873" y="1672"/>
                </a:cubicBezTo>
                <a:cubicBezTo>
                  <a:pt x="874" y="1673"/>
                  <a:pt x="874" y="1673"/>
                  <a:pt x="874" y="1673"/>
                </a:cubicBezTo>
                <a:cubicBezTo>
                  <a:pt x="875" y="1672"/>
                  <a:pt x="875" y="1672"/>
                  <a:pt x="875" y="1672"/>
                </a:cubicBezTo>
                <a:cubicBezTo>
                  <a:pt x="872" y="1671"/>
                  <a:pt x="872" y="1671"/>
                  <a:pt x="872" y="1671"/>
                </a:cubicBezTo>
                <a:cubicBezTo>
                  <a:pt x="874" y="1669"/>
                  <a:pt x="874" y="1669"/>
                  <a:pt x="874" y="1669"/>
                </a:cubicBezTo>
                <a:cubicBezTo>
                  <a:pt x="873" y="1668"/>
                  <a:pt x="873" y="1668"/>
                  <a:pt x="873" y="1668"/>
                </a:cubicBezTo>
                <a:cubicBezTo>
                  <a:pt x="873" y="1667"/>
                  <a:pt x="873" y="1667"/>
                  <a:pt x="873" y="1667"/>
                </a:cubicBezTo>
                <a:lnTo>
                  <a:pt x="872" y="1665"/>
                </a:lnTo>
                <a:close/>
                <a:moveTo>
                  <a:pt x="867" y="1687"/>
                </a:moveTo>
                <a:cubicBezTo>
                  <a:pt x="868" y="1688"/>
                  <a:pt x="868" y="1688"/>
                  <a:pt x="868" y="1688"/>
                </a:cubicBezTo>
                <a:cubicBezTo>
                  <a:pt x="869" y="1687"/>
                  <a:pt x="869" y="1687"/>
                  <a:pt x="869" y="1687"/>
                </a:cubicBezTo>
                <a:cubicBezTo>
                  <a:pt x="869" y="1686"/>
                  <a:pt x="869" y="1686"/>
                  <a:pt x="869" y="1686"/>
                </a:cubicBezTo>
                <a:lnTo>
                  <a:pt x="867" y="1687"/>
                </a:lnTo>
                <a:close/>
                <a:moveTo>
                  <a:pt x="858" y="1675"/>
                </a:moveTo>
                <a:cubicBezTo>
                  <a:pt x="856" y="1676"/>
                  <a:pt x="856" y="1676"/>
                  <a:pt x="856" y="1676"/>
                </a:cubicBezTo>
                <a:cubicBezTo>
                  <a:pt x="856" y="1677"/>
                  <a:pt x="856" y="1677"/>
                  <a:pt x="856" y="1677"/>
                </a:cubicBezTo>
                <a:cubicBezTo>
                  <a:pt x="858" y="1677"/>
                  <a:pt x="858" y="1677"/>
                  <a:pt x="858" y="1677"/>
                </a:cubicBezTo>
                <a:cubicBezTo>
                  <a:pt x="859" y="1675"/>
                  <a:pt x="859" y="1675"/>
                  <a:pt x="859" y="1675"/>
                </a:cubicBezTo>
                <a:cubicBezTo>
                  <a:pt x="859" y="1675"/>
                  <a:pt x="859" y="1675"/>
                  <a:pt x="859" y="1675"/>
                </a:cubicBezTo>
                <a:cubicBezTo>
                  <a:pt x="858" y="1674"/>
                  <a:pt x="858" y="1674"/>
                  <a:pt x="858" y="1674"/>
                </a:cubicBezTo>
                <a:lnTo>
                  <a:pt x="858" y="1675"/>
                </a:lnTo>
                <a:close/>
                <a:moveTo>
                  <a:pt x="864" y="1676"/>
                </a:moveTo>
                <a:cubicBezTo>
                  <a:pt x="865" y="1675"/>
                  <a:pt x="865" y="1675"/>
                  <a:pt x="865" y="1675"/>
                </a:cubicBezTo>
                <a:cubicBezTo>
                  <a:pt x="866" y="1676"/>
                  <a:pt x="866" y="1676"/>
                  <a:pt x="866" y="1676"/>
                </a:cubicBezTo>
                <a:cubicBezTo>
                  <a:pt x="867" y="1676"/>
                  <a:pt x="867" y="1676"/>
                  <a:pt x="867" y="1676"/>
                </a:cubicBezTo>
                <a:cubicBezTo>
                  <a:pt x="869" y="1676"/>
                  <a:pt x="869" y="1676"/>
                  <a:pt x="869" y="1676"/>
                </a:cubicBezTo>
                <a:cubicBezTo>
                  <a:pt x="868" y="1674"/>
                  <a:pt x="868" y="1674"/>
                  <a:pt x="868" y="1674"/>
                </a:cubicBezTo>
                <a:cubicBezTo>
                  <a:pt x="869" y="1673"/>
                  <a:pt x="869" y="1673"/>
                  <a:pt x="869" y="1673"/>
                </a:cubicBezTo>
                <a:cubicBezTo>
                  <a:pt x="868" y="1672"/>
                  <a:pt x="868" y="1672"/>
                  <a:pt x="868" y="1672"/>
                </a:cubicBezTo>
                <a:cubicBezTo>
                  <a:pt x="867" y="1672"/>
                  <a:pt x="867" y="1672"/>
                  <a:pt x="867" y="1672"/>
                </a:cubicBezTo>
                <a:cubicBezTo>
                  <a:pt x="866" y="1673"/>
                  <a:pt x="866" y="1673"/>
                  <a:pt x="866" y="1673"/>
                </a:cubicBezTo>
                <a:cubicBezTo>
                  <a:pt x="865" y="1672"/>
                  <a:pt x="865" y="1672"/>
                  <a:pt x="865" y="1672"/>
                </a:cubicBezTo>
                <a:cubicBezTo>
                  <a:pt x="862" y="1671"/>
                  <a:pt x="862" y="1671"/>
                  <a:pt x="862" y="1671"/>
                </a:cubicBezTo>
                <a:cubicBezTo>
                  <a:pt x="861" y="1672"/>
                  <a:pt x="861" y="1672"/>
                  <a:pt x="861" y="1672"/>
                </a:cubicBezTo>
                <a:cubicBezTo>
                  <a:pt x="858" y="1672"/>
                  <a:pt x="858" y="1672"/>
                  <a:pt x="858" y="1672"/>
                </a:cubicBezTo>
                <a:cubicBezTo>
                  <a:pt x="858" y="1673"/>
                  <a:pt x="858" y="1673"/>
                  <a:pt x="858" y="1673"/>
                </a:cubicBezTo>
                <a:cubicBezTo>
                  <a:pt x="860" y="1674"/>
                  <a:pt x="860" y="1674"/>
                  <a:pt x="860" y="1674"/>
                </a:cubicBezTo>
                <a:cubicBezTo>
                  <a:pt x="860" y="1675"/>
                  <a:pt x="860" y="1675"/>
                  <a:pt x="860" y="1675"/>
                </a:cubicBezTo>
                <a:cubicBezTo>
                  <a:pt x="861" y="1674"/>
                  <a:pt x="861" y="1674"/>
                  <a:pt x="861" y="1674"/>
                </a:cubicBezTo>
                <a:cubicBezTo>
                  <a:pt x="863" y="1675"/>
                  <a:pt x="863" y="1675"/>
                  <a:pt x="863" y="1675"/>
                </a:cubicBezTo>
                <a:lnTo>
                  <a:pt x="864" y="1676"/>
                </a:lnTo>
                <a:close/>
                <a:moveTo>
                  <a:pt x="1177" y="234"/>
                </a:moveTo>
                <a:cubicBezTo>
                  <a:pt x="1177" y="235"/>
                  <a:pt x="1177" y="235"/>
                  <a:pt x="1177" y="235"/>
                </a:cubicBezTo>
                <a:cubicBezTo>
                  <a:pt x="1178" y="235"/>
                  <a:pt x="1178" y="235"/>
                  <a:pt x="1178" y="235"/>
                </a:cubicBezTo>
                <a:cubicBezTo>
                  <a:pt x="1178" y="234"/>
                  <a:pt x="1178" y="234"/>
                  <a:pt x="1178" y="234"/>
                </a:cubicBezTo>
                <a:cubicBezTo>
                  <a:pt x="1178" y="234"/>
                  <a:pt x="1178" y="234"/>
                  <a:pt x="1178" y="234"/>
                </a:cubicBezTo>
                <a:lnTo>
                  <a:pt x="1177" y="234"/>
                </a:lnTo>
                <a:close/>
                <a:moveTo>
                  <a:pt x="1335" y="273"/>
                </a:moveTo>
                <a:cubicBezTo>
                  <a:pt x="1337" y="274"/>
                  <a:pt x="1337" y="274"/>
                  <a:pt x="1337" y="274"/>
                </a:cubicBezTo>
                <a:cubicBezTo>
                  <a:pt x="1339" y="273"/>
                  <a:pt x="1339" y="273"/>
                  <a:pt x="1339" y="273"/>
                </a:cubicBezTo>
                <a:cubicBezTo>
                  <a:pt x="1340" y="273"/>
                  <a:pt x="1340" y="273"/>
                  <a:pt x="1340" y="273"/>
                </a:cubicBezTo>
                <a:cubicBezTo>
                  <a:pt x="1344" y="276"/>
                  <a:pt x="1344" y="276"/>
                  <a:pt x="1344" y="276"/>
                </a:cubicBezTo>
                <a:cubicBezTo>
                  <a:pt x="1348" y="276"/>
                  <a:pt x="1348" y="276"/>
                  <a:pt x="1348" y="276"/>
                </a:cubicBezTo>
                <a:cubicBezTo>
                  <a:pt x="1350" y="277"/>
                  <a:pt x="1350" y="277"/>
                  <a:pt x="1350" y="277"/>
                </a:cubicBezTo>
                <a:cubicBezTo>
                  <a:pt x="1352" y="276"/>
                  <a:pt x="1352" y="276"/>
                  <a:pt x="1352" y="276"/>
                </a:cubicBezTo>
                <a:cubicBezTo>
                  <a:pt x="1352" y="273"/>
                  <a:pt x="1352" y="273"/>
                  <a:pt x="1352" y="273"/>
                </a:cubicBezTo>
                <a:cubicBezTo>
                  <a:pt x="1353" y="272"/>
                  <a:pt x="1353" y="272"/>
                  <a:pt x="1353" y="272"/>
                </a:cubicBezTo>
                <a:cubicBezTo>
                  <a:pt x="1353" y="274"/>
                  <a:pt x="1353" y="274"/>
                  <a:pt x="1353" y="274"/>
                </a:cubicBezTo>
                <a:cubicBezTo>
                  <a:pt x="1355" y="274"/>
                  <a:pt x="1355" y="274"/>
                  <a:pt x="1355" y="274"/>
                </a:cubicBezTo>
                <a:cubicBezTo>
                  <a:pt x="1358" y="272"/>
                  <a:pt x="1358" y="272"/>
                  <a:pt x="1358" y="272"/>
                </a:cubicBezTo>
                <a:cubicBezTo>
                  <a:pt x="1358" y="270"/>
                  <a:pt x="1358" y="270"/>
                  <a:pt x="1358" y="270"/>
                </a:cubicBezTo>
                <a:cubicBezTo>
                  <a:pt x="1360" y="269"/>
                  <a:pt x="1360" y="269"/>
                  <a:pt x="1360" y="269"/>
                </a:cubicBezTo>
                <a:cubicBezTo>
                  <a:pt x="1359" y="271"/>
                  <a:pt x="1359" y="271"/>
                  <a:pt x="1359" y="271"/>
                </a:cubicBezTo>
                <a:cubicBezTo>
                  <a:pt x="1360" y="272"/>
                  <a:pt x="1360" y="272"/>
                  <a:pt x="1360" y="272"/>
                </a:cubicBezTo>
                <a:cubicBezTo>
                  <a:pt x="1361" y="271"/>
                  <a:pt x="1361" y="271"/>
                  <a:pt x="1361" y="271"/>
                </a:cubicBezTo>
                <a:cubicBezTo>
                  <a:pt x="1362" y="270"/>
                  <a:pt x="1362" y="270"/>
                  <a:pt x="1362" y="270"/>
                </a:cubicBezTo>
                <a:cubicBezTo>
                  <a:pt x="1364" y="268"/>
                  <a:pt x="1364" y="268"/>
                  <a:pt x="1364" y="268"/>
                </a:cubicBezTo>
                <a:cubicBezTo>
                  <a:pt x="1365" y="269"/>
                  <a:pt x="1365" y="269"/>
                  <a:pt x="1365" y="269"/>
                </a:cubicBezTo>
                <a:cubicBezTo>
                  <a:pt x="1366" y="268"/>
                  <a:pt x="1366" y="268"/>
                  <a:pt x="1366" y="268"/>
                </a:cubicBezTo>
                <a:cubicBezTo>
                  <a:pt x="1368" y="268"/>
                  <a:pt x="1368" y="268"/>
                  <a:pt x="1368" y="268"/>
                </a:cubicBezTo>
                <a:cubicBezTo>
                  <a:pt x="1368" y="269"/>
                  <a:pt x="1368" y="269"/>
                  <a:pt x="1368" y="269"/>
                </a:cubicBezTo>
                <a:cubicBezTo>
                  <a:pt x="1368" y="268"/>
                  <a:pt x="1368" y="268"/>
                  <a:pt x="1368" y="268"/>
                </a:cubicBezTo>
                <a:cubicBezTo>
                  <a:pt x="1373" y="265"/>
                  <a:pt x="1373" y="265"/>
                  <a:pt x="1373" y="265"/>
                </a:cubicBezTo>
                <a:cubicBezTo>
                  <a:pt x="1374" y="263"/>
                  <a:pt x="1374" y="263"/>
                  <a:pt x="1374" y="263"/>
                </a:cubicBezTo>
                <a:cubicBezTo>
                  <a:pt x="1379" y="262"/>
                  <a:pt x="1379" y="262"/>
                  <a:pt x="1379" y="262"/>
                </a:cubicBezTo>
                <a:cubicBezTo>
                  <a:pt x="1380" y="260"/>
                  <a:pt x="1380" y="260"/>
                  <a:pt x="1380" y="260"/>
                </a:cubicBezTo>
                <a:cubicBezTo>
                  <a:pt x="1380" y="259"/>
                  <a:pt x="1380" y="259"/>
                  <a:pt x="1380" y="259"/>
                </a:cubicBezTo>
                <a:cubicBezTo>
                  <a:pt x="1380" y="258"/>
                  <a:pt x="1380" y="258"/>
                  <a:pt x="1380" y="258"/>
                </a:cubicBezTo>
                <a:cubicBezTo>
                  <a:pt x="1381" y="258"/>
                  <a:pt x="1381" y="258"/>
                  <a:pt x="1381" y="258"/>
                </a:cubicBezTo>
                <a:cubicBezTo>
                  <a:pt x="1381" y="260"/>
                  <a:pt x="1381" y="260"/>
                  <a:pt x="1381" y="260"/>
                </a:cubicBezTo>
                <a:cubicBezTo>
                  <a:pt x="1384" y="261"/>
                  <a:pt x="1384" y="261"/>
                  <a:pt x="1384" y="261"/>
                </a:cubicBezTo>
                <a:cubicBezTo>
                  <a:pt x="1385" y="259"/>
                  <a:pt x="1385" y="259"/>
                  <a:pt x="1385" y="259"/>
                </a:cubicBezTo>
                <a:cubicBezTo>
                  <a:pt x="1386" y="258"/>
                  <a:pt x="1386" y="258"/>
                  <a:pt x="1386" y="258"/>
                </a:cubicBezTo>
                <a:cubicBezTo>
                  <a:pt x="1385" y="257"/>
                  <a:pt x="1385" y="257"/>
                  <a:pt x="1385" y="257"/>
                </a:cubicBezTo>
                <a:cubicBezTo>
                  <a:pt x="1385" y="256"/>
                  <a:pt x="1385" y="256"/>
                  <a:pt x="1385" y="256"/>
                </a:cubicBezTo>
                <a:cubicBezTo>
                  <a:pt x="1386" y="255"/>
                  <a:pt x="1386" y="255"/>
                  <a:pt x="1386" y="255"/>
                </a:cubicBezTo>
                <a:cubicBezTo>
                  <a:pt x="1386" y="253"/>
                  <a:pt x="1386" y="253"/>
                  <a:pt x="1386" y="253"/>
                </a:cubicBezTo>
                <a:cubicBezTo>
                  <a:pt x="1386" y="252"/>
                  <a:pt x="1386" y="252"/>
                  <a:pt x="1386" y="252"/>
                </a:cubicBezTo>
                <a:cubicBezTo>
                  <a:pt x="1388" y="253"/>
                  <a:pt x="1388" y="253"/>
                  <a:pt x="1388" y="253"/>
                </a:cubicBezTo>
                <a:cubicBezTo>
                  <a:pt x="1388" y="255"/>
                  <a:pt x="1388" y="255"/>
                  <a:pt x="1388" y="255"/>
                </a:cubicBezTo>
                <a:cubicBezTo>
                  <a:pt x="1390" y="254"/>
                  <a:pt x="1390" y="254"/>
                  <a:pt x="1390" y="254"/>
                </a:cubicBezTo>
                <a:cubicBezTo>
                  <a:pt x="1391" y="252"/>
                  <a:pt x="1391" y="252"/>
                  <a:pt x="1391" y="252"/>
                </a:cubicBezTo>
                <a:cubicBezTo>
                  <a:pt x="1391" y="250"/>
                  <a:pt x="1391" y="250"/>
                  <a:pt x="1391" y="250"/>
                </a:cubicBezTo>
                <a:cubicBezTo>
                  <a:pt x="1389" y="249"/>
                  <a:pt x="1389" y="249"/>
                  <a:pt x="1389" y="249"/>
                </a:cubicBezTo>
                <a:cubicBezTo>
                  <a:pt x="1389" y="247"/>
                  <a:pt x="1389" y="247"/>
                  <a:pt x="1389" y="247"/>
                </a:cubicBezTo>
                <a:cubicBezTo>
                  <a:pt x="1390" y="246"/>
                  <a:pt x="1390" y="246"/>
                  <a:pt x="1390" y="246"/>
                </a:cubicBezTo>
                <a:cubicBezTo>
                  <a:pt x="1390" y="244"/>
                  <a:pt x="1390" y="244"/>
                  <a:pt x="1390" y="244"/>
                </a:cubicBezTo>
                <a:cubicBezTo>
                  <a:pt x="1391" y="243"/>
                  <a:pt x="1391" y="243"/>
                  <a:pt x="1391" y="243"/>
                </a:cubicBezTo>
                <a:cubicBezTo>
                  <a:pt x="1393" y="243"/>
                  <a:pt x="1393" y="243"/>
                  <a:pt x="1393" y="243"/>
                </a:cubicBezTo>
                <a:cubicBezTo>
                  <a:pt x="1394" y="241"/>
                  <a:pt x="1394" y="241"/>
                  <a:pt x="1394" y="241"/>
                </a:cubicBezTo>
                <a:cubicBezTo>
                  <a:pt x="1392" y="240"/>
                  <a:pt x="1392" y="240"/>
                  <a:pt x="1392" y="240"/>
                </a:cubicBezTo>
                <a:cubicBezTo>
                  <a:pt x="1388" y="239"/>
                  <a:pt x="1388" y="239"/>
                  <a:pt x="1388" y="239"/>
                </a:cubicBezTo>
                <a:cubicBezTo>
                  <a:pt x="1387" y="240"/>
                  <a:pt x="1387" y="240"/>
                  <a:pt x="1387" y="240"/>
                </a:cubicBezTo>
                <a:cubicBezTo>
                  <a:pt x="1388" y="239"/>
                  <a:pt x="1388" y="239"/>
                  <a:pt x="1388" y="239"/>
                </a:cubicBezTo>
                <a:cubicBezTo>
                  <a:pt x="1388" y="237"/>
                  <a:pt x="1388" y="237"/>
                  <a:pt x="1388" y="237"/>
                </a:cubicBezTo>
                <a:cubicBezTo>
                  <a:pt x="1386" y="237"/>
                  <a:pt x="1386" y="237"/>
                  <a:pt x="1386" y="237"/>
                </a:cubicBezTo>
                <a:cubicBezTo>
                  <a:pt x="1385" y="237"/>
                  <a:pt x="1385" y="237"/>
                  <a:pt x="1385" y="237"/>
                </a:cubicBezTo>
                <a:cubicBezTo>
                  <a:pt x="1384" y="236"/>
                  <a:pt x="1384" y="236"/>
                  <a:pt x="1384" y="236"/>
                </a:cubicBezTo>
                <a:cubicBezTo>
                  <a:pt x="1386" y="234"/>
                  <a:pt x="1386" y="234"/>
                  <a:pt x="1386" y="234"/>
                </a:cubicBezTo>
                <a:cubicBezTo>
                  <a:pt x="1387" y="233"/>
                  <a:pt x="1387" y="233"/>
                  <a:pt x="1387" y="233"/>
                </a:cubicBezTo>
                <a:cubicBezTo>
                  <a:pt x="1387" y="231"/>
                  <a:pt x="1387" y="231"/>
                  <a:pt x="1387" y="231"/>
                </a:cubicBezTo>
                <a:cubicBezTo>
                  <a:pt x="1386" y="230"/>
                  <a:pt x="1386" y="230"/>
                  <a:pt x="1386" y="230"/>
                </a:cubicBezTo>
                <a:cubicBezTo>
                  <a:pt x="1384" y="231"/>
                  <a:pt x="1384" y="231"/>
                  <a:pt x="1384" y="231"/>
                </a:cubicBezTo>
                <a:cubicBezTo>
                  <a:pt x="1383" y="230"/>
                  <a:pt x="1383" y="230"/>
                  <a:pt x="1383" y="230"/>
                </a:cubicBezTo>
                <a:cubicBezTo>
                  <a:pt x="1382" y="229"/>
                  <a:pt x="1382" y="229"/>
                  <a:pt x="1382" y="229"/>
                </a:cubicBezTo>
                <a:cubicBezTo>
                  <a:pt x="1384" y="228"/>
                  <a:pt x="1384" y="228"/>
                  <a:pt x="1384" y="228"/>
                </a:cubicBezTo>
                <a:cubicBezTo>
                  <a:pt x="1384" y="226"/>
                  <a:pt x="1384" y="226"/>
                  <a:pt x="1384" y="226"/>
                </a:cubicBezTo>
                <a:cubicBezTo>
                  <a:pt x="1385" y="226"/>
                  <a:pt x="1385" y="226"/>
                  <a:pt x="1385" y="226"/>
                </a:cubicBezTo>
                <a:cubicBezTo>
                  <a:pt x="1387" y="225"/>
                  <a:pt x="1387" y="225"/>
                  <a:pt x="1387" y="225"/>
                </a:cubicBezTo>
                <a:cubicBezTo>
                  <a:pt x="1385" y="224"/>
                  <a:pt x="1385" y="224"/>
                  <a:pt x="1385" y="224"/>
                </a:cubicBezTo>
                <a:cubicBezTo>
                  <a:pt x="1383" y="225"/>
                  <a:pt x="1383" y="225"/>
                  <a:pt x="1383" y="225"/>
                </a:cubicBezTo>
                <a:cubicBezTo>
                  <a:pt x="1380" y="228"/>
                  <a:pt x="1380" y="228"/>
                  <a:pt x="1380" y="228"/>
                </a:cubicBezTo>
                <a:cubicBezTo>
                  <a:pt x="1379" y="229"/>
                  <a:pt x="1379" y="229"/>
                  <a:pt x="1379" y="229"/>
                </a:cubicBezTo>
                <a:cubicBezTo>
                  <a:pt x="1378" y="229"/>
                  <a:pt x="1378" y="229"/>
                  <a:pt x="1378" y="229"/>
                </a:cubicBezTo>
                <a:cubicBezTo>
                  <a:pt x="1377" y="228"/>
                  <a:pt x="1377" y="228"/>
                  <a:pt x="1377" y="228"/>
                </a:cubicBezTo>
                <a:cubicBezTo>
                  <a:pt x="1378" y="226"/>
                  <a:pt x="1378" y="226"/>
                  <a:pt x="1378" y="226"/>
                </a:cubicBezTo>
                <a:cubicBezTo>
                  <a:pt x="1377" y="225"/>
                  <a:pt x="1377" y="225"/>
                  <a:pt x="1377" y="225"/>
                </a:cubicBezTo>
                <a:cubicBezTo>
                  <a:pt x="1376" y="224"/>
                  <a:pt x="1376" y="224"/>
                  <a:pt x="1376" y="224"/>
                </a:cubicBezTo>
                <a:cubicBezTo>
                  <a:pt x="1375" y="223"/>
                  <a:pt x="1375" y="223"/>
                  <a:pt x="1375" y="223"/>
                </a:cubicBezTo>
                <a:cubicBezTo>
                  <a:pt x="1373" y="224"/>
                  <a:pt x="1373" y="224"/>
                  <a:pt x="1373" y="224"/>
                </a:cubicBezTo>
                <a:cubicBezTo>
                  <a:pt x="1372" y="223"/>
                  <a:pt x="1372" y="223"/>
                  <a:pt x="1372" y="223"/>
                </a:cubicBezTo>
                <a:cubicBezTo>
                  <a:pt x="1371" y="225"/>
                  <a:pt x="1371" y="225"/>
                  <a:pt x="1371" y="225"/>
                </a:cubicBezTo>
                <a:cubicBezTo>
                  <a:pt x="1372" y="227"/>
                  <a:pt x="1372" y="227"/>
                  <a:pt x="1372" y="227"/>
                </a:cubicBezTo>
                <a:cubicBezTo>
                  <a:pt x="1371" y="228"/>
                  <a:pt x="1371" y="228"/>
                  <a:pt x="1371" y="228"/>
                </a:cubicBezTo>
                <a:cubicBezTo>
                  <a:pt x="1369" y="229"/>
                  <a:pt x="1369" y="229"/>
                  <a:pt x="1369" y="229"/>
                </a:cubicBezTo>
                <a:cubicBezTo>
                  <a:pt x="1367" y="230"/>
                  <a:pt x="1367" y="230"/>
                  <a:pt x="1367" y="230"/>
                </a:cubicBezTo>
                <a:cubicBezTo>
                  <a:pt x="1367" y="228"/>
                  <a:pt x="1367" y="228"/>
                  <a:pt x="1367" y="228"/>
                </a:cubicBezTo>
                <a:cubicBezTo>
                  <a:pt x="1366" y="227"/>
                  <a:pt x="1366" y="227"/>
                  <a:pt x="1366" y="227"/>
                </a:cubicBezTo>
                <a:cubicBezTo>
                  <a:pt x="1365" y="229"/>
                  <a:pt x="1365" y="229"/>
                  <a:pt x="1365" y="229"/>
                </a:cubicBezTo>
                <a:cubicBezTo>
                  <a:pt x="1364" y="231"/>
                  <a:pt x="1364" y="231"/>
                  <a:pt x="1364" y="231"/>
                </a:cubicBezTo>
                <a:cubicBezTo>
                  <a:pt x="1362" y="231"/>
                  <a:pt x="1362" y="231"/>
                  <a:pt x="1362" y="231"/>
                </a:cubicBezTo>
                <a:cubicBezTo>
                  <a:pt x="1360" y="228"/>
                  <a:pt x="1360" y="228"/>
                  <a:pt x="1360" y="228"/>
                </a:cubicBezTo>
                <a:cubicBezTo>
                  <a:pt x="1358" y="228"/>
                  <a:pt x="1358" y="228"/>
                  <a:pt x="1358" y="228"/>
                </a:cubicBezTo>
                <a:cubicBezTo>
                  <a:pt x="1358" y="228"/>
                  <a:pt x="1358" y="228"/>
                  <a:pt x="1358" y="228"/>
                </a:cubicBezTo>
                <a:cubicBezTo>
                  <a:pt x="1356" y="228"/>
                  <a:pt x="1356" y="228"/>
                  <a:pt x="1356" y="228"/>
                </a:cubicBezTo>
                <a:cubicBezTo>
                  <a:pt x="1355" y="231"/>
                  <a:pt x="1355" y="231"/>
                  <a:pt x="1355" y="231"/>
                </a:cubicBezTo>
                <a:cubicBezTo>
                  <a:pt x="1357" y="235"/>
                  <a:pt x="1357" y="235"/>
                  <a:pt x="1357" y="235"/>
                </a:cubicBezTo>
                <a:cubicBezTo>
                  <a:pt x="1355" y="240"/>
                  <a:pt x="1355" y="240"/>
                  <a:pt x="1355" y="240"/>
                </a:cubicBezTo>
                <a:cubicBezTo>
                  <a:pt x="1356" y="236"/>
                  <a:pt x="1356" y="236"/>
                  <a:pt x="1356" y="236"/>
                </a:cubicBezTo>
                <a:cubicBezTo>
                  <a:pt x="1354" y="233"/>
                  <a:pt x="1354" y="233"/>
                  <a:pt x="1354" y="233"/>
                </a:cubicBezTo>
                <a:cubicBezTo>
                  <a:pt x="1354" y="231"/>
                  <a:pt x="1354" y="231"/>
                  <a:pt x="1354" y="231"/>
                </a:cubicBezTo>
                <a:cubicBezTo>
                  <a:pt x="1353" y="230"/>
                  <a:pt x="1353" y="230"/>
                  <a:pt x="1353" y="230"/>
                </a:cubicBezTo>
                <a:cubicBezTo>
                  <a:pt x="1353" y="228"/>
                  <a:pt x="1353" y="228"/>
                  <a:pt x="1353" y="228"/>
                </a:cubicBezTo>
                <a:cubicBezTo>
                  <a:pt x="1351" y="227"/>
                  <a:pt x="1351" y="227"/>
                  <a:pt x="1351" y="227"/>
                </a:cubicBezTo>
                <a:cubicBezTo>
                  <a:pt x="1347" y="230"/>
                  <a:pt x="1347" y="230"/>
                  <a:pt x="1347" y="230"/>
                </a:cubicBezTo>
                <a:cubicBezTo>
                  <a:pt x="1347" y="232"/>
                  <a:pt x="1347" y="232"/>
                  <a:pt x="1347" y="232"/>
                </a:cubicBezTo>
                <a:cubicBezTo>
                  <a:pt x="1347" y="233"/>
                  <a:pt x="1347" y="233"/>
                  <a:pt x="1347" y="233"/>
                </a:cubicBezTo>
                <a:cubicBezTo>
                  <a:pt x="1346" y="236"/>
                  <a:pt x="1346" y="236"/>
                  <a:pt x="1346" y="236"/>
                </a:cubicBezTo>
                <a:cubicBezTo>
                  <a:pt x="1344" y="236"/>
                  <a:pt x="1344" y="236"/>
                  <a:pt x="1344" y="236"/>
                </a:cubicBezTo>
                <a:cubicBezTo>
                  <a:pt x="1344" y="233"/>
                  <a:pt x="1344" y="233"/>
                  <a:pt x="1344" y="233"/>
                </a:cubicBezTo>
                <a:cubicBezTo>
                  <a:pt x="1343" y="233"/>
                  <a:pt x="1343" y="233"/>
                  <a:pt x="1343" y="233"/>
                </a:cubicBezTo>
                <a:cubicBezTo>
                  <a:pt x="1342" y="228"/>
                  <a:pt x="1342" y="228"/>
                  <a:pt x="1342" y="228"/>
                </a:cubicBezTo>
                <a:cubicBezTo>
                  <a:pt x="1341" y="227"/>
                  <a:pt x="1341" y="227"/>
                  <a:pt x="1341" y="227"/>
                </a:cubicBezTo>
                <a:cubicBezTo>
                  <a:pt x="1338" y="229"/>
                  <a:pt x="1338" y="229"/>
                  <a:pt x="1338" y="229"/>
                </a:cubicBezTo>
                <a:cubicBezTo>
                  <a:pt x="1339" y="234"/>
                  <a:pt x="1339" y="234"/>
                  <a:pt x="1339" y="234"/>
                </a:cubicBezTo>
                <a:cubicBezTo>
                  <a:pt x="1340" y="235"/>
                  <a:pt x="1340" y="235"/>
                  <a:pt x="1340" y="235"/>
                </a:cubicBezTo>
                <a:cubicBezTo>
                  <a:pt x="1340" y="239"/>
                  <a:pt x="1340" y="239"/>
                  <a:pt x="1340" y="239"/>
                </a:cubicBezTo>
                <a:cubicBezTo>
                  <a:pt x="1338" y="240"/>
                  <a:pt x="1338" y="240"/>
                  <a:pt x="1338" y="240"/>
                </a:cubicBezTo>
                <a:cubicBezTo>
                  <a:pt x="1337" y="240"/>
                  <a:pt x="1337" y="240"/>
                  <a:pt x="1337" y="240"/>
                </a:cubicBezTo>
                <a:cubicBezTo>
                  <a:pt x="1337" y="238"/>
                  <a:pt x="1337" y="238"/>
                  <a:pt x="1337" y="238"/>
                </a:cubicBezTo>
                <a:cubicBezTo>
                  <a:pt x="1335" y="239"/>
                  <a:pt x="1335" y="239"/>
                  <a:pt x="1335" y="239"/>
                </a:cubicBezTo>
                <a:cubicBezTo>
                  <a:pt x="1334" y="241"/>
                  <a:pt x="1334" y="241"/>
                  <a:pt x="1334" y="241"/>
                </a:cubicBezTo>
                <a:cubicBezTo>
                  <a:pt x="1333" y="242"/>
                  <a:pt x="1333" y="242"/>
                  <a:pt x="1333" y="242"/>
                </a:cubicBezTo>
                <a:cubicBezTo>
                  <a:pt x="1332" y="245"/>
                  <a:pt x="1332" y="245"/>
                  <a:pt x="1332" y="245"/>
                </a:cubicBezTo>
                <a:cubicBezTo>
                  <a:pt x="1331" y="242"/>
                  <a:pt x="1331" y="242"/>
                  <a:pt x="1331" y="242"/>
                </a:cubicBezTo>
                <a:cubicBezTo>
                  <a:pt x="1330" y="242"/>
                  <a:pt x="1330" y="242"/>
                  <a:pt x="1330" y="242"/>
                </a:cubicBezTo>
                <a:cubicBezTo>
                  <a:pt x="1330" y="240"/>
                  <a:pt x="1330" y="240"/>
                  <a:pt x="1330" y="240"/>
                </a:cubicBezTo>
                <a:cubicBezTo>
                  <a:pt x="1331" y="239"/>
                  <a:pt x="1331" y="239"/>
                  <a:pt x="1331" y="239"/>
                </a:cubicBezTo>
                <a:cubicBezTo>
                  <a:pt x="1331" y="237"/>
                  <a:pt x="1331" y="237"/>
                  <a:pt x="1331" y="237"/>
                </a:cubicBezTo>
                <a:cubicBezTo>
                  <a:pt x="1329" y="237"/>
                  <a:pt x="1329" y="237"/>
                  <a:pt x="1329" y="237"/>
                </a:cubicBezTo>
                <a:cubicBezTo>
                  <a:pt x="1330" y="236"/>
                  <a:pt x="1330" y="236"/>
                  <a:pt x="1330" y="236"/>
                </a:cubicBezTo>
                <a:cubicBezTo>
                  <a:pt x="1329" y="233"/>
                  <a:pt x="1329" y="233"/>
                  <a:pt x="1329" y="233"/>
                </a:cubicBezTo>
                <a:cubicBezTo>
                  <a:pt x="1330" y="234"/>
                  <a:pt x="1330" y="234"/>
                  <a:pt x="1330" y="234"/>
                </a:cubicBezTo>
                <a:cubicBezTo>
                  <a:pt x="1332" y="233"/>
                  <a:pt x="1332" y="233"/>
                  <a:pt x="1332" y="233"/>
                </a:cubicBezTo>
                <a:cubicBezTo>
                  <a:pt x="1332" y="232"/>
                  <a:pt x="1332" y="232"/>
                  <a:pt x="1332" y="232"/>
                </a:cubicBezTo>
                <a:cubicBezTo>
                  <a:pt x="1330" y="231"/>
                  <a:pt x="1330" y="231"/>
                  <a:pt x="1330" y="231"/>
                </a:cubicBezTo>
                <a:cubicBezTo>
                  <a:pt x="1331" y="229"/>
                  <a:pt x="1331" y="229"/>
                  <a:pt x="1331" y="229"/>
                </a:cubicBezTo>
                <a:cubicBezTo>
                  <a:pt x="1330" y="228"/>
                  <a:pt x="1330" y="228"/>
                  <a:pt x="1330" y="228"/>
                </a:cubicBezTo>
                <a:cubicBezTo>
                  <a:pt x="1329" y="229"/>
                  <a:pt x="1329" y="229"/>
                  <a:pt x="1329" y="229"/>
                </a:cubicBezTo>
                <a:cubicBezTo>
                  <a:pt x="1328" y="227"/>
                  <a:pt x="1328" y="227"/>
                  <a:pt x="1328" y="227"/>
                </a:cubicBezTo>
                <a:cubicBezTo>
                  <a:pt x="1325" y="226"/>
                  <a:pt x="1325" y="226"/>
                  <a:pt x="1325" y="226"/>
                </a:cubicBezTo>
                <a:cubicBezTo>
                  <a:pt x="1325" y="224"/>
                  <a:pt x="1325" y="224"/>
                  <a:pt x="1325" y="224"/>
                </a:cubicBezTo>
                <a:cubicBezTo>
                  <a:pt x="1324" y="222"/>
                  <a:pt x="1324" y="222"/>
                  <a:pt x="1324" y="222"/>
                </a:cubicBezTo>
                <a:cubicBezTo>
                  <a:pt x="1322" y="223"/>
                  <a:pt x="1322" y="223"/>
                  <a:pt x="1322" y="223"/>
                </a:cubicBezTo>
                <a:cubicBezTo>
                  <a:pt x="1320" y="222"/>
                  <a:pt x="1320" y="222"/>
                  <a:pt x="1320" y="222"/>
                </a:cubicBezTo>
                <a:cubicBezTo>
                  <a:pt x="1317" y="222"/>
                  <a:pt x="1317" y="222"/>
                  <a:pt x="1317" y="222"/>
                </a:cubicBezTo>
                <a:cubicBezTo>
                  <a:pt x="1317" y="223"/>
                  <a:pt x="1317" y="223"/>
                  <a:pt x="1317" y="223"/>
                </a:cubicBezTo>
                <a:cubicBezTo>
                  <a:pt x="1318" y="224"/>
                  <a:pt x="1318" y="224"/>
                  <a:pt x="1318" y="224"/>
                </a:cubicBezTo>
                <a:cubicBezTo>
                  <a:pt x="1319" y="224"/>
                  <a:pt x="1319" y="224"/>
                  <a:pt x="1319" y="224"/>
                </a:cubicBezTo>
                <a:cubicBezTo>
                  <a:pt x="1319" y="223"/>
                  <a:pt x="1319" y="223"/>
                  <a:pt x="1319" y="223"/>
                </a:cubicBezTo>
                <a:cubicBezTo>
                  <a:pt x="1321" y="223"/>
                  <a:pt x="1321" y="223"/>
                  <a:pt x="1321" y="223"/>
                </a:cubicBezTo>
                <a:cubicBezTo>
                  <a:pt x="1322" y="224"/>
                  <a:pt x="1322" y="224"/>
                  <a:pt x="1322" y="224"/>
                </a:cubicBezTo>
                <a:cubicBezTo>
                  <a:pt x="1323" y="225"/>
                  <a:pt x="1323" y="225"/>
                  <a:pt x="1323" y="225"/>
                </a:cubicBezTo>
                <a:cubicBezTo>
                  <a:pt x="1323" y="226"/>
                  <a:pt x="1323" y="226"/>
                  <a:pt x="1323" y="226"/>
                </a:cubicBezTo>
                <a:cubicBezTo>
                  <a:pt x="1321" y="225"/>
                  <a:pt x="1321" y="225"/>
                  <a:pt x="1321" y="225"/>
                </a:cubicBezTo>
                <a:cubicBezTo>
                  <a:pt x="1319" y="225"/>
                  <a:pt x="1319" y="225"/>
                  <a:pt x="1319" y="225"/>
                </a:cubicBezTo>
                <a:cubicBezTo>
                  <a:pt x="1319" y="226"/>
                  <a:pt x="1319" y="226"/>
                  <a:pt x="1319" y="226"/>
                </a:cubicBezTo>
                <a:cubicBezTo>
                  <a:pt x="1322" y="228"/>
                  <a:pt x="1322" y="228"/>
                  <a:pt x="1322" y="228"/>
                </a:cubicBezTo>
                <a:cubicBezTo>
                  <a:pt x="1324" y="230"/>
                  <a:pt x="1324" y="230"/>
                  <a:pt x="1324" y="230"/>
                </a:cubicBezTo>
                <a:cubicBezTo>
                  <a:pt x="1323" y="231"/>
                  <a:pt x="1323" y="231"/>
                  <a:pt x="1323" y="231"/>
                </a:cubicBezTo>
                <a:cubicBezTo>
                  <a:pt x="1323" y="231"/>
                  <a:pt x="1323" y="231"/>
                  <a:pt x="1323" y="231"/>
                </a:cubicBezTo>
                <a:cubicBezTo>
                  <a:pt x="1323" y="230"/>
                  <a:pt x="1323" y="230"/>
                  <a:pt x="1323" y="230"/>
                </a:cubicBezTo>
                <a:cubicBezTo>
                  <a:pt x="1320" y="229"/>
                  <a:pt x="1320" y="229"/>
                  <a:pt x="1320" y="229"/>
                </a:cubicBezTo>
                <a:cubicBezTo>
                  <a:pt x="1319" y="230"/>
                  <a:pt x="1319" y="230"/>
                  <a:pt x="1319" y="230"/>
                </a:cubicBezTo>
                <a:cubicBezTo>
                  <a:pt x="1318" y="230"/>
                  <a:pt x="1318" y="230"/>
                  <a:pt x="1318" y="230"/>
                </a:cubicBezTo>
                <a:cubicBezTo>
                  <a:pt x="1318" y="228"/>
                  <a:pt x="1318" y="228"/>
                  <a:pt x="1318" y="228"/>
                </a:cubicBezTo>
                <a:cubicBezTo>
                  <a:pt x="1317" y="226"/>
                  <a:pt x="1317" y="226"/>
                  <a:pt x="1317" y="226"/>
                </a:cubicBezTo>
                <a:cubicBezTo>
                  <a:pt x="1315" y="225"/>
                  <a:pt x="1315" y="225"/>
                  <a:pt x="1315" y="225"/>
                </a:cubicBezTo>
                <a:cubicBezTo>
                  <a:pt x="1313" y="226"/>
                  <a:pt x="1313" y="226"/>
                  <a:pt x="1313" y="226"/>
                </a:cubicBezTo>
                <a:cubicBezTo>
                  <a:pt x="1315" y="228"/>
                  <a:pt x="1315" y="228"/>
                  <a:pt x="1315" y="228"/>
                </a:cubicBezTo>
                <a:cubicBezTo>
                  <a:pt x="1314" y="229"/>
                  <a:pt x="1314" y="229"/>
                  <a:pt x="1314" y="229"/>
                </a:cubicBezTo>
                <a:cubicBezTo>
                  <a:pt x="1313" y="227"/>
                  <a:pt x="1313" y="227"/>
                  <a:pt x="1313" y="227"/>
                </a:cubicBezTo>
                <a:cubicBezTo>
                  <a:pt x="1312" y="227"/>
                  <a:pt x="1312" y="227"/>
                  <a:pt x="1312" y="227"/>
                </a:cubicBezTo>
                <a:cubicBezTo>
                  <a:pt x="1311" y="228"/>
                  <a:pt x="1311" y="228"/>
                  <a:pt x="1311" y="228"/>
                </a:cubicBezTo>
                <a:cubicBezTo>
                  <a:pt x="1312" y="230"/>
                  <a:pt x="1312" y="230"/>
                  <a:pt x="1312" y="230"/>
                </a:cubicBezTo>
                <a:cubicBezTo>
                  <a:pt x="1313" y="230"/>
                  <a:pt x="1313" y="230"/>
                  <a:pt x="1313" y="230"/>
                </a:cubicBezTo>
                <a:cubicBezTo>
                  <a:pt x="1314" y="231"/>
                  <a:pt x="1314" y="231"/>
                  <a:pt x="1314" y="231"/>
                </a:cubicBezTo>
                <a:cubicBezTo>
                  <a:pt x="1312" y="231"/>
                  <a:pt x="1312" y="231"/>
                  <a:pt x="1312" y="231"/>
                </a:cubicBezTo>
                <a:cubicBezTo>
                  <a:pt x="1311" y="231"/>
                  <a:pt x="1311" y="231"/>
                  <a:pt x="1311" y="231"/>
                </a:cubicBezTo>
                <a:cubicBezTo>
                  <a:pt x="1312" y="233"/>
                  <a:pt x="1312" y="233"/>
                  <a:pt x="1312" y="233"/>
                </a:cubicBezTo>
                <a:cubicBezTo>
                  <a:pt x="1314" y="234"/>
                  <a:pt x="1314" y="234"/>
                  <a:pt x="1314" y="234"/>
                </a:cubicBezTo>
                <a:cubicBezTo>
                  <a:pt x="1313" y="234"/>
                  <a:pt x="1313" y="234"/>
                  <a:pt x="1313" y="234"/>
                </a:cubicBezTo>
                <a:cubicBezTo>
                  <a:pt x="1312" y="234"/>
                  <a:pt x="1312" y="234"/>
                  <a:pt x="1312" y="234"/>
                </a:cubicBezTo>
                <a:cubicBezTo>
                  <a:pt x="1313" y="236"/>
                  <a:pt x="1313" y="236"/>
                  <a:pt x="1313" y="236"/>
                </a:cubicBezTo>
                <a:cubicBezTo>
                  <a:pt x="1312" y="236"/>
                  <a:pt x="1312" y="236"/>
                  <a:pt x="1312" y="236"/>
                </a:cubicBezTo>
                <a:cubicBezTo>
                  <a:pt x="1309" y="233"/>
                  <a:pt x="1309" y="233"/>
                  <a:pt x="1309" y="233"/>
                </a:cubicBezTo>
                <a:cubicBezTo>
                  <a:pt x="1309" y="233"/>
                  <a:pt x="1309" y="233"/>
                  <a:pt x="1309" y="233"/>
                </a:cubicBezTo>
                <a:cubicBezTo>
                  <a:pt x="1308" y="234"/>
                  <a:pt x="1308" y="234"/>
                  <a:pt x="1308" y="234"/>
                </a:cubicBezTo>
                <a:cubicBezTo>
                  <a:pt x="1309" y="236"/>
                  <a:pt x="1309" y="236"/>
                  <a:pt x="1309" y="236"/>
                </a:cubicBezTo>
                <a:cubicBezTo>
                  <a:pt x="1310" y="238"/>
                  <a:pt x="1310" y="238"/>
                  <a:pt x="1310" y="238"/>
                </a:cubicBezTo>
                <a:cubicBezTo>
                  <a:pt x="1309" y="238"/>
                  <a:pt x="1309" y="238"/>
                  <a:pt x="1309" y="238"/>
                </a:cubicBezTo>
                <a:cubicBezTo>
                  <a:pt x="1307" y="236"/>
                  <a:pt x="1307" y="236"/>
                  <a:pt x="1307" y="236"/>
                </a:cubicBezTo>
                <a:cubicBezTo>
                  <a:pt x="1305" y="235"/>
                  <a:pt x="1305" y="235"/>
                  <a:pt x="1305" y="235"/>
                </a:cubicBezTo>
                <a:cubicBezTo>
                  <a:pt x="1304" y="237"/>
                  <a:pt x="1304" y="237"/>
                  <a:pt x="1304" y="237"/>
                </a:cubicBezTo>
                <a:cubicBezTo>
                  <a:pt x="1307" y="238"/>
                  <a:pt x="1307" y="238"/>
                  <a:pt x="1307" y="238"/>
                </a:cubicBezTo>
                <a:cubicBezTo>
                  <a:pt x="1308" y="240"/>
                  <a:pt x="1308" y="240"/>
                  <a:pt x="1308" y="240"/>
                </a:cubicBezTo>
                <a:cubicBezTo>
                  <a:pt x="1311" y="240"/>
                  <a:pt x="1311" y="240"/>
                  <a:pt x="1311" y="240"/>
                </a:cubicBezTo>
                <a:cubicBezTo>
                  <a:pt x="1312" y="238"/>
                  <a:pt x="1312" y="238"/>
                  <a:pt x="1312" y="238"/>
                </a:cubicBezTo>
                <a:cubicBezTo>
                  <a:pt x="1314" y="238"/>
                  <a:pt x="1314" y="238"/>
                  <a:pt x="1314" y="238"/>
                </a:cubicBezTo>
                <a:cubicBezTo>
                  <a:pt x="1315" y="236"/>
                  <a:pt x="1315" y="236"/>
                  <a:pt x="1315" y="236"/>
                </a:cubicBezTo>
                <a:cubicBezTo>
                  <a:pt x="1316" y="237"/>
                  <a:pt x="1316" y="237"/>
                  <a:pt x="1316" y="237"/>
                </a:cubicBezTo>
                <a:cubicBezTo>
                  <a:pt x="1316" y="238"/>
                  <a:pt x="1316" y="238"/>
                  <a:pt x="1316" y="238"/>
                </a:cubicBezTo>
                <a:cubicBezTo>
                  <a:pt x="1317" y="238"/>
                  <a:pt x="1317" y="238"/>
                  <a:pt x="1317" y="238"/>
                </a:cubicBezTo>
                <a:cubicBezTo>
                  <a:pt x="1318" y="237"/>
                  <a:pt x="1318" y="237"/>
                  <a:pt x="1318" y="237"/>
                </a:cubicBezTo>
                <a:cubicBezTo>
                  <a:pt x="1319" y="239"/>
                  <a:pt x="1319" y="239"/>
                  <a:pt x="1319" y="239"/>
                </a:cubicBezTo>
                <a:cubicBezTo>
                  <a:pt x="1319" y="239"/>
                  <a:pt x="1319" y="239"/>
                  <a:pt x="1319" y="239"/>
                </a:cubicBezTo>
                <a:cubicBezTo>
                  <a:pt x="1321" y="238"/>
                  <a:pt x="1321" y="238"/>
                  <a:pt x="1321" y="238"/>
                </a:cubicBezTo>
                <a:cubicBezTo>
                  <a:pt x="1321" y="237"/>
                  <a:pt x="1321" y="237"/>
                  <a:pt x="1321" y="237"/>
                </a:cubicBezTo>
                <a:cubicBezTo>
                  <a:pt x="1322" y="239"/>
                  <a:pt x="1322" y="239"/>
                  <a:pt x="1322" y="239"/>
                </a:cubicBezTo>
                <a:cubicBezTo>
                  <a:pt x="1322" y="239"/>
                  <a:pt x="1322" y="239"/>
                  <a:pt x="1322" y="239"/>
                </a:cubicBezTo>
                <a:cubicBezTo>
                  <a:pt x="1324" y="237"/>
                  <a:pt x="1324" y="237"/>
                  <a:pt x="1324" y="237"/>
                </a:cubicBezTo>
                <a:cubicBezTo>
                  <a:pt x="1324" y="238"/>
                  <a:pt x="1324" y="238"/>
                  <a:pt x="1324" y="238"/>
                </a:cubicBezTo>
                <a:cubicBezTo>
                  <a:pt x="1324" y="240"/>
                  <a:pt x="1324" y="240"/>
                  <a:pt x="1324" y="240"/>
                </a:cubicBezTo>
                <a:cubicBezTo>
                  <a:pt x="1324" y="240"/>
                  <a:pt x="1324" y="240"/>
                  <a:pt x="1324" y="240"/>
                </a:cubicBezTo>
                <a:cubicBezTo>
                  <a:pt x="1326" y="239"/>
                  <a:pt x="1326" y="239"/>
                  <a:pt x="1326" y="239"/>
                </a:cubicBezTo>
                <a:cubicBezTo>
                  <a:pt x="1328" y="240"/>
                  <a:pt x="1328" y="240"/>
                  <a:pt x="1328" y="240"/>
                </a:cubicBezTo>
                <a:cubicBezTo>
                  <a:pt x="1327" y="241"/>
                  <a:pt x="1327" y="241"/>
                  <a:pt x="1327" y="241"/>
                </a:cubicBezTo>
                <a:cubicBezTo>
                  <a:pt x="1326" y="241"/>
                  <a:pt x="1326" y="241"/>
                  <a:pt x="1326" y="241"/>
                </a:cubicBezTo>
                <a:cubicBezTo>
                  <a:pt x="1324" y="242"/>
                  <a:pt x="1324" y="242"/>
                  <a:pt x="1324" y="242"/>
                </a:cubicBezTo>
                <a:cubicBezTo>
                  <a:pt x="1323" y="242"/>
                  <a:pt x="1323" y="242"/>
                  <a:pt x="1323" y="242"/>
                </a:cubicBezTo>
                <a:cubicBezTo>
                  <a:pt x="1320" y="243"/>
                  <a:pt x="1320" y="243"/>
                  <a:pt x="1320" y="243"/>
                </a:cubicBezTo>
                <a:cubicBezTo>
                  <a:pt x="1320" y="244"/>
                  <a:pt x="1320" y="244"/>
                  <a:pt x="1320" y="244"/>
                </a:cubicBezTo>
                <a:cubicBezTo>
                  <a:pt x="1323" y="245"/>
                  <a:pt x="1323" y="245"/>
                  <a:pt x="1323" y="245"/>
                </a:cubicBezTo>
                <a:cubicBezTo>
                  <a:pt x="1325" y="245"/>
                  <a:pt x="1325" y="245"/>
                  <a:pt x="1325" y="245"/>
                </a:cubicBezTo>
                <a:cubicBezTo>
                  <a:pt x="1326" y="243"/>
                  <a:pt x="1326" y="243"/>
                  <a:pt x="1326" y="243"/>
                </a:cubicBezTo>
                <a:cubicBezTo>
                  <a:pt x="1327" y="243"/>
                  <a:pt x="1327" y="243"/>
                  <a:pt x="1327" y="243"/>
                </a:cubicBezTo>
                <a:cubicBezTo>
                  <a:pt x="1327" y="245"/>
                  <a:pt x="1327" y="245"/>
                  <a:pt x="1327" y="245"/>
                </a:cubicBezTo>
                <a:cubicBezTo>
                  <a:pt x="1326" y="246"/>
                  <a:pt x="1326" y="246"/>
                  <a:pt x="1326" y="246"/>
                </a:cubicBezTo>
                <a:cubicBezTo>
                  <a:pt x="1322" y="247"/>
                  <a:pt x="1322" y="247"/>
                  <a:pt x="1322" y="247"/>
                </a:cubicBezTo>
                <a:cubicBezTo>
                  <a:pt x="1321" y="246"/>
                  <a:pt x="1321" y="246"/>
                  <a:pt x="1321" y="246"/>
                </a:cubicBezTo>
                <a:cubicBezTo>
                  <a:pt x="1319" y="248"/>
                  <a:pt x="1319" y="248"/>
                  <a:pt x="1319" y="248"/>
                </a:cubicBezTo>
                <a:cubicBezTo>
                  <a:pt x="1318" y="247"/>
                  <a:pt x="1318" y="247"/>
                  <a:pt x="1318" y="247"/>
                </a:cubicBezTo>
                <a:cubicBezTo>
                  <a:pt x="1318" y="246"/>
                  <a:pt x="1318" y="246"/>
                  <a:pt x="1318" y="246"/>
                </a:cubicBezTo>
                <a:cubicBezTo>
                  <a:pt x="1318" y="245"/>
                  <a:pt x="1318" y="245"/>
                  <a:pt x="1318" y="245"/>
                </a:cubicBezTo>
                <a:cubicBezTo>
                  <a:pt x="1317" y="245"/>
                  <a:pt x="1317" y="245"/>
                  <a:pt x="1317" y="245"/>
                </a:cubicBezTo>
                <a:cubicBezTo>
                  <a:pt x="1317" y="245"/>
                  <a:pt x="1317" y="245"/>
                  <a:pt x="1317" y="245"/>
                </a:cubicBezTo>
                <a:cubicBezTo>
                  <a:pt x="1317" y="246"/>
                  <a:pt x="1317" y="246"/>
                  <a:pt x="1317" y="246"/>
                </a:cubicBezTo>
                <a:cubicBezTo>
                  <a:pt x="1315" y="247"/>
                  <a:pt x="1315" y="247"/>
                  <a:pt x="1315" y="247"/>
                </a:cubicBezTo>
                <a:cubicBezTo>
                  <a:pt x="1314" y="247"/>
                  <a:pt x="1314" y="247"/>
                  <a:pt x="1314" y="247"/>
                </a:cubicBezTo>
                <a:cubicBezTo>
                  <a:pt x="1312" y="247"/>
                  <a:pt x="1312" y="247"/>
                  <a:pt x="1312" y="247"/>
                </a:cubicBezTo>
                <a:cubicBezTo>
                  <a:pt x="1311" y="248"/>
                  <a:pt x="1311" y="248"/>
                  <a:pt x="1311" y="248"/>
                </a:cubicBezTo>
                <a:cubicBezTo>
                  <a:pt x="1309" y="247"/>
                  <a:pt x="1309" y="247"/>
                  <a:pt x="1309" y="247"/>
                </a:cubicBezTo>
                <a:cubicBezTo>
                  <a:pt x="1307" y="248"/>
                  <a:pt x="1307" y="248"/>
                  <a:pt x="1307" y="248"/>
                </a:cubicBezTo>
                <a:cubicBezTo>
                  <a:pt x="1306" y="247"/>
                  <a:pt x="1306" y="247"/>
                  <a:pt x="1306" y="247"/>
                </a:cubicBezTo>
                <a:cubicBezTo>
                  <a:pt x="1308" y="250"/>
                  <a:pt x="1308" y="250"/>
                  <a:pt x="1308" y="250"/>
                </a:cubicBezTo>
                <a:cubicBezTo>
                  <a:pt x="1308" y="251"/>
                  <a:pt x="1308" y="251"/>
                  <a:pt x="1308" y="251"/>
                </a:cubicBezTo>
                <a:cubicBezTo>
                  <a:pt x="1311" y="252"/>
                  <a:pt x="1311" y="252"/>
                  <a:pt x="1311" y="252"/>
                </a:cubicBezTo>
                <a:cubicBezTo>
                  <a:pt x="1311" y="251"/>
                  <a:pt x="1311" y="251"/>
                  <a:pt x="1311" y="251"/>
                </a:cubicBezTo>
                <a:cubicBezTo>
                  <a:pt x="1314" y="252"/>
                  <a:pt x="1314" y="252"/>
                  <a:pt x="1314" y="252"/>
                </a:cubicBezTo>
                <a:cubicBezTo>
                  <a:pt x="1318" y="252"/>
                  <a:pt x="1318" y="252"/>
                  <a:pt x="1318" y="252"/>
                </a:cubicBezTo>
                <a:cubicBezTo>
                  <a:pt x="1320" y="252"/>
                  <a:pt x="1320" y="252"/>
                  <a:pt x="1320" y="252"/>
                </a:cubicBezTo>
                <a:cubicBezTo>
                  <a:pt x="1320" y="253"/>
                  <a:pt x="1320" y="253"/>
                  <a:pt x="1320" y="253"/>
                </a:cubicBezTo>
                <a:cubicBezTo>
                  <a:pt x="1319" y="253"/>
                  <a:pt x="1319" y="253"/>
                  <a:pt x="1319" y="253"/>
                </a:cubicBezTo>
                <a:cubicBezTo>
                  <a:pt x="1319" y="255"/>
                  <a:pt x="1319" y="255"/>
                  <a:pt x="1319" y="255"/>
                </a:cubicBezTo>
                <a:cubicBezTo>
                  <a:pt x="1321" y="256"/>
                  <a:pt x="1321" y="256"/>
                  <a:pt x="1321" y="256"/>
                </a:cubicBezTo>
                <a:cubicBezTo>
                  <a:pt x="1321" y="257"/>
                  <a:pt x="1321" y="257"/>
                  <a:pt x="1321" y="257"/>
                </a:cubicBezTo>
                <a:cubicBezTo>
                  <a:pt x="1322" y="257"/>
                  <a:pt x="1322" y="257"/>
                  <a:pt x="1322" y="257"/>
                </a:cubicBezTo>
                <a:cubicBezTo>
                  <a:pt x="1325" y="255"/>
                  <a:pt x="1325" y="255"/>
                  <a:pt x="1325" y="255"/>
                </a:cubicBezTo>
                <a:cubicBezTo>
                  <a:pt x="1324" y="256"/>
                  <a:pt x="1324" y="256"/>
                  <a:pt x="1324" y="256"/>
                </a:cubicBezTo>
                <a:cubicBezTo>
                  <a:pt x="1323" y="258"/>
                  <a:pt x="1323" y="258"/>
                  <a:pt x="1323" y="258"/>
                </a:cubicBezTo>
                <a:cubicBezTo>
                  <a:pt x="1322" y="259"/>
                  <a:pt x="1322" y="259"/>
                  <a:pt x="1322" y="259"/>
                </a:cubicBezTo>
                <a:cubicBezTo>
                  <a:pt x="1323" y="260"/>
                  <a:pt x="1323" y="260"/>
                  <a:pt x="1323" y="260"/>
                </a:cubicBezTo>
                <a:cubicBezTo>
                  <a:pt x="1326" y="258"/>
                  <a:pt x="1326" y="258"/>
                  <a:pt x="1326" y="258"/>
                </a:cubicBezTo>
                <a:cubicBezTo>
                  <a:pt x="1328" y="259"/>
                  <a:pt x="1328" y="259"/>
                  <a:pt x="1328" y="259"/>
                </a:cubicBezTo>
                <a:cubicBezTo>
                  <a:pt x="1329" y="260"/>
                  <a:pt x="1329" y="260"/>
                  <a:pt x="1329" y="260"/>
                </a:cubicBezTo>
                <a:cubicBezTo>
                  <a:pt x="1327" y="259"/>
                  <a:pt x="1327" y="259"/>
                  <a:pt x="1327" y="259"/>
                </a:cubicBezTo>
                <a:cubicBezTo>
                  <a:pt x="1325" y="260"/>
                  <a:pt x="1325" y="260"/>
                  <a:pt x="1325" y="260"/>
                </a:cubicBezTo>
                <a:cubicBezTo>
                  <a:pt x="1324" y="261"/>
                  <a:pt x="1324" y="261"/>
                  <a:pt x="1324" y="261"/>
                </a:cubicBezTo>
                <a:cubicBezTo>
                  <a:pt x="1322" y="261"/>
                  <a:pt x="1322" y="261"/>
                  <a:pt x="1322" y="261"/>
                </a:cubicBezTo>
                <a:cubicBezTo>
                  <a:pt x="1322" y="263"/>
                  <a:pt x="1322" y="263"/>
                  <a:pt x="1322" y="263"/>
                </a:cubicBezTo>
                <a:cubicBezTo>
                  <a:pt x="1321" y="264"/>
                  <a:pt x="1321" y="264"/>
                  <a:pt x="1321" y="264"/>
                </a:cubicBezTo>
                <a:cubicBezTo>
                  <a:pt x="1320" y="263"/>
                  <a:pt x="1320" y="263"/>
                  <a:pt x="1320" y="263"/>
                </a:cubicBezTo>
                <a:cubicBezTo>
                  <a:pt x="1318" y="264"/>
                  <a:pt x="1318" y="264"/>
                  <a:pt x="1318" y="264"/>
                </a:cubicBezTo>
                <a:cubicBezTo>
                  <a:pt x="1318" y="263"/>
                  <a:pt x="1318" y="263"/>
                  <a:pt x="1318" y="263"/>
                </a:cubicBezTo>
                <a:cubicBezTo>
                  <a:pt x="1316" y="262"/>
                  <a:pt x="1316" y="262"/>
                  <a:pt x="1316" y="262"/>
                </a:cubicBezTo>
                <a:cubicBezTo>
                  <a:pt x="1316" y="263"/>
                  <a:pt x="1316" y="263"/>
                  <a:pt x="1316" y="263"/>
                </a:cubicBezTo>
                <a:cubicBezTo>
                  <a:pt x="1315" y="263"/>
                  <a:pt x="1315" y="263"/>
                  <a:pt x="1315" y="263"/>
                </a:cubicBezTo>
                <a:cubicBezTo>
                  <a:pt x="1316" y="265"/>
                  <a:pt x="1316" y="265"/>
                  <a:pt x="1316" y="265"/>
                </a:cubicBezTo>
                <a:cubicBezTo>
                  <a:pt x="1317" y="265"/>
                  <a:pt x="1317" y="265"/>
                  <a:pt x="1317" y="265"/>
                </a:cubicBezTo>
                <a:cubicBezTo>
                  <a:pt x="1316" y="266"/>
                  <a:pt x="1316" y="266"/>
                  <a:pt x="1316" y="266"/>
                </a:cubicBezTo>
                <a:cubicBezTo>
                  <a:pt x="1316" y="269"/>
                  <a:pt x="1316" y="269"/>
                  <a:pt x="1316" y="269"/>
                </a:cubicBezTo>
                <a:cubicBezTo>
                  <a:pt x="1318" y="269"/>
                  <a:pt x="1318" y="269"/>
                  <a:pt x="1318" y="269"/>
                </a:cubicBezTo>
                <a:cubicBezTo>
                  <a:pt x="1319" y="269"/>
                  <a:pt x="1319" y="269"/>
                  <a:pt x="1319" y="269"/>
                </a:cubicBezTo>
                <a:cubicBezTo>
                  <a:pt x="1320" y="269"/>
                  <a:pt x="1320" y="269"/>
                  <a:pt x="1320" y="269"/>
                </a:cubicBezTo>
                <a:cubicBezTo>
                  <a:pt x="1324" y="270"/>
                  <a:pt x="1324" y="270"/>
                  <a:pt x="1324" y="270"/>
                </a:cubicBezTo>
                <a:cubicBezTo>
                  <a:pt x="1326" y="268"/>
                  <a:pt x="1326" y="268"/>
                  <a:pt x="1326" y="268"/>
                </a:cubicBezTo>
                <a:cubicBezTo>
                  <a:pt x="1328" y="269"/>
                  <a:pt x="1328" y="269"/>
                  <a:pt x="1328" y="269"/>
                </a:cubicBezTo>
                <a:cubicBezTo>
                  <a:pt x="1330" y="268"/>
                  <a:pt x="1330" y="268"/>
                  <a:pt x="1330" y="268"/>
                </a:cubicBezTo>
                <a:cubicBezTo>
                  <a:pt x="1330" y="269"/>
                  <a:pt x="1330" y="269"/>
                  <a:pt x="1330" y="269"/>
                </a:cubicBezTo>
                <a:cubicBezTo>
                  <a:pt x="1331" y="270"/>
                  <a:pt x="1331" y="270"/>
                  <a:pt x="1331" y="270"/>
                </a:cubicBezTo>
                <a:cubicBezTo>
                  <a:pt x="1333" y="269"/>
                  <a:pt x="1333" y="269"/>
                  <a:pt x="1333" y="269"/>
                </a:cubicBezTo>
                <a:cubicBezTo>
                  <a:pt x="1333" y="271"/>
                  <a:pt x="1333" y="271"/>
                  <a:pt x="1333" y="271"/>
                </a:cubicBezTo>
                <a:lnTo>
                  <a:pt x="1335" y="273"/>
                </a:lnTo>
                <a:close/>
                <a:moveTo>
                  <a:pt x="1322" y="162"/>
                </a:moveTo>
                <a:cubicBezTo>
                  <a:pt x="1323" y="162"/>
                  <a:pt x="1323" y="162"/>
                  <a:pt x="1323" y="162"/>
                </a:cubicBezTo>
                <a:cubicBezTo>
                  <a:pt x="1324" y="162"/>
                  <a:pt x="1324" y="162"/>
                  <a:pt x="1324" y="162"/>
                </a:cubicBezTo>
                <a:cubicBezTo>
                  <a:pt x="1323" y="161"/>
                  <a:pt x="1323" y="161"/>
                  <a:pt x="1323" y="161"/>
                </a:cubicBezTo>
                <a:cubicBezTo>
                  <a:pt x="1322" y="161"/>
                  <a:pt x="1322" y="161"/>
                  <a:pt x="1322" y="161"/>
                </a:cubicBezTo>
                <a:lnTo>
                  <a:pt x="1322" y="162"/>
                </a:lnTo>
                <a:close/>
                <a:moveTo>
                  <a:pt x="1202" y="227"/>
                </a:moveTo>
                <a:cubicBezTo>
                  <a:pt x="1201" y="228"/>
                  <a:pt x="1201" y="228"/>
                  <a:pt x="1201" y="228"/>
                </a:cubicBezTo>
                <a:cubicBezTo>
                  <a:pt x="1201" y="229"/>
                  <a:pt x="1201" y="229"/>
                  <a:pt x="1201" y="229"/>
                </a:cubicBezTo>
                <a:cubicBezTo>
                  <a:pt x="1202" y="229"/>
                  <a:pt x="1202" y="229"/>
                  <a:pt x="1202" y="229"/>
                </a:cubicBezTo>
                <a:cubicBezTo>
                  <a:pt x="1202" y="229"/>
                  <a:pt x="1202" y="229"/>
                  <a:pt x="1202" y="229"/>
                </a:cubicBezTo>
                <a:cubicBezTo>
                  <a:pt x="1202" y="228"/>
                  <a:pt x="1202" y="228"/>
                  <a:pt x="1202" y="228"/>
                </a:cubicBezTo>
                <a:lnTo>
                  <a:pt x="1202" y="227"/>
                </a:lnTo>
                <a:close/>
                <a:moveTo>
                  <a:pt x="1180" y="231"/>
                </a:moveTo>
                <a:cubicBezTo>
                  <a:pt x="1180" y="232"/>
                  <a:pt x="1180" y="232"/>
                  <a:pt x="1180" y="232"/>
                </a:cubicBezTo>
                <a:cubicBezTo>
                  <a:pt x="1181" y="231"/>
                  <a:pt x="1181" y="231"/>
                  <a:pt x="1181" y="231"/>
                </a:cubicBezTo>
                <a:cubicBezTo>
                  <a:pt x="1180" y="231"/>
                  <a:pt x="1180" y="231"/>
                  <a:pt x="1180" y="231"/>
                </a:cubicBezTo>
                <a:close/>
                <a:moveTo>
                  <a:pt x="1334" y="100"/>
                </a:moveTo>
                <a:cubicBezTo>
                  <a:pt x="1335" y="101"/>
                  <a:pt x="1335" y="101"/>
                  <a:pt x="1335" y="101"/>
                </a:cubicBezTo>
                <a:cubicBezTo>
                  <a:pt x="1337" y="102"/>
                  <a:pt x="1337" y="102"/>
                  <a:pt x="1337" y="102"/>
                </a:cubicBezTo>
                <a:cubicBezTo>
                  <a:pt x="1339" y="102"/>
                  <a:pt x="1339" y="102"/>
                  <a:pt x="1339" y="102"/>
                </a:cubicBezTo>
                <a:cubicBezTo>
                  <a:pt x="1340" y="103"/>
                  <a:pt x="1340" y="103"/>
                  <a:pt x="1340" y="103"/>
                </a:cubicBezTo>
                <a:cubicBezTo>
                  <a:pt x="1340" y="102"/>
                  <a:pt x="1340" y="102"/>
                  <a:pt x="1340" y="102"/>
                </a:cubicBezTo>
                <a:cubicBezTo>
                  <a:pt x="1339" y="100"/>
                  <a:pt x="1339" y="100"/>
                  <a:pt x="1339" y="100"/>
                </a:cubicBezTo>
                <a:cubicBezTo>
                  <a:pt x="1334" y="98"/>
                  <a:pt x="1334" y="98"/>
                  <a:pt x="1334" y="98"/>
                </a:cubicBezTo>
                <a:cubicBezTo>
                  <a:pt x="1333" y="95"/>
                  <a:pt x="1333" y="95"/>
                  <a:pt x="1333" y="95"/>
                </a:cubicBezTo>
                <a:cubicBezTo>
                  <a:pt x="1332" y="95"/>
                  <a:pt x="1332" y="95"/>
                  <a:pt x="1332" y="95"/>
                </a:cubicBezTo>
                <a:cubicBezTo>
                  <a:pt x="1330" y="95"/>
                  <a:pt x="1330" y="95"/>
                  <a:pt x="1330" y="95"/>
                </a:cubicBezTo>
                <a:cubicBezTo>
                  <a:pt x="1328" y="93"/>
                  <a:pt x="1328" y="93"/>
                  <a:pt x="1328" y="93"/>
                </a:cubicBezTo>
                <a:cubicBezTo>
                  <a:pt x="1326" y="93"/>
                  <a:pt x="1326" y="93"/>
                  <a:pt x="1326" y="93"/>
                </a:cubicBezTo>
                <a:cubicBezTo>
                  <a:pt x="1325" y="93"/>
                  <a:pt x="1325" y="93"/>
                  <a:pt x="1325" y="93"/>
                </a:cubicBezTo>
                <a:cubicBezTo>
                  <a:pt x="1323" y="92"/>
                  <a:pt x="1323" y="92"/>
                  <a:pt x="1323" y="92"/>
                </a:cubicBezTo>
                <a:cubicBezTo>
                  <a:pt x="1322" y="93"/>
                  <a:pt x="1322" y="93"/>
                  <a:pt x="1322" y="93"/>
                </a:cubicBezTo>
                <a:cubicBezTo>
                  <a:pt x="1322" y="94"/>
                  <a:pt x="1322" y="94"/>
                  <a:pt x="1322" y="94"/>
                </a:cubicBezTo>
                <a:cubicBezTo>
                  <a:pt x="1323" y="95"/>
                  <a:pt x="1323" y="95"/>
                  <a:pt x="1323" y="95"/>
                </a:cubicBezTo>
                <a:cubicBezTo>
                  <a:pt x="1322" y="97"/>
                  <a:pt x="1322" y="97"/>
                  <a:pt x="1322" y="97"/>
                </a:cubicBezTo>
                <a:cubicBezTo>
                  <a:pt x="1324" y="99"/>
                  <a:pt x="1324" y="99"/>
                  <a:pt x="1324" y="99"/>
                </a:cubicBezTo>
                <a:cubicBezTo>
                  <a:pt x="1325" y="101"/>
                  <a:pt x="1325" y="101"/>
                  <a:pt x="1325" y="101"/>
                </a:cubicBezTo>
                <a:cubicBezTo>
                  <a:pt x="1327" y="102"/>
                  <a:pt x="1327" y="102"/>
                  <a:pt x="1327" y="102"/>
                </a:cubicBezTo>
                <a:cubicBezTo>
                  <a:pt x="1330" y="104"/>
                  <a:pt x="1330" y="104"/>
                  <a:pt x="1330" y="104"/>
                </a:cubicBezTo>
                <a:cubicBezTo>
                  <a:pt x="1331" y="106"/>
                  <a:pt x="1331" y="106"/>
                  <a:pt x="1331" y="106"/>
                </a:cubicBezTo>
                <a:cubicBezTo>
                  <a:pt x="1333" y="107"/>
                  <a:pt x="1333" y="107"/>
                  <a:pt x="1333" y="107"/>
                </a:cubicBezTo>
                <a:cubicBezTo>
                  <a:pt x="1334" y="107"/>
                  <a:pt x="1334" y="107"/>
                  <a:pt x="1334" y="107"/>
                </a:cubicBezTo>
                <a:cubicBezTo>
                  <a:pt x="1335" y="108"/>
                  <a:pt x="1335" y="108"/>
                  <a:pt x="1335" y="108"/>
                </a:cubicBezTo>
                <a:cubicBezTo>
                  <a:pt x="1337" y="109"/>
                  <a:pt x="1337" y="109"/>
                  <a:pt x="1337" y="109"/>
                </a:cubicBezTo>
                <a:cubicBezTo>
                  <a:pt x="1337" y="108"/>
                  <a:pt x="1337" y="108"/>
                  <a:pt x="1337" y="108"/>
                </a:cubicBezTo>
                <a:cubicBezTo>
                  <a:pt x="1337" y="107"/>
                  <a:pt x="1337" y="107"/>
                  <a:pt x="1337" y="107"/>
                </a:cubicBezTo>
                <a:cubicBezTo>
                  <a:pt x="1338" y="106"/>
                  <a:pt x="1338" y="106"/>
                  <a:pt x="1338" y="106"/>
                </a:cubicBezTo>
                <a:cubicBezTo>
                  <a:pt x="1337" y="104"/>
                  <a:pt x="1337" y="104"/>
                  <a:pt x="1337" y="104"/>
                </a:cubicBezTo>
                <a:cubicBezTo>
                  <a:pt x="1335" y="103"/>
                  <a:pt x="1335" y="103"/>
                  <a:pt x="1335" y="103"/>
                </a:cubicBezTo>
                <a:cubicBezTo>
                  <a:pt x="1334" y="103"/>
                  <a:pt x="1334" y="103"/>
                  <a:pt x="1334" y="103"/>
                </a:cubicBezTo>
                <a:cubicBezTo>
                  <a:pt x="1333" y="102"/>
                  <a:pt x="1333" y="102"/>
                  <a:pt x="1333" y="102"/>
                </a:cubicBezTo>
                <a:cubicBezTo>
                  <a:pt x="1333" y="101"/>
                  <a:pt x="1333" y="101"/>
                  <a:pt x="1333" y="101"/>
                </a:cubicBezTo>
                <a:lnTo>
                  <a:pt x="1334" y="100"/>
                </a:lnTo>
                <a:close/>
                <a:moveTo>
                  <a:pt x="1197" y="225"/>
                </a:moveTo>
                <a:cubicBezTo>
                  <a:pt x="1196" y="224"/>
                  <a:pt x="1196" y="224"/>
                  <a:pt x="1196" y="224"/>
                </a:cubicBezTo>
                <a:cubicBezTo>
                  <a:pt x="1195" y="224"/>
                  <a:pt x="1195" y="224"/>
                  <a:pt x="1195" y="224"/>
                </a:cubicBezTo>
                <a:cubicBezTo>
                  <a:pt x="1194" y="226"/>
                  <a:pt x="1194" y="226"/>
                  <a:pt x="1194" y="226"/>
                </a:cubicBezTo>
                <a:cubicBezTo>
                  <a:pt x="1194" y="227"/>
                  <a:pt x="1194" y="227"/>
                  <a:pt x="1194" y="227"/>
                </a:cubicBezTo>
                <a:cubicBezTo>
                  <a:pt x="1193" y="228"/>
                  <a:pt x="1193" y="228"/>
                  <a:pt x="1193" y="228"/>
                </a:cubicBezTo>
                <a:cubicBezTo>
                  <a:pt x="1195" y="229"/>
                  <a:pt x="1195" y="229"/>
                  <a:pt x="1195" y="229"/>
                </a:cubicBezTo>
                <a:cubicBezTo>
                  <a:pt x="1195" y="230"/>
                  <a:pt x="1195" y="230"/>
                  <a:pt x="1195" y="230"/>
                </a:cubicBezTo>
                <a:cubicBezTo>
                  <a:pt x="1196" y="230"/>
                  <a:pt x="1196" y="230"/>
                  <a:pt x="1196" y="230"/>
                </a:cubicBezTo>
                <a:cubicBezTo>
                  <a:pt x="1197" y="229"/>
                  <a:pt x="1197" y="229"/>
                  <a:pt x="1197" y="229"/>
                </a:cubicBezTo>
                <a:cubicBezTo>
                  <a:pt x="1199" y="229"/>
                  <a:pt x="1199" y="229"/>
                  <a:pt x="1199" y="229"/>
                </a:cubicBezTo>
                <a:cubicBezTo>
                  <a:pt x="1199" y="228"/>
                  <a:pt x="1199" y="228"/>
                  <a:pt x="1199" y="228"/>
                </a:cubicBezTo>
                <a:cubicBezTo>
                  <a:pt x="1198" y="226"/>
                  <a:pt x="1198" y="226"/>
                  <a:pt x="1198" y="226"/>
                </a:cubicBezTo>
                <a:lnTo>
                  <a:pt x="1197" y="225"/>
                </a:lnTo>
                <a:close/>
                <a:moveTo>
                  <a:pt x="1170" y="243"/>
                </a:moveTo>
                <a:cubicBezTo>
                  <a:pt x="1169" y="242"/>
                  <a:pt x="1169" y="242"/>
                  <a:pt x="1169" y="242"/>
                </a:cubicBezTo>
                <a:cubicBezTo>
                  <a:pt x="1169" y="240"/>
                  <a:pt x="1169" y="240"/>
                  <a:pt x="1169" y="240"/>
                </a:cubicBezTo>
                <a:cubicBezTo>
                  <a:pt x="1168" y="239"/>
                  <a:pt x="1168" y="239"/>
                  <a:pt x="1168" y="239"/>
                </a:cubicBezTo>
                <a:cubicBezTo>
                  <a:pt x="1167" y="240"/>
                  <a:pt x="1167" y="240"/>
                  <a:pt x="1167" y="240"/>
                </a:cubicBezTo>
                <a:cubicBezTo>
                  <a:pt x="1168" y="241"/>
                  <a:pt x="1168" y="241"/>
                  <a:pt x="1168" y="241"/>
                </a:cubicBezTo>
                <a:cubicBezTo>
                  <a:pt x="1169" y="243"/>
                  <a:pt x="1169" y="243"/>
                  <a:pt x="1169" y="243"/>
                </a:cubicBezTo>
                <a:cubicBezTo>
                  <a:pt x="1168" y="245"/>
                  <a:pt x="1168" y="245"/>
                  <a:pt x="1168" y="245"/>
                </a:cubicBezTo>
                <a:cubicBezTo>
                  <a:pt x="1169" y="247"/>
                  <a:pt x="1169" y="247"/>
                  <a:pt x="1169" y="247"/>
                </a:cubicBezTo>
                <a:cubicBezTo>
                  <a:pt x="1170" y="247"/>
                  <a:pt x="1170" y="247"/>
                  <a:pt x="1170" y="247"/>
                </a:cubicBezTo>
                <a:cubicBezTo>
                  <a:pt x="1170" y="245"/>
                  <a:pt x="1170" y="245"/>
                  <a:pt x="1170" y="245"/>
                </a:cubicBezTo>
                <a:lnTo>
                  <a:pt x="1170" y="243"/>
                </a:lnTo>
                <a:close/>
                <a:moveTo>
                  <a:pt x="335" y="399"/>
                </a:moveTo>
                <a:cubicBezTo>
                  <a:pt x="333" y="398"/>
                  <a:pt x="333" y="398"/>
                  <a:pt x="333" y="398"/>
                </a:cubicBezTo>
                <a:cubicBezTo>
                  <a:pt x="333" y="398"/>
                  <a:pt x="333" y="398"/>
                  <a:pt x="333" y="398"/>
                </a:cubicBezTo>
                <a:cubicBezTo>
                  <a:pt x="332" y="399"/>
                  <a:pt x="332" y="399"/>
                  <a:pt x="332" y="399"/>
                </a:cubicBezTo>
                <a:cubicBezTo>
                  <a:pt x="331" y="400"/>
                  <a:pt x="331" y="400"/>
                  <a:pt x="331" y="400"/>
                </a:cubicBezTo>
                <a:cubicBezTo>
                  <a:pt x="333" y="400"/>
                  <a:pt x="333" y="400"/>
                  <a:pt x="333" y="400"/>
                </a:cubicBezTo>
                <a:lnTo>
                  <a:pt x="335" y="399"/>
                </a:lnTo>
                <a:close/>
                <a:moveTo>
                  <a:pt x="151" y="217"/>
                </a:moveTo>
                <a:cubicBezTo>
                  <a:pt x="151" y="216"/>
                  <a:pt x="151" y="216"/>
                  <a:pt x="151" y="216"/>
                </a:cubicBezTo>
                <a:cubicBezTo>
                  <a:pt x="152" y="215"/>
                  <a:pt x="152" y="215"/>
                  <a:pt x="152" y="215"/>
                </a:cubicBezTo>
                <a:cubicBezTo>
                  <a:pt x="152" y="213"/>
                  <a:pt x="152" y="213"/>
                  <a:pt x="152" y="213"/>
                </a:cubicBezTo>
                <a:cubicBezTo>
                  <a:pt x="150" y="214"/>
                  <a:pt x="150" y="214"/>
                  <a:pt x="150" y="214"/>
                </a:cubicBezTo>
                <a:cubicBezTo>
                  <a:pt x="150" y="215"/>
                  <a:pt x="150" y="215"/>
                  <a:pt x="150" y="215"/>
                </a:cubicBezTo>
                <a:cubicBezTo>
                  <a:pt x="149" y="215"/>
                  <a:pt x="149" y="215"/>
                  <a:pt x="149" y="215"/>
                </a:cubicBezTo>
                <a:cubicBezTo>
                  <a:pt x="149" y="213"/>
                  <a:pt x="149" y="213"/>
                  <a:pt x="149" y="213"/>
                </a:cubicBezTo>
                <a:cubicBezTo>
                  <a:pt x="148" y="212"/>
                  <a:pt x="148" y="212"/>
                  <a:pt x="148" y="212"/>
                </a:cubicBezTo>
                <a:cubicBezTo>
                  <a:pt x="146" y="213"/>
                  <a:pt x="146" y="213"/>
                  <a:pt x="146" y="213"/>
                </a:cubicBezTo>
                <a:cubicBezTo>
                  <a:pt x="146" y="214"/>
                  <a:pt x="146" y="214"/>
                  <a:pt x="146" y="214"/>
                </a:cubicBezTo>
                <a:cubicBezTo>
                  <a:pt x="146" y="215"/>
                  <a:pt x="146" y="215"/>
                  <a:pt x="146" y="215"/>
                </a:cubicBezTo>
                <a:cubicBezTo>
                  <a:pt x="145" y="217"/>
                  <a:pt x="145" y="217"/>
                  <a:pt x="145" y="217"/>
                </a:cubicBezTo>
                <a:cubicBezTo>
                  <a:pt x="144" y="216"/>
                  <a:pt x="144" y="216"/>
                  <a:pt x="144" y="216"/>
                </a:cubicBezTo>
                <a:cubicBezTo>
                  <a:pt x="143" y="217"/>
                  <a:pt x="143" y="217"/>
                  <a:pt x="143" y="217"/>
                </a:cubicBezTo>
                <a:cubicBezTo>
                  <a:pt x="142" y="217"/>
                  <a:pt x="142" y="217"/>
                  <a:pt x="142" y="217"/>
                </a:cubicBezTo>
                <a:cubicBezTo>
                  <a:pt x="141" y="218"/>
                  <a:pt x="141" y="218"/>
                  <a:pt x="141" y="218"/>
                </a:cubicBezTo>
                <a:cubicBezTo>
                  <a:pt x="141" y="218"/>
                  <a:pt x="141" y="218"/>
                  <a:pt x="141" y="218"/>
                </a:cubicBezTo>
                <a:cubicBezTo>
                  <a:pt x="144" y="221"/>
                  <a:pt x="144" y="221"/>
                  <a:pt x="144" y="221"/>
                </a:cubicBezTo>
                <a:cubicBezTo>
                  <a:pt x="145" y="221"/>
                  <a:pt x="145" y="221"/>
                  <a:pt x="145" y="221"/>
                </a:cubicBezTo>
                <a:cubicBezTo>
                  <a:pt x="147" y="219"/>
                  <a:pt x="147" y="219"/>
                  <a:pt x="147" y="219"/>
                </a:cubicBezTo>
                <a:cubicBezTo>
                  <a:pt x="147" y="220"/>
                  <a:pt x="147" y="220"/>
                  <a:pt x="147" y="220"/>
                </a:cubicBezTo>
                <a:cubicBezTo>
                  <a:pt x="148" y="220"/>
                  <a:pt x="148" y="220"/>
                  <a:pt x="148" y="220"/>
                </a:cubicBezTo>
                <a:cubicBezTo>
                  <a:pt x="150" y="219"/>
                  <a:pt x="150" y="219"/>
                  <a:pt x="150" y="219"/>
                </a:cubicBezTo>
                <a:cubicBezTo>
                  <a:pt x="151" y="219"/>
                  <a:pt x="151" y="219"/>
                  <a:pt x="151" y="219"/>
                </a:cubicBezTo>
                <a:cubicBezTo>
                  <a:pt x="153" y="219"/>
                  <a:pt x="153" y="219"/>
                  <a:pt x="153" y="219"/>
                </a:cubicBezTo>
                <a:cubicBezTo>
                  <a:pt x="152" y="218"/>
                  <a:pt x="152" y="218"/>
                  <a:pt x="152" y="218"/>
                </a:cubicBezTo>
                <a:lnTo>
                  <a:pt x="151" y="217"/>
                </a:lnTo>
                <a:close/>
                <a:moveTo>
                  <a:pt x="212" y="174"/>
                </a:moveTo>
                <a:cubicBezTo>
                  <a:pt x="211" y="176"/>
                  <a:pt x="211" y="176"/>
                  <a:pt x="211" y="176"/>
                </a:cubicBezTo>
                <a:cubicBezTo>
                  <a:pt x="213" y="178"/>
                  <a:pt x="213" y="178"/>
                  <a:pt x="213" y="178"/>
                </a:cubicBezTo>
                <a:cubicBezTo>
                  <a:pt x="214" y="177"/>
                  <a:pt x="214" y="177"/>
                  <a:pt x="214" y="177"/>
                </a:cubicBezTo>
                <a:cubicBezTo>
                  <a:pt x="213" y="176"/>
                  <a:pt x="213" y="176"/>
                  <a:pt x="213" y="176"/>
                </a:cubicBezTo>
                <a:cubicBezTo>
                  <a:pt x="214" y="175"/>
                  <a:pt x="214" y="175"/>
                  <a:pt x="214" y="175"/>
                </a:cubicBezTo>
                <a:lnTo>
                  <a:pt x="212" y="174"/>
                </a:lnTo>
                <a:close/>
                <a:moveTo>
                  <a:pt x="206" y="193"/>
                </a:moveTo>
                <a:cubicBezTo>
                  <a:pt x="206" y="191"/>
                  <a:pt x="206" y="191"/>
                  <a:pt x="206" y="191"/>
                </a:cubicBezTo>
                <a:cubicBezTo>
                  <a:pt x="203" y="194"/>
                  <a:pt x="203" y="194"/>
                  <a:pt x="203" y="194"/>
                </a:cubicBezTo>
                <a:cubicBezTo>
                  <a:pt x="203" y="194"/>
                  <a:pt x="204" y="194"/>
                  <a:pt x="204" y="194"/>
                </a:cubicBezTo>
                <a:lnTo>
                  <a:pt x="206" y="193"/>
                </a:lnTo>
                <a:close/>
                <a:moveTo>
                  <a:pt x="208" y="189"/>
                </a:moveTo>
                <a:cubicBezTo>
                  <a:pt x="209" y="190"/>
                  <a:pt x="209" y="190"/>
                  <a:pt x="209" y="190"/>
                </a:cubicBezTo>
                <a:cubicBezTo>
                  <a:pt x="210" y="190"/>
                  <a:pt x="210" y="190"/>
                  <a:pt x="210" y="190"/>
                </a:cubicBezTo>
                <a:cubicBezTo>
                  <a:pt x="210" y="189"/>
                  <a:pt x="210" y="189"/>
                  <a:pt x="210" y="189"/>
                </a:cubicBezTo>
                <a:cubicBezTo>
                  <a:pt x="212" y="187"/>
                  <a:pt x="212" y="187"/>
                  <a:pt x="212" y="187"/>
                </a:cubicBezTo>
                <a:cubicBezTo>
                  <a:pt x="213" y="186"/>
                  <a:pt x="213" y="186"/>
                  <a:pt x="213" y="186"/>
                </a:cubicBezTo>
                <a:cubicBezTo>
                  <a:pt x="214" y="184"/>
                  <a:pt x="214" y="184"/>
                  <a:pt x="214" y="184"/>
                </a:cubicBezTo>
                <a:cubicBezTo>
                  <a:pt x="214" y="183"/>
                  <a:pt x="214" y="183"/>
                  <a:pt x="214" y="183"/>
                </a:cubicBezTo>
                <a:cubicBezTo>
                  <a:pt x="212" y="183"/>
                  <a:pt x="212" y="183"/>
                  <a:pt x="212" y="183"/>
                </a:cubicBezTo>
                <a:cubicBezTo>
                  <a:pt x="211" y="185"/>
                  <a:pt x="211" y="185"/>
                  <a:pt x="211" y="185"/>
                </a:cubicBezTo>
                <a:cubicBezTo>
                  <a:pt x="211" y="186"/>
                  <a:pt x="211" y="186"/>
                  <a:pt x="211" y="186"/>
                </a:cubicBezTo>
                <a:lnTo>
                  <a:pt x="208" y="189"/>
                </a:lnTo>
                <a:close/>
                <a:moveTo>
                  <a:pt x="211" y="207"/>
                </a:moveTo>
                <a:cubicBezTo>
                  <a:pt x="214" y="207"/>
                  <a:pt x="214" y="207"/>
                  <a:pt x="214" y="207"/>
                </a:cubicBezTo>
                <a:cubicBezTo>
                  <a:pt x="213" y="206"/>
                  <a:pt x="213" y="206"/>
                  <a:pt x="213" y="206"/>
                </a:cubicBezTo>
                <a:lnTo>
                  <a:pt x="211" y="207"/>
                </a:lnTo>
                <a:close/>
                <a:moveTo>
                  <a:pt x="152" y="210"/>
                </a:moveTo>
                <a:cubicBezTo>
                  <a:pt x="152" y="209"/>
                  <a:pt x="152" y="209"/>
                  <a:pt x="152" y="209"/>
                </a:cubicBezTo>
                <a:cubicBezTo>
                  <a:pt x="150" y="208"/>
                  <a:pt x="150" y="208"/>
                  <a:pt x="150" y="208"/>
                </a:cubicBezTo>
                <a:cubicBezTo>
                  <a:pt x="150" y="209"/>
                  <a:pt x="150" y="209"/>
                  <a:pt x="150" y="209"/>
                </a:cubicBezTo>
                <a:cubicBezTo>
                  <a:pt x="149" y="210"/>
                  <a:pt x="149" y="210"/>
                  <a:pt x="149" y="210"/>
                </a:cubicBezTo>
                <a:cubicBezTo>
                  <a:pt x="150" y="211"/>
                  <a:pt x="150" y="211"/>
                  <a:pt x="150" y="211"/>
                </a:cubicBezTo>
                <a:lnTo>
                  <a:pt x="152" y="210"/>
                </a:lnTo>
                <a:close/>
                <a:moveTo>
                  <a:pt x="217" y="180"/>
                </a:moveTo>
                <a:cubicBezTo>
                  <a:pt x="217" y="181"/>
                  <a:pt x="217" y="181"/>
                  <a:pt x="217" y="181"/>
                </a:cubicBezTo>
                <a:cubicBezTo>
                  <a:pt x="219" y="181"/>
                  <a:pt x="219" y="181"/>
                  <a:pt x="219" y="181"/>
                </a:cubicBezTo>
                <a:cubicBezTo>
                  <a:pt x="219" y="180"/>
                  <a:pt x="219" y="180"/>
                  <a:pt x="219" y="180"/>
                </a:cubicBezTo>
                <a:lnTo>
                  <a:pt x="217" y="180"/>
                </a:lnTo>
                <a:close/>
                <a:moveTo>
                  <a:pt x="150" y="191"/>
                </a:moveTo>
                <a:cubicBezTo>
                  <a:pt x="151" y="192"/>
                  <a:pt x="151" y="192"/>
                  <a:pt x="151" y="192"/>
                </a:cubicBezTo>
                <a:cubicBezTo>
                  <a:pt x="153" y="192"/>
                  <a:pt x="153" y="192"/>
                  <a:pt x="153" y="192"/>
                </a:cubicBezTo>
                <a:cubicBezTo>
                  <a:pt x="151" y="191"/>
                  <a:pt x="151" y="191"/>
                  <a:pt x="151" y="191"/>
                </a:cubicBezTo>
                <a:lnTo>
                  <a:pt x="150" y="191"/>
                </a:lnTo>
                <a:close/>
                <a:moveTo>
                  <a:pt x="217" y="188"/>
                </a:moveTo>
                <a:cubicBezTo>
                  <a:pt x="216" y="187"/>
                  <a:pt x="216" y="187"/>
                  <a:pt x="216" y="187"/>
                </a:cubicBezTo>
                <a:cubicBezTo>
                  <a:pt x="214" y="189"/>
                  <a:pt x="214" y="189"/>
                  <a:pt x="214" y="189"/>
                </a:cubicBezTo>
                <a:cubicBezTo>
                  <a:pt x="214" y="190"/>
                  <a:pt x="214" y="190"/>
                  <a:pt x="214" y="190"/>
                </a:cubicBezTo>
                <a:cubicBezTo>
                  <a:pt x="212" y="192"/>
                  <a:pt x="212" y="192"/>
                  <a:pt x="212" y="192"/>
                </a:cubicBezTo>
                <a:cubicBezTo>
                  <a:pt x="210" y="192"/>
                  <a:pt x="210" y="192"/>
                  <a:pt x="210" y="192"/>
                </a:cubicBezTo>
                <a:cubicBezTo>
                  <a:pt x="206" y="196"/>
                  <a:pt x="206" y="196"/>
                  <a:pt x="206" y="196"/>
                </a:cubicBezTo>
                <a:cubicBezTo>
                  <a:pt x="206" y="197"/>
                  <a:pt x="206" y="197"/>
                  <a:pt x="206" y="197"/>
                </a:cubicBezTo>
                <a:cubicBezTo>
                  <a:pt x="205" y="197"/>
                  <a:pt x="205" y="197"/>
                  <a:pt x="205" y="197"/>
                </a:cubicBezTo>
                <a:cubicBezTo>
                  <a:pt x="204" y="197"/>
                  <a:pt x="204" y="197"/>
                  <a:pt x="204" y="197"/>
                </a:cubicBezTo>
                <a:cubicBezTo>
                  <a:pt x="203" y="198"/>
                  <a:pt x="203" y="198"/>
                  <a:pt x="203" y="198"/>
                </a:cubicBezTo>
                <a:cubicBezTo>
                  <a:pt x="206" y="198"/>
                  <a:pt x="206" y="198"/>
                  <a:pt x="206" y="198"/>
                </a:cubicBezTo>
                <a:cubicBezTo>
                  <a:pt x="207" y="198"/>
                  <a:pt x="207" y="198"/>
                  <a:pt x="207" y="198"/>
                </a:cubicBezTo>
                <a:cubicBezTo>
                  <a:pt x="209" y="198"/>
                  <a:pt x="209" y="198"/>
                  <a:pt x="209" y="198"/>
                </a:cubicBezTo>
                <a:cubicBezTo>
                  <a:pt x="209" y="197"/>
                  <a:pt x="209" y="197"/>
                  <a:pt x="209" y="197"/>
                </a:cubicBezTo>
                <a:cubicBezTo>
                  <a:pt x="209" y="196"/>
                  <a:pt x="209" y="196"/>
                  <a:pt x="209" y="196"/>
                </a:cubicBezTo>
                <a:cubicBezTo>
                  <a:pt x="211" y="195"/>
                  <a:pt x="211" y="195"/>
                  <a:pt x="211" y="195"/>
                </a:cubicBezTo>
                <a:cubicBezTo>
                  <a:pt x="214" y="192"/>
                  <a:pt x="214" y="192"/>
                  <a:pt x="214" y="192"/>
                </a:cubicBezTo>
                <a:cubicBezTo>
                  <a:pt x="216" y="191"/>
                  <a:pt x="216" y="191"/>
                  <a:pt x="216" y="191"/>
                </a:cubicBezTo>
                <a:cubicBezTo>
                  <a:pt x="217" y="190"/>
                  <a:pt x="217" y="190"/>
                  <a:pt x="217" y="190"/>
                </a:cubicBezTo>
                <a:cubicBezTo>
                  <a:pt x="216" y="189"/>
                  <a:pt x="216" y="189"/>
                  <a:pt x="216" y="189"/>
                </a:cubicBezTo>
                <a:lnTo>
                  <a:pt x="217" y="188"/>
                </a:lnTo>
                <a:close/>
                <a:moveTo>
                  <a:pt x="296" y="249"/>
                </a:moveTo>
                <a:cubicBezTo>
                  <a:pt x="294" y="250"/>
                  <a:pt x="294" y="250"/>
                  <a:pt x="294" y="250"/>
                </a:cubicBezTo>
                <a:cubicBezTo>
                  <a:pt x="296" y="251"/>
                  <a:pt x="296" y="251"/>
                  <a:pt x="296" y="251"/>
                </a:cubicBezTo>
                <a:cubicBezTo>
                  <a:pt x="297" y="250"/>
                  <a:pt x="297" y="250"/>
                  <a:pt x="297" y="250"/>
                </a:cubicBezTo>
                <a:lnTo>
                  <a:pt x="296" y="249"/>
                </a:lnTo>
                <a:close/>
                <a:moveTo>
                  <a:pt x="222" y="188"/>
                </a:moveTo>
                <a:cubicBezTo>
                  <a:pt x="222" y="186"/>
                  <a:pt x="222" y="186"/>
                  <a:pt x="222" y="186"/>
                </a:cubicBezTo>
                <a:cubicBezTo>
                  <a:pt x="221" y="185"/>
                  <a:pt x="221" y="185"/>
                  <a:pt x="221" y="185"/>
                </a:cubicBezTo>
                <a:cubicBezTo>
                  <a:pt x="220" y="186"/>
                  <a:pt x="220" y="186"/>
                  <a:pt x="220" y="186"/>
                </a:cubicBezTo>
                <a:cubicBezTo>
                  <a:pt x="220" y="189"/>
                  <a:pt x="220" y="189"/>
                  <a:pt x="220" y="189"/>
                </a:cubicBezTo>
                <a:cubicBezTo>
                  <a:pt x="223" y="190"/>
                  <a:pt x="223" y="190"/>
                  <a:pt x="223" y="190"/>
                </a:cubicBezTo>
                <a:cubicBezTo>
                  <a:pt x="224" y="189"/>
                  <a:pt x="224" y="189"/>
                  <a:pt x="224" y="189"/>
                </a:cubicBezTo>
                <a:cubicBezTo>
                  <a:pt x="224" y="188"/>
                  <a:pt x="224" y="188"/>
                  <a:pt x="224" y="188"/>
                </a:cubicBezTo>
                <a:lnTo>
                  <a:pt x="222" y="188"/>
                </a:lnTo>
                <a:close/>
                <a:moveTo>
                  <a:pt x="307" y="251"/>
                </a:moveTo>
                <a:cubicBezTo>
                  <a:pt x="305" y="254"/>
                  <a:pt x="305" y="254"/>
                  <a:pt x="305" y="254"/>
                </a:cubicBezTo>
                <a:cubicBezTo>
                  <a:pt x="305" y="260"/>
                  <a:pt x="305" y="260"/>
                  <a:pt x="305" y="260"/>
                </a:cubicBezTo>
                <a:cubicBezTo>
                  <a:pt x="303" y="263"/>
                  <a:pt x="303" y="263"/>
                  <a:pt x="303" y="263"/>
                </a:cubicBezTo>
                <a:cubicBezTo>
                  <a:pt x="302" y="266"/>
                  <a:pt x="302" y="266"/>
                  <a:pt x="302" y="266"/>
                </a:cubicBezTo>
                <a:cubicBezTo>
                  <a:pt x="304" y="267"/>
                  <a:pt x="304" y="267"/>
                  <a:pt x="304" y="267"/>
                </a:cubicBezTo>
                <a:cubicBezTo>
                  <a:pt x="303" y="269"/>
                  <a:pt x="303" y="269"/>
                  <a:pt x="303" y="269"/>
                </a:cubicBezTo>
                <a:cubicBezTo>
                  <a:pt x="304" y="270"/>
                  <a:pt x="304" y="270"/>
                  <a:pt x="304" y="270"/>
                </a:cubicBezTo>
                <a:cubicBezTo>
                  <a:pt x="302" y="270"/>
                  <a:pt x="302" y="270"/>
                  <a:pt x="302" y="270"/>
                </a:cubicBezTo>
                <a:cubicBezTo>
                  <a:pt x="300" y="271"/>
                  <a:pt x="300" y="271"/>
                  <a:pt x="300" y="271"/>
                </a:cubicBezTo>
                <a:cubicBezTo>
                  <a:pt x="300" y="273"/>
                  <a:pt x="300" y="273"/>
                  <a:pt x="300" y="273"/>
                </a:cubicBezTo>
                <a:cubicBezTo>
                  <a:pt x="299" y="275"/>
                  <a:pt x="299" y="275"/>
                  <a:pt x="299" y="275"/>
                </a:cubicBezTo>
                <a:cubicBezTo>
                  <a:pt x="300" y="277"/>
                  <a:pt x="300" y="277"/>
                  <a:pt x="300" y="277"/>
                </a:cubicBezTo>
                <a:cubicBezTo>
                  <a:pt x="302" y="275"/>
                  <a:pt x="302" y="275"/>
                  <a:pt x="302" y="275"/>
                </a:cubicBezTo>
                <a:cubicBezTo>
                  <a:pt x="305" y="274"/>
                  <a:pt x="305" y="274"/>
                  <a:pt x="305" y="274"/>
                </a:cubicBezTo>
                <a:cubicBezTo>
                  <a:pt x="305" y="271"/>
                  <a:pt x="305" y="271"/>
                  <a:pt x="305" y="271"/>
                </a:cubicBezTo>
                <a:cubicBezTo>
                  <a:pt x="307" y="271"/>
                  <a:pt x="307" y="271"/>
                  <a:pt x="307" y="271"/>
                </a:cubicBezTo>
                <a:cubicBezTo>
                  <a:pt x="308" y="270"/>
                  <a:pt x="308" y="270"/>
                  <a:pt x="308" y="270"/>
                </a:cubicBezTo>
                <a:cubicBezTo>
                  <a:pt x="308" y="269"/>
                  <a:pt x="308" y="269"/>
                  <a:pt x="308" y="269"/>
                </a:cubicBezTo>
                <a:cubicBezTo>
                  <a:pt x="308" y="267"/>
                  <a:pt x="308" y="267"/>
                  <a:pt x="308" y="267"/>
                </a:cubicBezTo>
                <a:cubicBezTo>
                  <a:pt x="309" y="260"/>
                  <a:pt x="309" y="260"/>
                  <a:pt x="309" y="260"/>
                </a:cubicBezTo>
                <a:cubicBezTo>
                  <a:pt x="309" y="259"/>
                  <a:pt x="309" y="259"/>
                  <a:pt x="309" y="259"/>
                </a:cubicBezTo>
                <a:cubicBezTo>
                  <a:pt x="310" y="263"/>
                  <a:pt x="310" y="263"/>
                  <a:pt x="310" y="263"/>
                </a:cubicBezTo>
                <a:cubicBezTo>
                  <a:pt x="310" y="267"/>
                  <a:pt x="310" y="267"/>
                  <a:pt x="310" y="267"/>
                </a:cubicBezTo>
                <a:cubicBezTo>
                  <a:pt x="310" y="268"/>
                  <a:pt x="310" y="268"/>
                  <a:pt x="310" y="268"/>
                </a:cubicBezTo>
                <a:cubicBezTo>
                  <a:pt x="312" y="265"/>
                  <a:pt x="312" y="265"/>
                  <a:pt x="312" y="265"/>
                </a:cubicBezTo>
                <a:cubicBezTo>
                  <a:pt x="311" y="258"/>
                  <a:pt x="311" y="258"/>
                  <a:pt x="311" y="258"/>
                </a:cubicBezTo>
                <a:cubicBezTo>
                  <a:pt x="310" y="256"/>
                  <a:pt x="310" y="256"/>
                  <a:pt x="310" y="256"/>
                </a:cubicBezTo>
                <a:cubicBezTo>
                  <a:pt x="307" y="254"/>
                  <a:pt x="307" y="254"/>
                  <a:pt x="307" y="254"/>
                </a:cubicBezTo>
                <a:cubicBezTo>
                  <a:pt x="307" y="252"/>
                  <a:pt x="307" y="252"/>
                  <a:pt x="307" y="252"/>
                </a:cubicBezTo>
                <a:lnTo>
                  <a:pt x="307" y="251"/>
                </a:lnTo>
                <a:close/>
                <a:moveTo>
                  <a:pt x="290" y="257"/>
                </a:moveTo>
                <a:cubicBezTo>
                  <a:pt x="289" y="259"/>
                  <a:pt x="289" y="259"/>
                  <a:pt x="289" y="259"/>
                </a:cubicBezTo>
                <a:cubicBezTo>
                  <a:pt x="291" y="262"/>
                  <a:pt x="291" y="262"/>
                  <a:pt x="291" y="262"/>
                </a:cubicBezTo>
                <a:cubicBezTo>
                  <a:pt x="290" y="264"/>
                  <a:pt x="290" y="264"/>
                  <a:pt x="290" y="264"/>
                </a:cubicBezTo>
                <a:cubicBezTo>
                  <a:pt x="291" y="265"/>
                  <a:pt x="291" y="265"/>
                  <a:pt x="291" y="265"/>
                </a:cubicBezTo>
                <a:cubicBezTo>
                  <a:pt x="290" y="266"/>
                  <a:pt x="290" y="266"/>
                  <a:pt x="290" y="266"/>
                </a:cubicBezTo>
                <a:cubicBezTo>
                  <a:pt x="292" y="268"/>
                  <a:pt x="292" y="268"/>
                  <a:pt x="292" y="268"/>
                </a:cubicBezTo>
                <a:cubicBezTo>
                  <a:pt x="294" y="269"/>
                  <a:pt x="294" y="269"/>
                  <a:pt x="294" y="269"/>
                </a:cubicBezTo>
                <a:cubicBezTo>
                  <a:pt x="295" y="267"/>
                  <a:pt x="295" y="267"/>
                  <a:pt x="295" y="267"/>
                </a:cubicBezTo>
                <a:cubicBezTo>
                  <a:pt x="295" y="265"/>
                  <a:pt x="295" y="265"/>
                  <a:pt x="295" y="265"/>
                </a:cubicBezTo>
                <a:cubicBezTo>
                  <a:pt x="294" y="262"/>
                  <a:pt x="294" y="262"/>
                  <a:pt x="294" y="262"/>
                </a:cubicBezTo>
                <a:cubicBezTo>
                  <a:pt x="294" y="260"/>
                  <a:pt x="294" y="260"/>
                  <a:pt x="294" y="260"/>
                </a:cubicBezTo>
                <a:cubicBezTo>
                  <a:pt x="297" y="264"/>
                  <a:pt x="297" y="264"/>
                  <a:pt x="297" y="264"/>
                </a:cubicBezTo>
                <a:cubicBezTo>
                  <a:pt x="297" y="266"/>
                  <a:pt x="297" y="266"/>
                  <a:pt x="297" y="266"/>
                </a:cubicBezTo>
                <a:cubicBezTo>
                  <a:pt x="299" y="268"/>
                  <a:pt x="299" y="268"/>
                  <a:pt x="299" y="268"/>
                </a:cubicBezTo>
                <a:cubicBezTo>
                  <a:pt x="300" y="268"/>
                  <a:pt x="300" y="268"/>
                  <a:pt x="300" y="268"/>
                </a:cubicBezTo>
                <a:cubicBezTo>
                  <a:pt x="300" y="265"/>
                  <a:pt x="300" y="265"/>
                  <a:pt x="300" y="265"/>
                </a:cubicBezTo>
                <a:cubicBezTo>
                  <a:pt x="301" y="264"/>
                  <a:pt x="301" y="264"/>
                  <a:pt x="301" y="264"/>
                </a:cubicBezTo>
                <a:cubicBezTo>
                  <a:pt x="300" y="263"/>
                  <a:pt x="300" y="263"/>
                  <a:pt x="300" y="263"/>
                </a:cubicBezTo>
                <a:cubicBezTo>
                  <a:pt x="298" y="263"/>
                  <a:pt x="298" y="263"/>
                  <a:pt x="298" y="263"/>
                </a:cubicBezTo>
                <a:cubicBezTo>
                  <a:pt x="298" y="261"/>
                  <a:pt x="298" y="261"/>
                  <a:pt x="298" y="261"/>
                </a:cubicBezTo>
                <a:cubicBezTo>
                  <a:pt x="295" y="257"/>
                  <a:pt x="295" y="257"/>
                  <a:pt x="295" y="257"/>
                </a:cubicBezTo>
                <a:cubicBezTo>
                  <a:pt x="295" y="256"/>
                  <a:pt x="295" y="256"/>
                  <a:pt x="295" y="256"/>
                </a:cubicBezTo>
                <a:cubicBezTo>
                  <a:pt x="298" y="259"/>
                  <a:pt x="298" y="259"/>
                  <a:pt x="298" y="259"/>
                </a:cubicBezTo>
                <a:cubicBezTo>
                  <a:pt x="299" y="261"/>
                  <a:pt x="299" y="261"/>
                  <a:pt x="299" y="261"/>
                </a:cubicBezTo>
                <a:cubicBezTo>
                  <a:pt x="301" y="261"/>
                  <a:pt x="301" y="261"/>
                  <a:pt x="301" y="261"/>
                </a:cubicBezTo>
                <a:cubicBezTo>
                  <a:pt x="302" y="260"/>
                  <a:pt x="302" y="260"/>
                  <a:pt x="302" y="260"/>
                </a:cubicBezTo>
                <a:cubicBezTo>
                  <a:pt x="301" y="259"/>
                  <a:pt x="301" y="259"/>
                  <a:pt x="301" y="259"/>
                </a:cubicBezTo>
                <a:cubicBezTo>
                  <a:pt x="303" y="258"/>
                  <a:pt x="303" y="258"/>
                  <a:pt x="303" y="258"/>
                </a:cubicBezTo>
                <a:cubicBezTo>
                  <a:pt x="303" y="257"/>
                  <a:pt x="303" y="257"/>
                  <a:pt x="303" y="257"/>
                </a:cubicBezTo>
                <a:cubicBezTo>
                  <a:pt x="301" y="255"/>
                  <a:pt x="301" y="255"/>
                  <a:pt x="301" y="255"/>
                </a:cubicBezTo>
                <a:cubicBezTo>
                  <a:pt x="299" y="256"/>
                  <a:pt x="299" y="256"/>
                  <a:pt x="299" y="256"/>
                </a:cubicBezTo>
                <a:cubicBezTo>
                  <a:pt x="298" y="257"/>
                  <a:pt x="298" y="257"/>
                  <a:pt x="298" y="257"/>
                </a:cubicBezTo>
                <a:cubicBezTo>
                  <a:pt x="298" y="256"/>
                  <a:pt x="298" y="256"/>
                  <a:pt x="298" y="256"/>
                </a:cubicBezTo>
                <a:cubicBezTo>
                  <a:pt x="299" y="254"/>
                  <a:pt x="299" y="254"/>
                  <a:pt x="299" y="254"/>
                </a:cubicBezTo>
                <a:cubicBezTo>
                  <a:pt x="299" y="253"/>
                  <a:pt x="299" y="253"/>
                  <a:pt x="299" y="253"/>
                </a:cubicBezTo>
                <a:cubicBezTo>
                  <a:pt x="297" y="252"/>
                  <a:pt x="297" y="252"/>
                  <a:pt x="297" y="252"/>
                </a:cubicBezTo>
                <a:cubicBezTo>
                  <a:pt x="294" y="252"/>
                  <a:pt x="294" y="252"/>
                  <a:pt x="294" y="252"/>
                </a:cubicBezTo>
                <a:cubicBezTo>
                  <a:pt x="294" y="253"/>
                  <a:pt x="294" y="253"/>
                  <a:pt x="294" y="253"/>
                </a:cubicBezTo>
                <a:cubicBezTo>
                  <a:pt x="293" y="254"/>
                  <a:pt x="293" y="254"/>
                  <a:pt x="293" y="254"/>
                </a:cubicBezTo>
                <a:cubicBezTo>
                  <a:pt x="292" y="252"/>
                  <a:pt x="292" y="252"/>
                  <a:pt x="292" y="252"/>
                </a:cubicBezTo>
                <a:cubicBezTo>
                  <a:pt x="291" y="254"/>
                  <a:pt x="291" y="254"/>
                  <a:pt x="291" y="254"/>
                </a:cubicBezTo>
                <a:cubicBezTo>
                  <a:pt x="291" y="256"/>
                  <a:pt x="291" y="256"/>
                  <a:pt x="291" y="256"/>
                </a:cubicBezTo>
                <a:cubicBezTo>
                  <a:pt x="292" y="257"/>
                  <a:pt x="292" y="257"/>
                  <a:pt x="292" y="257"/>
                </a:cubicBezTo>
                <a:cubicBezTo>
                  <a:pt x="291" y="258"/>
                  <a:pt x="291" y="258"/>
                  <a:pt x="291" y="258"/>
                </a:cubicBezTo>
                <a:lnTo>
                  <a:pt x="290" y="257"/>
                </a:lnTo>
                <a:close/>
                <a:moveTo>
                  <a:pt x="289" y="275"/>
                </a:moveTo>
                <a:cubicBezTo>
                  <a:pt x="291" y="275"/>
                  <a:pt x="291" y="275"/>
                  <a:pt x="291" y="275"/>
                </a:cubicBezTo>
                <a:cubicBezTo>
                  <a:pt x="291" y="272"/>
                  <a:pt x="291" y="272"/>
                  <a:pt x="291" y="272"/>
                </a:cubicBezTo>
                <a:cubicBezTo>
                  <a:pt x="291" y="271"/>
                  <a:pt x="291" y="271"/>
                  <a:pt x="291" y="271"/>
                </a:cubicBezTo>
                <a:cubicBezTo>
                  <a:pt x="291" y="270"/>
                  <a:pt x="291" y="270"/>
                  <a:pt x="291" y="270"/>
                </a:cubicBezTo>
                <a:cubicBezTo>
                  <a:pt x="289" y="271"/>
                  <a:pt x="289" y="271"/>
                  <a:pt x="289" y="271"/>
                </a:cubicBezTo>
                <a:cubicBezTo>
                  <a:pt x="289" y="272"/>
                  <a:pt x="289" y="272"/>
                  <a:pt x="289" y="272"/>
                </a:cubicBezTo>
                <a:cubicBezTo>
                  <a:pt x="290" y="273"/>
                  <a:pt x="290" y="273"/>
                  <a:pt x="290" y="273"/>
                </a:cubicBezTo>
                <a:cubicBezTo>
                  <a:pt x="288" y="274"/>
                  <a:pt x="288" y="274"/>
                  <a:pt x="288" y="274"/>
                </a:cubicBezTo>
                <a:lnTo>
                  <a:pt x="289" y="275"/>
                </a:lnTo>
                <a:close/>
                <a:moveTo>
                  <a:pt x="223" y="177"/>
                </a:moveTo>
                <a:cubicBezTo>
                  <a:pt x="222" y="176"/>
                  <a:pt x="222" y="176"/>
                  <a:pt x="222" y="176"/>
                </a:cubicBezTo>
                <a:cubicBezTo>
                  <a:pt x="221" y="177"/>
                  <a:pt x="221" y="177"/>
                  <a:pt x="221" y="177"/>
                </a:cubicBezTo>
                <a:cubicBezTo>
                  <a:pt x="222" y="178"/>
                  <a:pt x="222" y="178"/>
                  <a:pt x="222" y="178"/>
                </a:cubicBezTo>
                <a:lnTo>
                  <a:pt x="223" y="177"/>
                </a:lnTo>
                <a:close/>
                <a:moveTo>
                  <a:pt x="233" y="202"/>
                </a:moveTo>
                <a:cubicBezTo>
                  <a:pt x="233" y="204"/>
                  <a:pt x="233" y="204"/>
                  <a:pt x="233" y="204"/>
                </a:cubicBezTo>
                <a:cubicBezTo>
                  <a:pt x="235" y="203"/>
                  <a:pt x="235" y="203"/>
                  <a:pt x="235" y="203"/>
                </a:cubicBezTo>
                <a:cubicBezTo>
                  <a:pt x="237" y="201"/>
                  <a:pt x="237" y="201"/>
                  <a:pt x="237" y="201"/>
                </a:cubicBezTo>
                <a:cubicBezTo>
                  <a:pt x="236" y="201"/>
                  <a:pt x="236" y="201"/>
                  <a:pt x="236" y="201"/>
                </a:cubicBezTo>
                <a:lnTo>
                  <a:pt x="233" y="202"/>
                </a:lnTo>
                <a:close/>
                <a:moveTo>
                  <a:pt x="89" y="243"/>
                </a:moveTo>
                <a:cubicBezTo>
                  <a:pt x="91" y="245"/>
                  <a:pt x="91" y="245"/>
                  <a:pt x="91" y="245"/>
                </a:cubicBezTo>
                <a:cubicBezTo>
                  <a:pt x="92" y="244"/>
                  <a:pt x="92" y="244"/>
                  <a:pt x="92" y="244"/>
                </a:cubicBezTo>
                <a:cubicBezTo>
                  <a:pt x="91" y="243"/>
                  <a:pt x="91" y="243"/>
                  <a:pt x="91" y="243"/>
                </a:cubicBezTo>
                <a:lnTo>
                  <a:pt x="89" y="243"/>
                </a:lnTo>
                <a:close/>
                <a:moveTo>
                  <a:pt x="34" y="263"/>
                </a:moveTo>
                <a:cubicBezTo>
                  <a:pt x="35" y="265"/>
                  <a:pt x="35" y="265"/>
                  <a:pt x="35" y="265"/>
                </a:cubicBezTo>
                <a:cubicBezTo>
                  <a:pt x="36" y="264"/>
                  <a:pt x="36" y="264"/>
                  <a:pt x="36" y="264"/>
                </a:cubicBezTo>
                <a:cubicBezTo>
                  <a:pt x="35" y="263"/>
                  <a:pt x="35" y="263"/>
                  <a:pt x="35" y="263"/>
                </a:cubicBezTo>
                <a:lnTo>
                  <a:pt x="34" y="263"/>
                </a:lnTo>
                <a:close/>
                <a:moveTo>
                  <a:pt x="44" y="261"/>
                </a:moveTo>
                <a:cubicBezTo>
                  <a:pt x="43" y="263"/>
                  <a:pt x="43" y="263"/>
                  <a:pt x="43" y="263"/>
                </a:cubicBezTo>
                <a:cubicBezTo>
                  <a:pt x="44" y="265"/>
                  <a:pt x="44" y="265"/>
                  <a:pt x="44" y="265"/>
                </a:cubicBezTo>
                <a:cubicBezTo>
                  <a:pt x="45" y="265"/>
                  <a:pt x="45" y="265"/>
                  <a:pt x="45" y="265"/>
                </a:cubicBezTo>
                <a:cubicBezTo>
                  <a:pt x="46" y="263"/>
                  <a:pt x="46" y="263"/>
                  <a:pt x="46" y="263"/>
                </a:cubicBezTo>
                <a:cubicBezTo>
                  <a:pt x="46" y="262"/>
                  <a:pt x="46" y="262"/>
                  <a:pt x="46" y="262"/>
                </a:cubicBezTo>
                <a:cubicBezTo>
                  <a:pt x="45" y="261"/>
                  <a:pt x="45" y="261"/>
                  <a:pt x="45" y="261"/>
                </a:cubicBezTo>
                <a:lnTo>
                  <a:pt x="44" y="261"/>
                </a:lnTo>
                <a:close/>
                <a:moveTo>
                  <a:pt x="50" y="266"/>
                </a:moveTo>
                <a:cubicBezTo>
                  <a:pt x="48" y="268"/>
                  <a:pt x="48" y="268"/>
                  <a:pt x="48" y="268"/>
                </a:cubicBezTo>
                <a:cubicBezTo>
                  <a:pt x="47" y="271"/>
                  <a:pt x="47" y="271"/>
                  <a:pt x="47" y="271"/>
                </a:cubicBezTo>
                <a:cubicBezTo>
                  <a:pt x="48" y="269"/>
                  <a:pt x="48" y="269"/>
                  <a:pt x="48" y="269"/>
                </a:cubicBezTo>
                <a:cubicBezTo>
                  <a:pt x="51" y="268"/>
                  <a:pt x="51" y="268"/>
                  <a:pt x="51" y="268"/>
                </a:cubicBezTo>
                <a:cubicBezTo>
                  <a:pt x="51" y="267"/>
                  <a:pt x="51" y="267"/>
                  <a:pt x="51" y="267"/>
                </a:cubicBezTo>
                <a:cubicBezTo>
                  <a:pt x="53" y="265"/>
                  <a:pt x="53" y="265"/>
                  <a:pt x="53" y="265"/>
                </a:cubicBezTo>
                <a:cubicBezTo>
                  <a:pt x="50" y="265"/>
                  <a:pt x="50" y="265"/>
                  <a:pt x="50" y="265"/>
                </a:cubicBezTo>
                <a:lnTo>
                  <a:pt x="50" y="266"/>
                </a:lnTo>
                <a:close/>
                <a:moveTo>
                  <a:pt x="19" y="274"/>
                </a:moveTo>
                <a:cubicBezTo>
                  <a:pt x="21" y="276"/>
                  <a:pt x="21" y="276"/>
                  <a:pt x="21" y="276"/>
                </a:cubicBezTo>
                <a:cubicBezTo>
                  <a:pt x="22" y="275"/>
                  <a:pt x="22" y="275"/>
                  <a:pt x="22" y="275"/>
                </a:cubicBezTo>
                <a:cubicBezTo>
                  <a:pt x="20" y="273"/>
                  <a:pt x="20" y="273"/>
                  <a:pt x="20" y="273"/>
                </a:cubicBezTo>
                <a:lnTo>
                  <a:pt x="19" y="274"/>
                </a:lnTo>
                <a:close/>
                <a:moveTo>
                  <a:pt x="20" y="268"/>
                </a:moveTo>
                <a:cubicBezTo>
                  <a:pt x="18" y="266"/>
                  <a:pt x="18" y="266"/>
                  <a:pt x="18" y="266"/>
                </a:cubicBezTo>
                <a:cubicBezTo>
                  <a:pt x="18" y="264"/>
                  <a:pt x="18" y="264"/>
                  <a:pt x="18" y="264"/>
                </a:cubicBezTo>
                <a:cubicBezTo>
                  <a:pt x="17" y="262"/>
                  <a:pt x="17" y="262"/>
                  <a:pt x="17" y="262"/>
                </a:cubicBezTo>
                <a:cubicBezTo>
                  <a:pt x="14" y="262"/>
                  <a:pt x="14" y="262"/>
                  <a:pt x="14" y="262"/>
                </a:cubicBezTo>
                <a:cubicBezTo>
                  <a:pt x="14" y="263"/>
                  <a:pt x="14" y="263"/>
                  <a:pt x="14" y="263"/>
                </a:cubicBezTo>
                <a:cubicBezTo>
                  <a:pt x="12" y="263"/>
                  <a:pt x="12" y="263"/>
                  <a:pt x="12" y="263"/>
                </a:cubicBezTo>
                <a:cubicBezTo>
                  <a:pt x="10" y="263"/>
                  <a:pt x="10" y="263"/>
                  <a:pt x="10" y="263"/>
                </a:cubicBezTo>
                <a:cubicBezTo>
                  <a:pt x="9" y="264"/>
                  <a:pt x="9" y="264"/>
                  <a:pt x="9" y="264"/>
                </a:cubicBezTo>
                <a:cubicBezTo>
                  <a:pt x="8" y="262"/>
                  <a:pt x="8" y="262"/>
                  <a:pt x="8" y="262"/>
                </a:cubicBezTo>
                <a:cubicBezTo>
                  <a:pt x="7" y="262"/>
                  <a:pt x="7" y="262"/>
                  <a:pt x="7" y="262"/>
                </a:cubicBezTo>
                <a:cubicBezTo>
                  <a:pt x="5" y="266"/>
                  <a:pt x="5" y="266"/>
                  <a:pt x="5" y="266"/>
                </a:cubicBezTo>
                <a:cubicBezTo>
                  <a:pt x="4" y="266"/>
                  <a:pt x="4" y="266"/>
                  <a:pt x="4" y="266"/>
                </a:cubicBezTo>
                <a:cubicBezTo>
                  <a:pt x="3" y="267"/>
                  <a:pt x="3" y="267"/>
                  <a:pt x="3" y="267"/>
                </a:cubicBezTo>
                <a:cubicBezTo>
                  <a:pt x="2" y="267"/>
                  <a:pt x="2" y="267"/>
                  <a:pt x="2" y="267"/>
                </a:cubicBezTo>
                <a:cubicBezTo>
                  <a:pt x="1" y="268"/>
                  <a:pt x="1" y="268"/>
                  <a:pt x="1" y="268"/>
                </a:cubicBezTo>
                <a:cubicBezTo>
                  <a:pt x="0" y="270"/>
                  <a:pt x="0" y="270"/>
                  <a:pt x="0" y="270"/>
                </a:cubicBezTo>
                <a:cubicBezTo>
                  <a:pt x="1" y="271"/>
                  <a:pt x="1" y="271"/>
                  <a:pt x="1" y="271"/>
                </a:cubicBezTo>
                <a:cubicBezTo>
                  <a:pt x="3" y="273"/>
                  <a:pt x="3" y="273"/>
                  <a:pt x="3" y="273"/>
                </a:cubicBezTo>
                <a:cubicBezTo>
                  <a:pt x="4" y="272"/>
                  <a:pt x="4" y="272"/>
                  <a:pt x="4" y="272"/>
                </a:cubicBezTo>
                <a:cubicBezTo>
                  <a:pt x="5" y="272"/>
                  <a:pt x="5" y="272"/>
                  <a:pt x="5" y="272"/>
                </a:cubicBezTo>
                <a:cubicBezTo>
                  <a:pt x="7" y="270"/>
                  <a:pt x="7" y="270"/>
                  <a:pt x="7" y="270"/>
                </a:cubicBezTo>
                <a:cubicBezTo>
                  <a:pt x="11" y="270"/>
                  <a:pt x="11" y="270"/>
                  <a:pt x="11" y="270"/>
                </a:cubicBezTo>
                <a:cubicBezTo>
                  <a:pt x="13" y="270"/>
                  <a:pt x="13" y="270"/>
                  <a:pt x="13" y="270"/>
                </a:cubicBezTo>
                <a:cubicBezTo>
                  <a:pt x="16" y="270"/>
                  <a:pt x="16" y="270"/>
                  <a:pt x="16" y="270"/>
                </a:cubicBezTo>
                <a:cubicBezTo>
                  <a:pt x="18" y="269"/>
                  <a:pt x="18" y="269"/>
                  <a:pt x="18" y="269"/>
                </a:cubicBezTo>
                <a:cubicBezTo>
                  <a:pt x="20" y="269"/>
                  <a:pt x="20" y="269"/>
                  <a:pt x="20" y="269"/>
                </a:cubicBezTo>
                <a:lnTo>
                  <a:pt x="20" y="268"/>
                </a:lnTo>
                <a:close/>
                <a:moveTo>
                  <a:pt x="49" y="262"/>
                </a:moveTo>
                <a:cubicBezTo>
                  <a:pt x="48" y="261"/>
                  <a:pt x="48" y="261"/>
                  <a:pt x="48" y="261"/>
                </a:cubicBezTo>
                <a:cubicBezTo>
                  <a:pt x="48" y="263"/>
                  <a:pt x="48" y="263"/>
                  <a:pt x="48" y="263"/>
                </a:cubicBezTo>
                <a:lnTo>
                  <a:pt x="49" y="262"/>
                </a:lnTo>
                <a:close/>
                <a:moveTo>
                  <a:pt x="27" y="267"/>
                </a:moveTo>
                <a:cubicBezTo>
                  <a:pt x="28" y="268"/>
                  <a:pt x="28" y="268"/>
                  <a:pt x="28" y="268"/>
                </a:cubicBezTo>
                <a:cubicBezTo>
                  <a:pt x="29" y="267"/>
                  <a:pt x="29" y="267"/>
                  <a:pt x="29" y="267"/>
                </a:cubicBezTo>
                <a:cubicBezTo>
                  <a:pt x="29" y="265"/>
                  <a:pt x="29" y="265"/>
                  <a:pt x="29" y="265"/>
                </a:cubicBezTo>
                <a:lnTo>
                  <a:pt x="27" y="267"/>
                </a:lnTo>
                <a:close/>
                <a:moveTo>
                  <a:pt x="117" y="248"/>
                </a:moveTo>
                <a:cubicBezTo>
                  <a:pt x="118" y="247"/>
                  <a:pt x="118" y="247"/>
                  <a:pt x="118" y="247"/>
                </a:cubicBezTo>
                <a:cubicBezTo>
                  <a:pt x="116" y="247"/>
                  <a:pt x="116" y="247"/>
                  <a:pt x="116" y="247"/>
                </a:cubicBezTo>
                <a:lnTo>
                  <a:pt x="117" y="248"/>
                </a:lnTo>
                <a:close/>
                <a:moveTo>
                  <a:pt x="96" y="261"/>
                </a:moveTo>
                <a:cubicBezTo>
                  <a:pt x="97" y="261"/>
                  <a:pt x="97" y="261"/>
                  <a:pt x="97" y="261"/>
                </a:cubicBezTo>
                <a:cubicBezTo>
                  <a:pt x="98" y="261"/>
                  <a:pt x="98" y="261"/>
                  <a:pt x="98" y="261"/>
                </a:cubicBezTo>
                <a:cubicBezTo>
                  <a:pt x="98" y="259"/>
                  <a:pt x="98" y="259"/>
                  <a:pt x="98" y="259"/>
                </a:cubicBezTo>
                <a:cubicBezTo>
                  <a:pt x="96" y="260"/>
                  <a:pt x="96" y="260"/>
                  <a:pt x="96" y="260"/>
                </a:cubicBezTo>
                <a:lnTo>
                  <a:pt x="96" y="261"/>
                </a:lnTo>
                <a:close/>
                <a:moveTo>
                  <a:pt x="111" y="250"/>
                </a:moveTo>
                <a:cubicBezTo>
                  <a:pt x="112" y="249"/>
                  <a:pt x="112" y="249"/>
                  <a:pt x="112" y="249"/>
                </a:cubicBezTo>
                <a:cubicBezTo>
                  <a:pt x="116" y="246"/>
                  <a:pt x="116" y="246"/>
                  <a:pt x="116" y="246"/>
                </a:cubicBezTo>
                <a:cubicBezTo>
                  <a:pt x="112" y="247"/>
                  <a:pt x="112" y="247"/>
                  <a:pt x="112" y="247"/>
                </a:cubicBezTo>
                <a:lnTo>
                  <a:pt x="111" y="250"/>
                </a:lnTo>
                <a:close/>
                <a:moveTo>
                  <a:pt x="51" y="260"/>
                </a:moveTo>
                <a:cubicBezTo>
                  <a:pt x="51" y="260"/>
                  <a:pt x="50" y="261"/>
                  <a:pt x="50" y="261"/>
                </a:cubicBezTo>
                <a:cubicBezTo>
                  <a:pt x="51" y="261"/>
                  <a:pt x="51" y="261"/>
                  <a:pt x="51" y="261"/>
                </a:cubicBezTo>
                <a:lnTo>
                  <a:pt x="51" y="260"/>
                </a:lnTo>
                <a:close/>
                <a:moveTo>
                  <a:pt x="145" y="223"/>
                </a:moveTo>
                <a:cubicBezTo>
                  <a:pt x="143" y="223"/>
                  <a:pt x="143" y="223"/>
                  <a:pt x="143" y="223"/>
                </a:cubicBezTo>
                <a:cubicBezTo>
                  <a:pt x="141" y="225"/>
                  <a:pt x="141" y="225"/>
                  <a:pt x="141" y="225"/>
                </a:cubicBezTo>
                <a:cubicBezTo>
                  <a:pt x="140" y="225"/>
                  <a:pt x="140" y="225"/>
                  <a:pt x="140" y="225"/>
                </a:cubicBezTo>
                <a:cubicBezTo>
                  <a:pt x="140" y="224"/>
                  <a:pt x="140" y="224"/>
                  <a:pt x="140" y="224"/>
                </a:cubicBezTo>
                <a:cubicBezTo>
                  <a:pt x="141" y="224"/>
                  <a:pt x="141" y="224"/>
                  <a:pt x="141" y="224"/>
                </a:cubicBezTo>
                <a:cubicBezTo>
                  <a:pt x="141" y="222"/>
                  <a:pt x="141" y="222"/>
                  <a:pt x="141" y="222"/>
                </a:cubicBezTo>
                <a:cubicBezTo>
                  <a:pt x="139" y="221"/>
                  <a:pt x="139" y="221"/>
                  <a:pt x="139" y="221"/>
                </a:cubicBezTo>
                <a:cubicBezTo>
                  <a:pt x="138" y="222"/>
                  <a:pt x="138" y="222"/>
                  <a:pt x="138" y="222"/>
                </a:cubicBezTo>
                <a:cubicBezTo>
                  <a:pt x="139" y="223"/>
                  <a:pt x="139" y="223"/>
                  <a:pt x="139" y="223"/>
                </a:cubicBezTo>
                <a:cubicBezTo>
                  <a:pt x="138" y="225"/>
                  <a:pt x="138" y="225"/>
                  <a:pt x="138" y="225"/>
                </a:cubicBezTo>
                <a:cubicBezTo>
                  <a:pt x="137" y="224"/>
                  <a:pt x="137" y="224"/>
                  <a:pt x="137" y="224"/>
                </a:cubicBezTo>
                <a:cubicBezTo>
                  <a:pt x="137" y="225"/>
                  <a:pt x="137" y="225"/>
                  <a:pt x="137" y="225"/>
                </a:cubicBezTo>
                <a:cubicBezTo>
                  <a:pt x="136" y="226"/>
                  <a:pt x="136" y="226"/>
                  <a:pt x="136" y="226"/>
                </a:cubicBezTo>
                <a:cubicBezTo>
                  <a:pt x="135" y="227"/>
                  <a:pt x="135" y="227"/>
                  <a:pt x="135" y="227"/>
                </a:cubicBezTo>
                <a:cubicBezTo>
                  <a:pt x="135" y="225"/>
                  <a:pt x="135" y="225"/>
                  <a:pt x="135" y="225"/>
                </a:cubicBezTo>
                <a:cubicBezTo>
                  <a:pt x="135" y="224"/>
                  <a:pt x="135" y="224"/>
                  <a:pt x="135" y="224"/>
                </a:cubicBezTo>
                <a:cubicBezTo>
                  <a:pt x="135" y="222"/>
                  <a:pt x="135" y="222"/>
                  <a:pt x="135" y="222"/>
                </a:cubicBezTo>
                <a:cubicBezTo>
                  <a:pt x="134" y="221"/>
                  <a:pt x="134" y="221"/>
                  <a:pt x="134" y="221"/>
                </a:cubicBezTo>
                <a:cubicBezTo>
                  <a:pt x="133" y="221"/>
                  <a:pt x="133" y="221"/>
                  <a:pt x="133" y="221"/>
                </a:cubicBezTo>
                <a:cubicBezTo>
                  <a:pt x="131" y="223"/>
                  <a:pt x="131" y="223"/>
                  <a:pt x="131" y="223"/>
                </a:cubicBezTo>
                <a:cubicBezTo>
                  <a:pt x="131" y="224"/>
                  <a:pt x="131" y="224"/>
                  <a:pt x="131" y="224"/>
                </a:cubicBezTo>
                <a:cubicBezTo>
                  <a:pt x="133" y="225"/>
                  <a:pt x="133" y="225"/>
                  <a:pt x="133" y="225"/>
                </a:cubicBezTo>
                <a:cubicBezTo>
                  <a:pt x="132" y="227"/>
                  <a:pt x="132" y="227"/>
                  <a:pt x="132" y="227"/>
                </a:cubicBezTo>
                <a:cubicBezTo>
                  <a:pt x="131" y="226"/>
                  <a:pt x="131" y="226"/>
                  <a:pt x="131" y="226"/>
                </a:cubicBezTo>
                <a:cubicBezTo>
                  <a:pt x="131" y="226"/>
                  <a:pt x="131" y="226"/>
                  <a:pt x="131" y="226"/>
                </a:cubicBezTo>
                <a:cubicBezTo>
                  <a:pt x="131" y="228"/>
                  <a:pt x="131" y="228"/>
                  <a:pt x="131" y="228"/>
                </a:cubicBezTo>
                <a:cubicBezTo>
                  <a:pt x="130" y="230"/>
                  <a:pt x="130" y="230"/>
                  <a:pt x="130" y="230"/>
                </a:cubicBezTo>
                <a:cubicBezTo>
                  <a:pt x="129" y="230"/>
                  <a:pt x="129" y="230"/>
                  <a:pt x="129" y="230"/>
                </a:cubicBezTo>
                <a:cubicBezTo>
                  <a:pt x="129" y="226"/>
                  <a:pt x="129" y="226"/>
                  <a:pt x="129" y="226"/>
                </a:cubicBezTo>
                <a:cubicBezTo>
                  <a:pt x="128" y="226"/>
                  <a:pt x="128" y="226"/>
                  <a:pt x="128" y="226"/>
                </a:cubicBezTo>
                <a:cubicBezTo>
                  <a:pt x="125" y="226"/>
                  <a:pt x="125" y="226"/>
                  <a:pt x="125" y="226"/>
                </a:cubicBezTo>
                <a:cubicBezTo>
                  <a:pt x="121" y="228"/>
                  <a:pt x="121" y="228"/>
                  <a:pt x="121" y="228"/>
                </a:cubicBezTo>
                <a:cubicBezTo>
                  <a:pt x="118" y="230"/>
                  <a:pt x="118" y="230"/>
                  <a:pt x="118" y="230"/>
                </a:cubicBezTo>
                <a:cubicBezTo>
                  <a:pt x="118" y="231"/>
                  <a:pt x="118" y="231"/>
                  <a:pt x="118" y="231"/>
                </a:cubicBezTo>
                <a:cubicBezTo>
                  <a:pt x="118" y="232"/>
                  <a:pt x="118" y="232"/>
                  <a:pt x="118" y="232"/>
                </a:cubicBezTo>
                <a:cubicBezTo>
                  <a:pt x="119" y="235"/>
                  <a:pt x="119" y="235"/>
                  <a:pt x="119" y="235"/>
                </a:cubicBezTo>
                <a:cubicBezTo>
                  <a:pt x="118" y="237"/>
                  <a:pt x="118" y="237"/>
                  <a:pt x="118" y="237"/>
                </a:cubicBezTo>
                <a:cubicBezTo>
                  <a:pt x="117" y="238"/>
                  <a:pt x="117" y="238"/>
                  <a:pt x="117" y="238"/>
                </a:cubicBezTo>
                <a:cubicBezTo>
                  <a:pt x="117" y="240"/>
                  <a:pt x="117" y="240"/>
                  <a:pt x="117" y="240"/>
                </a:cubicBezTo>
                <a:cubicBezTo>
                  <a:pt x="119" y="241"/>
                  <a:pt x="119" y="241"/>
                  <a:pt x="119" y="241"/>
                </a:cubicBezTo>
                <a:cubicBezTo>
                  <a:pt x="120" y="241"/>
                  <a:pt x="120" y="241"/>
                  <a:pt x="120" y="241"/>
                </a:cubicBezTo>
                <a:cubicBezTo>
                  <a:pt x="120" y="239"/>
                  <a:pt x="120" y="239"/>
                  <a:pt x="120" y="239"/>
                </a:cubicBezTo>
                <a:cubicBezTo>
                  <a:pt x="120" y="239"/>
                  <a:pt x="120" y="239"/>
                  <a:pt x="120" y="239"/>
                </a:cubicBezTo>
                <a:cubicBezTo>
                  <a:pt x="119" y="239"/>
                  <a:pt x="119" y="239"/>
                  <a:pt x="119" y="239"/>
                </a:cubicBezTo>
                <a:cubicBezTo>
                  <a:pt x="120" y="237"/>
                  <a:pt x="120" y="237"/>
                  <a:pt x="120" y="237"/>
                </a:cubicBezTo>
                <a:cubicBezTo>
                  <a:pt x="122" y="238"/>
                  <a:pt x="122" y="238"/>
                  <a:pt x="122" y="238"/>
                </a:cubicBezTo>
                <a:cubicBezTo>
                  <a:pt x="121" y="239"/>
                  <a:pt x="121" y="239"/>
                  <a:pt x="121" y="239"/>
                </a:cubicBezTo>
                <a:cubicBezTo>
                  <a:pt x="122" y="239"/>
                  <a:pt x="122" y="239"/>
                  <a:pt x="122" y="239"/>
                </a:cubicBezTo>
                <a:cubicBezTo>
                  <a:pt x="124" y="238"/>
                  <a:pt x="124" y="238"/>
                  <a:pt x="124" y="238"/>
                </a:cubicBezTo>
                <a:cubicBezTo>
                  <a:pt x="125" y="238"/>
                  <a:pt x="125" y="238"/>
                  <a:pt x="125" y="238"/>
                </a:cubicBezTo>
                <a:cubicBezTo>
                  <a:pt x="123" y="240"/>
                  <a:pt x="123" y="240"/>
                  <a:pt x="123" y="240"/>
                </a:cubicBezTo>
                <a:cubicBezTo>
                  <a:pt x="123" y="241"/>
                  <a:pt x="123" y="241"/>
                  <a:pt x="123" y="241"/>
                </a:cubicBezTo>
                <a:cubicBezTo>
                  <a:pt x="120" y="244"/>
                  <a:pt x="120" y="244"/>
                  <a:pt x="120" y="244"/>
                </a:cubicBezTo>
                <a:cubicBezTo>
                  <a:pt x="119" y="245"/>
                  <a:pt x="119" y="245"/>
                  <a:pt x="119" y="245"/>
                </a:cubicBezTo>
                <a:cubicBezTo>
                  <a:pt x="122" y="245"/>
                  <a:pt x="122" y="245"/>
                  <a:pt x="122" y="245"/>
                </a:cubicBezTo>
                <a:cubicBezTo>
                  <a:pt x="122" y="244"/>
                  <a:pt x="122" y="244"/>
                  <a:pt x="122" y="244"/>
                </a:cubicBezTo>
                <a:cubicBezTo>
                  <a:pt x="124" y="243"/>
                  <a:pt x="124" y="243"/>
                  <a:pt x="124" y="243"/>
                </a:cubicBezTo>
                <a:cubicBezTo>
                  <a:pt x="124" y="242"/>
                  <a:pt x="124" y="242"/>
                  <a:pt x="124" y="242"/>
                </a:cubicBezTo>
                <a:cubicBezTo>
                  <a:pt x="126" y="241"/>
                  <a:pt x="126" y="241"/>
                  <a:pt x="126" y="241"/>
                </a:cubicBezTo>
                <a:cubicBezTo>
                  <a:pt x="125" y="240"/>
                  <a:pt x="125" y="240"/>
                  <a:pt x="125" y="240"/>
                </a:cubicBezTo>
                <a:cubicBezTo>
                  <a:pt x="127" y="239"/>
                  <a:pt x="127" y="239"/>
                  <a:pt x="127" y="239"/>
                </a:cubicBezTo>
                <a:cubicBezTo>
                  <a:pt x="127" y="239"/>
                  <a:pt x="127" y="239"/>
                  <a:pt x="127" y="239"/>
                </a:cubicBezTo>
                <a:cubicBezTo>
                  <a:pt x="128" y="236"/>
                  <a:pt x="128" y="236"/>
                  <a:pt x="128" y="236"/>
                </a:cubicBezTo>
                <a:cubicBezTo>
                  <a:pt x="129" y="237"/>
                  <a:pt x="129" y="237"/>
                  <a:pt x="129" y="237"/>
                </a:cubicBezTo>
                <a:cubicBezTo>
                  <a:pt x="131" y="236"/>
                  <a:pt x="131" y="236"/>
                  <a:pt x="131" y="236"/>
                </a:cubicBezTo>
                <a:cubicBezTo>
                  <a:pt x="133" y="237"/>
                  <a:pt x="133" y="237"/>
                  <a:pt x="133" y="237"/>
                </a:cubicBezTo>
                <a:cubicBezTo>
                  <a:pt x="134" y="236"/>
                  <a:pt x="134" y="236"/>
                  <a:pt x="134" y="236"/>
                </a:cubicBezTo>
                <a:cubicBezTo>
                  <a:pt x="133" y="234"/>
                  <a:pt x="133" y="234"/>
                  <a:pt x="133" y="234"/>
                </a:cubicBezTo>
                <a:cubicBezTo>
                  <a:pt x="131" y="234"/>
                  <a:pt x="131" y="234"/>
                  <a:pt x="131" y="234"/>
                </a:cubicBezTo>
                <a:cubicBezTo>
                  <a:pt x="133" y="233"/>
                  <a:pt x="133" y="233"/>
                  <a:pt x="133" y="233"/>
                </a:cubicBezTo>
                <a:cubicBezTo>
                  <a:pt x="135" y="233"/>
                  <a:pt x="135" y="233"/>
                  <a:pt x="135" y="233"/>
                </a:cubicBezTo>
                <a:cubicBezTo>
                  <a:pt x="137" y="235"/>
                  <a:pt x="137" y="235"/>
                  <a:pt x="137" y="235"/>
                </a:cubicBezTo>
                <a:cubicBezTo>
                  <a:pt x="138" y="235"/>
                  <a:pt x="138" y="235"/>
                  <a:pt x="138" y="235"/>
                </a:cubicBezTo>
                <a:cubicBezTo>
                  <a:pt x="139" y="233"/>
                  <a:pt x="139" y="233"/>
                  <a:pt x="139" y="233"/>
                </a:cubicBezTo>
                <a:cubicBezTo>
                  <a:pt x="138" y="231"/>
                  <a:pt x="138" y="231"/>
                  <a:pt x="138" y="231"/>
                </a:cubicBezTo>
                <a:cubicBezTo>
                  <a:pt x="137" y="231"/>
                  <a:pt x="137" y="231"/>
                  <a:pt x="137" y="231"/>
                </a:cubicBezTo>
                <a:cubicBezTo>
                  <a:pt x="137" y="230"/>
                  <a:pt x="137" y="230"/>
                  <a:pt x="137" y="230"/>
                </a:cubicBezTo>
                <a:cubicBezTo>
                  <a:pt x="139" y="230"/>
                  <a:pt x="139" y="230"/>
                  <a:pt x="139" y="230"/>
                </a:cubicBezTo>
                <a:cubicBezTo>
                  <a:pt x="140" y="230"/>
                  <a:pt x="140" y="230"/>
                  <a:pt x="140" y="230"/>
                </a:cubicBezTo>
                <a:cubicBezTo>
                  <a:pt x="142" y="230"/>
                  <a:pt x="142" y="230"/>
                  <a:pt x="142" y="230"/>
                </a:cubicBezTo>
                <a:cubicBezTo>
                  <a:pt x="142" y="231"/>
                  <a:pt x="142" y="231"/>
                  <a:pt x="142" y="231"/>
                </a:cubicBezTo>
                <a:cubicBezTo>
                  <a:pt x="144" y="231"/>
                  <a:pt x="144" y="231"/>
                  <a:pt x="144" y="231"/>
                </a:cubicBezTo>
                <a:cubicBezTo>
                  <a:pt x="145" y="229"/>
                  <a:pt x="145" y="229"/>
                  <a:pt x="145" y="229"/>
                </a:cubicBezTo>
                <a:cubicBezTo>
                  <a:pt x="144" y="228"/>
                  <a:pt x="144" y="228"/>
                  <a:pt x="144" y="228"/>
                </a:cubicBezTo>
                <a:cubicBezTo>
                  <a:pt x="143" y="227"/>
                  <a:pt x="143" y="227"/>
                  <a:pt x="143" y="227"/>
                </a:cubicBezTo>
                <a:cubicBezTo>
                  <a:pt x="143" y="226"/>
                  <a:pt x="143" y="226"/>
                  <a:pt x="143" y="226"/>
                </a:cubicBezTo>
                <a:cubicBezTo>
                  <a:pt x="145" y="226"/>
                  <a:pt x="145" y="226"/>
                  <a:pt x="145" y="226"/>
                </a:cubicBezTo>
                <a:cubicBezTo>
                  <a:pt x="147" y="225"/>
                  <a:pt x="147" y="225"/>
                  <a:pt x="147" y="225"/>
                </a:cubicBezTo>
                <a:cubicBezTo>
                  <a:pt x="146" y="223"/>
                  <a:pt x="146" y="223"/>
                  <a:pt x="146" y="223"/>
                </a:cubicBezTo>
                <a:lnTo>
                  <a:pt x="145" y="223"/>
                </a:lnTo>
                <a:close/>
                <a:moveTo>
                  <a:pt x="313" y="285"/>
                </a:moveTo>
                <a:cubicBezTo>
                  <a:pt x="311" y="287"/>
                  <a:pt x="311" y="287"/>
                  <a:pt x="311" y="287"/>
                </a:cubicBezTo>
                <a:cubicBezTo>
                  <a:pt x="311" y="289"/>
                  <a:pt x="311" y="289"/>
                  <a:pt x="311" y="289"/>
                </a:cubicBezTo>
                <a:cubicBezTo>
                  <a:pt x="312" y="290"/>
                  <a:pt x="312" y="290"/>
                  <a:pt x="312" y="290"/>
                </a:cubicBezTo>
                <a:cubicBezTo>
                  <a:pt x="314" y="289"/>
                  <a:pt x="314" y="289"/>
                  <a:pt x="314" y="289"/>
                </a:cubicBezTo>
                <a:cubicBezTo>
                  <a:pt x="315" y="287"/>
                  <a:pt x="315" y="287"/>
                  <a:pt x="315" y="287"/>
                </a:cubicBezTo>
                <a:cubicBezTo>
                  <a:pt x="314" y="284"/>
                  <a:pt x="314" y="284"/>
                  <a:pt x="314" y="284"/>
                </a:cubicBezTo>
                <a:lnTo>
                  <a:pt x="313" y="285"/>
                </a:lnTo>
                <a:close/>
                <a:moveTo>
                  <a:pt x="294" y="308"/>
                </a:moveTo>
                <a:cubicBezTo>
                  <a:pt x="294" y="310"/>
                  <a:pt x="294" y="310"/>
                  <a:pt x="294" y="310"/>
                </a:cubicBezTo>
                <a:cubicBezTo>
                  <a:pt x="296" y="308"/>
                  <a:pt x="296" y="308"/>
                  <a:pt x="296" y="308"/>
                </a:cubicBezTo>
                <a:lnTo>
                  <a:pt x="294" y="308"/>
                </a:lnTo>
                <a:close/>
                <a:moveTo>
                  <a:pt x="56" y="266"/>
                </a:moveTo>
                <a:cubicBezTo>
                  <a:pt x="55" y="268"/>
                  <a:pt x="55" y="268"/>
                  <a:pt x="55" y="268"/>
                </a:cubicBezTo>
                <a:cubicBezTo>
                  <a:pt x="55" y="268"/>
                  <a:pt x="56" y="268"/>
                  <a:pt x="56" y="268"/>
                </a:cubicBezTo>
                <a:lnTo>
                  <a:pt x="56" y="266"/>
                </a:lnTo>
                <a:close/>
                <a:moveTo>
                  <a:pt x="56" y="270"/>
                </a:moveTo>
                <a:cubicBezTo>
                  <a:pt x="56" y="271"/>
                  <a:pt x="56" y="271"/>
                  <a:pt x="56" y="271"/>
                </a:cubicBezTo>
                <a:cubicBezTo>
                  <a:pt x="57" y="270"/>
                  <a:pt x="57" y="270"/>
                  <a:pt x="57" y="270"/>
                </a:cubicBezTo>
                <a:cubicBezTo>
                  <a:pt x="57" y="269"/>
                  <a:pt x="57" y="269"/>
                  <a:pt x="57" y="269"/>
                </a:cubicBezTo>
                <a:lnTo>
                  <a:pt x="56" y="270"/>
                </a:lnTo>
                <a:close/>
                <a:moveTo>
                  <a:pt x="323" y="362"/>
                </a:moveTo>
                <a:cubicBezTo>
                  <a:pt x="321" y="364"/>
                  <a:pt x="321" y="364"/>
                  <a:pt x="321" y="364"/>
                </a:cubicBezTo>
                <a:cubicBezTo>
                  <a:pt x="323" y="365"/>
                  <a:pt x="323" y="365"/>
                  <a:pt x="323" y="365"/>
                </a:cubicBezTo>
                <a:cubicBezTo>
                  <a:pt x="324" y="364"/>
                  <a:pt x="324" y="364"/>
                  <a:pt x="324" y="364"/>
                </a:cubicBezTo>
                <a:lnTo>
                  <a:pt x="323" y="362"/>
                </a:lnTo>
                <a:close/>
                <a:moveTo>
                  <a:pt x="318" y="358"/>
                </a:moveTo>
                <a:cubicBezTo>
                  <a:pt x="318" y="361"/>
                  <a:pt x="318" y="361"/>
                  <a:pt x="318" y="361"/>
                </a:cubicBezTo>
                <a:cubicBezTo>
                  <a:pt x="319" y="362"/>
                  <a:pt x="319" y="362"/>
                  <a:pt x="319" y="362"/>
                </a:cubicBezTo>
                <a:cubicBezTo>
                  <a:pt x="319" y="364"/>
                  <a:pt x="319" y="364"/>
                  <a:pt x="319" y="364"/>
                </a:cubicBezTo>
                <a:cubicBezTo>
                  <a:pt x="320" y="362"/>
                  <a:pt x="320" y="362"/>
                  <a:pt x="320" y="362"/>
                </a:cubicBezTo>
                <a:cubicBezTo>
                  <a:pt x="319" y="360"/>
                  <a:pt x="319" y="360"/>
                  <a:pt x="319" y="360"/>
                </a:cubicBezTo>
                <a:lnTo>
                  <a:pt x="318" y="358"/>
                </a:lnTo>
                <a:close/>
                <a:moveTo>
                  <a:pt x="316" y="297"/>
                </a:moveTo>
                <a:cubicBezTo>
                  <a:pt x="317" y="296"/>
                  <a:pt x="317" y="296"/>
                  <a:pt x="317" y="296"/>
                </a:cubicBezTo>
                <a:cubicBezTo>
                  <a:pt x="317" y="294"/>
                  <a:pt x="317" y="294"/>
                  <a:pt x="317" y="294"/>
                </a:cubicBezTo>
                <a:cubicBezTo>
                  <a:pt x="316" y="293"/>
                  <a:pt x="316" y="293"/>
                  <a:pt x="316" y="293"/>
                </a:cubicBezTo>
                <a:cubicBezTo>
                  <a:pt x="315" y="295"/>
                  <a:pt x="315" y="295"/>
                  <a:pt x="315" y="295"/>
                </a:cubicBezTo>
                <a:cubicBezTo>
                  <a:pt x="315" y="296"/>
                  <a:pt x="315" y="296"/>
                  <a:pt x="315" y="296"/>
                </a:cubicBezTo>
                <a:lnTo>
                  <a:pt x="316" y="297"/>
                </a:lnTo>
                <a:close/>
                <a:moveTo>
                  <a:pt x="316" y="340"/>
                </a:moveTo>
                <a:cubicBezTo>
                  <a:pt x="315" y="340"/>
                  <a:pt x="315" y="340"/>
                  <a:pt x="315" y="340"/>
                </a:cubicBezTo>
                <a:cubicBezTo>
                  <a:pt x="315" y="340"/>
                  <a:pt x="315" y="340"/>
                  <a:pt x="315" y="340"/>
                </a:cubicBezTo>
                <a:cubicBezTo>
                  <a:pt x="315" y="343"/>
                  <a:pt x="315" y="343"/>
                  <a:pt x="315" y="343"/>
                </a:cubicBezTo>
                <a:cubicBezTo>
                  <a:pt x="317" y="345"/>
                  <a:pt x="317" y="345"/>
                  <a:pt x="317" y="345"/>
                </a:cubicBezTo>
                <a:cubicBezTo>
                  <a:pt x="317" y="348"/>
                  <a:pt x="317" y="348"/>
                  <a:pt x="317" y="348"/>
                </a:cubicBezTo>
                <a:cubicBezTo>
                  <a:pt x="319" y="350"/>
                  <a:pt x="319" y="350"/>
                  <a:pt x="319" y="350"/>
                </a:cubicBezTo>
                <a:cubicBezTo>
                  <a:pt x="319" y="347"/>
                  <a:pt x="319" y="347"/>
                  <a:pt x="319" y="347"/>
                </a:cubicBezTo>
                <a:cubicBezTo>
                  <a:pt x="317" y="343"/>
                  <a:pt x="317" y="343"/>
                  <a:pt x="317" y="343"/>
                </a:cubicBezTo>
                <a:lnTo>
                  <a:pt x="316" y="340"/>
                </a:lnTo>
                <a:close/>
                <a:moveTo>
                  <a:pt x="322" y="381"/>
                </a:moveTo>
                <a:cubicBezTo>
                  <a:pt x="322" y="383"/>
                  <a:pt x="322" y="383"/>
                  <a:pt x="322" y="383"/>
                </a:cubicBezTo>
                <a:cubicBezTo>
                  <a:pt x="323" y="384"/>
                  <a:pt x="323" y="384"/>
                  <a:pt x="323" y="384"/>
                </a:cubicBezTo>
                <a:cubicBezTo>
                  <a:pt x="323" y="381"/>
                  <a:pt x="323" y="381"/>
                  <a:pt x="323" y="381"/>
                </a:cubicBezTo>
                <a:cubicBezTo>
                  <a:pt x="323" y="380"/>
                  <a:pt x="323" y="380"/>
                  <a:pt x="323" y="380"/>
                </a:cubicBezTo>
                <a:lnTo>
                  <a:pt x="322" y="381"/>
                </a:lnTo>
                <a:close/>
                <a:moveTo>
                  <a:pt x="323" y="372"/>
                </a:moveTo>
                <a:cubicBezTo>
                  <a:pt x="323" y="373"/>
                  <a:pt x="323" y="373"/>
                  <a:pt x="323" y="373"/>
                </a:cubicBezTo>
                <a:cubicBezTo>
                  <a:pt x="324" y="373"/>
                  <a:pt x="324" y="373"/>
                  <a:pt x="324" y="373"/>
                </a:cubicBezTo>
                <a:cubicBezTo>
                  <a:pt x="325" y="372"/>
                  <a:pt x="325" y="372"/>
                  <a:pt x="325" y="372"/>
                </a:cubicBezTo>
                <a:cubicBezTo>
                  <a:pt x="324" y="371"/>
                  <a:pt x="324" y="371"/>
                  <a:pt x="324" y="371"/>
                </a:cubicBezTo>
                <a:lnTo>
                  <a:pt x="323" y="372"/>
                </a:lnTo>
                <a:close/>
                <a:moveTo>
                  <a:pt x="326" y="375"/>
                </a:moveTo>
                <a:cubicBezTo>
                  <a:pt x="325" y="374"/>
                  <a:pt x="325" y="374"/>
                  <a:pt x="325" y="374"/>
                </a:cubicBezTo>
                <a:cubicBezTo>
                  <a:pt x="323" y="375"/>
                  <a:pt x="323" y="375"/>
                  <a:pt x="323" y="375"/>
                </a:cubicBezTo>
                <a:cubicBezTo>
                  <a:pt x="322" y="377"/>
                  <a:pt x="322" y="377"/>
                  <a:pt x="322" y="377"/>
                </a:cubicBezTo>
                <a:cubicBezTo>
                  <a:pt x="323" y="377"/>
                  <a:pt x="323" y="377"/>
                  <a:pt x="323" y="377"/>
                </a:cubicBezTo>
                <a:cubicBezTo>
                  <a:pt x="323" y="377"/>
                  <a:pt x="325" y="377"/>
                  <a:pt x="325" y="377"/>
                </a:cubicBezTo>
                <a:lnTo>
                  <a:pt x="326" y="375"/>
                </a:lnTo>
                <a:close/>
                <a:moveTo>
                  <a:pt x="294" y="297"/>
                </a:moveTo>
                <a:cubicBezTo>
                  <a:pt x="293" y="297"/>
                  <a:pt x="293" y="297"/>
                  <a:pt x="293" y="297"/>
                </a:cubicBezTo>
                <a:cubicBezTo>
                  <a:pt x="293" y="298"/>
                  <a:pt x="293" y="298"/>
                  <a:pt x="293" y="298"/>
                </a:cubicBezTo>
                <a:lnTo>
                  <a:pt x="294" y="297"/>
                </a:lnTo>
                <a:close/>
                <a:moveTo>
                  <a:pt x="309" y="279"/>
                </a:moveTo>
                <a:cubicBezTo>
                  <a:pt x="307" y="277"/>
                  <a:pt x="307" y="277"/>
                  <a:pt x="307" y="277"/>
                </a:cubicBezTo>
                <a:cubicBezTo>
                  <a:pt x="305" y="277"/>
                  <a:pt x="305" y="277"/>
                  <a:pt x="305" y="277"/>
                </a:cubicBezTo>
                <a:cubicBezTo>
                  <a:pt x="304" y="278"/>
                  <a:pt x="304" y="278"/>
                  <a:pt x="304" y="278"/>
                </a:cubicBezTo>
                <a:cubicBezTo>
                  <a:pt x="305" y="279"/>
                  <a:pt x="305" y="279"/>
                  <a:pt x="305" y="279"/>
                </a:cubicBezTo>
                <a:cubicBezTo>
                  <a:pt x="305" y="281"/>
                  <a:pt x="305" y="281"/>
                  <a:pt x="305" y="281"/>
                </a:cubicBezTo>
                <a:cubicBezTo>
                  <a:pt x="307" y="282"/>
                  <a:pt x="307" y="282"/>
                  <a:pt x="307" y="282"/>
                </a:cubicBezTo>
                <a:cubicBezTo>
                  <a:pt x="306" y="283"/>
                  <a:pt x="306" y="283"/>
                  <a:pt x="306" y="283"/>
                </a:cubicBezTo>
                <a:cubicBezTo>
                  <a:pt x="304" y="288"/>
                  <a:pt x="304" y="288"/>
                  <a:pt x="304" y="288"/>
                </a:cubicBezTo>
                <a:cubicBezTo>
                  <a:pt x="304" y="290"/>
                  <a:pt x="304" y="290"/>
                  <a:pt x="304" y="290"/>
                </a:cubicBezTo>
                <a:cubicBezTo>
                  <a:pt x="306" y="290"/>
                  <a:pt x="306" y="290"/>
                  <a:pt x="306" y="290"/>
                </a:cubicBezTo>
                <a:cubicBezTo>
                  <a:pt x="307" y="289"/>
                  <a:pt x="307" y="289"/>
                  <a:pt x="307" y="289"/>
                </a:cubicBezTo>
                <a:cubicBezTo>
                  <a:pt x="308" y="290"/>
                  <a:pt x="308" y="290"/>
                  <a:pt x="308" y="290"/>
                </a:cubicBezTo>
                <a:cubicBezTo>
                  <a:pt x="309" y="289"/>
                  <a:pt x="309" y="289"/>
                  <a:pt x="309" y="289"/>
                </a:cubicBezTo>
                <a:cubicBezTo>
                  <a:pt x="308" y="287"/>
                  <a:pt x="308" y="287"/>
                  <a:pt x="308" y="287"/>
                </a:cubicBezTo>
                <a:cubicBezTo>
                  <a:pt x="309" y="286"/>
                  <a:pt x="309" y="286"/>
                  <a:pt x="309" y="286"/>
                </a:cubicBezTo>
                <a:cubicBezTo>
                  <a:pt x="309" y="284"/>
                  <a:pt x="309" y="284"/>
                  <a:pt x="309" y="284"/>
                </a:cubicBezTo>
                <a:cubicBezTo>
                  <a:pt x="310" y="284"/>
                  <a:pt x="310" y="284"/>
                  <a:pt x="310" y="284"/>
                </a:cubicBezTo>
                <a:cubicBezTo>
                  <a:pt x="310" y="286"/>
                  <a:pt x="310" y="286"/>
                  <a:pt x="310" y="286"/>
                </a:cubicBezTo>
                <a:cubicBezTo>
                  <a:pt x="311" y="286"/>
                  <a:pt x="311" y="286"/>
                  <a:pt x="311" y="286"/>
                </a:cubicBezTo>
                <a:cubicBezTo>
                  <a:pt x="313" y="283"/>
                  <a:pt x="313" y="283"/>
                  <a:pt x="313" y="283"/>
                </a:cubicBezTo>
                <a:cubicBezTo>
                  <a:pt x="313" y="281"/>
                  <a:pt x="313" y="281"/>
                  <a:pt x="313" y="281"/>
                </a:cubicBezTo>
                <a:cubicBezTo>
                  <a:pt x="311" y="279"/>
                  <a:pt x="311" y="279"/>
                  <a:pt x="311" y="279"/>
                </a:cubicBezTo>
                <a:lnTo>
                  <a:pt x="309" y="279"/>
                </a:lnTo>
                <a:close/>
                <a:moveTo>
                  <a:pt x="292" y="291"/>
                </a:moveTo>
                <a:cubicBezTo>
                  <a:pt x="293" y="291"/>
                  <a:pt x="293" y="291"/>
                  <a:pt x="293" y="291"/>
                </a:cubicBezTo>
                <a:cubicBezTo>
                  <a:pt x="294" y="289"/>
                  <a:pt x="294" y="289"/>
                  <a:pt x="294" y="289"/>
                </a:cubicBezTo>
                <a:cubicBezTo>
                  <a:pt x="294" y="287"/>
                  <a:pt x="294" y="287"/>
                  <a:pt x="294" y="287"/>
                </a:cubicBezTo>
                <a:cubicBezTo>
                  <a:pt x="295" y="284"/>
                  <a:pt x="295" y="284"/>
                  <a:pt x="295" y="284"/>
                </a:cubicBezTo>
                <a:cubicBezTo>
                  <a:pt x="296" y="283"/>
                  <a:pt x="296" y="283"/>
                  <a:pt x="296" y="283"/>
                </a:cubicBezTo>
                <a:cubicBezTo>
                  <a:pt x="296" y="279"/>
                  <a:pt x="296" y="279"/>
                  <a:pt x="296" y="279"/>
                </a:cubicBezTo>
                <a:cubicBezTo>
                  <a:pt x="297" y="278"/>
                  <a:pt x="297" y="278"/>
                  <a:pt x="297" y="278"/>
                </a:cubicBezTo>
                <a:cubicBezTo>
                  <a:pt x="298" y="275"/>
                  <a:pt x="298" y="275"/>
                  <a:pt x="298" y="275"/>
                </a:cubicBezTo>
                <a:cubicBezTo>
                  <a:pt x="298" y="272"/>
                  <a:pt x="298" y="272"/>
                  <a:pt x="298" y="272"/>
                </a:cubicBezTo>
                <a:cubicBezTo>
                  <a:pt x="297" y="269"/>
                  <a:pt x="297" y="269"/>
                  <a:pt x="297" y="269"/>
                </a:cubicBezTo>
                <a:cubicBezTo>
                  <a:pt x="296" y="268"/>
                  <a:pt x="296" y="268"/>
                  <a:pt x="296" y="268"/>
                </a:cubicBezTo>
                <a:cubicBezTo>
                  <a:pt x="295" y="269"/>
                  <a:pt x="295" y="269"/>
                  <a:pt x="295" y="269"/>
                </a:cubicBezTo>
                <a:cubicBezTo>
                  <a:pt x="293" y="270"/>
                  <a:pt x="293" y="270"/>
                  <a:pt x="293" y="270"/>
                </a:cubicBezTo>
                <a:cubicBezTo>
                  <a:pt x="293" y="271"/>
                  <a:pt x="293" y="271"/>
                  <a:pt x="293" y="271"/>
                </a:cubicBezTo>
                <a:cubicBezTo>
                  <a:pt x="295" y="273"/>
                  <a:pt x="295" y="273"/>
                  <a:pt x="295" y="273"/>
                </a:cubicBezTo>
                <a:cubicBezTo>
                  <a:pt x="294" y="274"/>
                  <a:pt x="294" y="274"/>
                  <a:pt x="294" y="274"/>
                </a:cubicBezTo>
                <a:cubicBezTo>
                  <a:pt x="293" y="276"/>
                  <a:pt x="293" y="276"/>
                  <a:pt x="293" y="276"/>
                </a:cubicBezTo>
                <a:cubicBezTo>
                  <a:pt x="293" y="277"/>
                  <a:pt x="293" y="277"/>
                  <a:pt x="293" y="277"/>
                </a:cubicBezTo>
                <a:cubicBezTo>
                  <a:pt x="291" y="278"/>
                  <a:pt x="291" y="278"/>
                  <a:pt x="291" y="278"/>
                </a:cubicBezTo>
                <a:cubicBezTo>
                  <a:pt x="291" y="279"/>
                  <a:pt x="291" y="279"/>
                  <a:pt x="291" y="279"/>
                </a:cubicBezTo>
                <a:cubicBezTo>
                  <a:pt x="293" y="279"/>
                  <a:pt x="293" y="279"/>
                  <a:pt x="293" y="279"/>
                </a:cubicBezTo>
                <a:cubicBezTo>
                  <a:pt x="292" y="280"/>
                  <a:pt x="292" y="280"/>
                  <a:pt x="292" y="280"/>
                </a:cubicBezTo>
                <a:cubicBezTo>
                  <a:pt x="292" y="281"/>
                  <a:pt x="292" y="281"/>
                  <a:pt x="292" y="281"/>
                </a:cubicBezTo>
                <a:cubicBezTo>
                  <a:pt x="292" y="282"/>
                  <a:pt x="292" y="282"/>
                  <a:pt x="292" y="282"/>
                </a:cubicBezTo>
                <a:cubicBezTo>
                  <a:pt x="293" y="282"/>
                  <a:pt x="293" y="282"/>
                  <a:pt x="293" y="282"/>
                </a:cubicBezTo>
                <a:cubicBezTo>
                  <a:pt x="294" y="281"/>
                  <a:pt x="294" y="281"/>
                  <a:pt x="294" y="281"/>
                </a:cubicBezTo>
                <a:cubicBezTo>
                  <a:pt x="294" y="282"/>
                  <a:pt x="294" y="282"/>
                  <a:pt x="294" y="282"/>
                </a:cubicBezTo>
                <a:cubicBezTo>
                  <a:pt x="293" y="283"/>
                  <a:pt x="293" y="283"/>
                  <a:pt x="293" y="283"/>
                </a:cubicBezTo>
                <a:cubicBezTo>
                  <a:pt x="292" y="283"/>
                  <a:pt x="292" y="283"/>
                  <a:pt x="292" y="283"/>
                </a:cubicBezTo>
                <a:cubicBezTo>
                  <a:pt x="291" y="285"/>
                  <a:pt x="291" y="285"/>
                  <a:pt x="291" y="285"/>
                </a:cubicBezTo>
                <a:cubicBezTo>
                  <a:pt x="291" y="287"/>
                  <a:pt x="291" y="287"/>
                  <a:pt x="291" y="287"/>
                </a:cubicBezTo>
                <a:cubicBezTo>
                  <a:pt x="292" y="288"/>
                  <a:pt x="292" y="288"/>
                  <a:pt x="292" y="288"/>
                </a:cubicBezTo>
                <a:cubicBezTo>
                  <a:pt x="292" y="290"/>
                  <a:pt x="292" y="290"/>
                  <a:pt x="292" y="290"/>
                </a:cubicBezTo>
                <a:lnTo>
                  <a:pt x="292" y="291"/>
                </a:lnTo>
                <a:close/>
                <a:moveTo>
                  <a:pt x="310" y="344"/>
                </a:moveTo>
                <a:cubicBezTo>
                  <a:pt x="311" y="346"/>
                  <a:pt x="311" y="346"/>
                  <a:pt x="311" y="346"/>
                </a:cubicBezTo>
                <a:cubicBezTo>
                  <a:pt x="314" y="349"/>
                  <a:pt x="314" y="349"/>
                  <a:pt x="314" y="349"/>
                </a:cubicBezTo>
                <a:cubicBezTo>
                  <a:pt x="314" y="351"/>
                  <a:pt x="314" y="351"/>
                  <a:pt x="314" y="351"/>
                </a:cubicBezTo>
                <a:cubicBezTo>
                  <a:pt x="316" y="352"/>
                  <a:pt x="316" y="352"/>
                  <a:pt x="316" y="352"/>
                </a:cubicBezTo>
                <a:cubicBezTo>
                  <a:pt x="317" y="350"/>
                  <a:pt x="317" y="350"/>
                  <a:pt x="317" y="350"/>
                </a:cubicBezTo>
                <a:cubicBezTo>
                  <a:pt x="315" y="347"/>
                  <a:pt x="315" y="347"/>
                  <a:pt x="315" y="347"/>
                </a:cubicBezTo>
                <a:cubicBezTo>
                  <a:pt x="311" y="342"/>
                  <a:pt x="311" y="342"/>
                  <a:pt x="311" y="342"/>
                </a:cubicBezTo>
                <a:cubicBezTo>
                  <a:pt x="311" y="342"/>
                  <a:pt x="310" y="344"/>
                  <a:pt x="310" y="344"/>
                </a:cubicBezTo>
                <a:close/>
                <a:moveTo>
                  <a:pt x="349" y="420"/>
                </a:moveTo>
                <a:cubicBezTo>
                  <a:pt x="347" y="417"/>
                  <a:pt x="347" y="417"/>
                  <a:pt x="347" y="417"/>
                </a:cubicBezTo>
                <a:cubicBezTo>
                  <a:pt x="345" y="416"/>
                  <a:pt x="345" y="416"/>
                  <a:pt x="345" y="416"/>
                </a:cubicBezTo>
                <a:cubicBezTo>
                  <a:pt x="345" y="418"/>
                  <a:pt x="345" y="418"/>
                  <a:pt x="345" y="418"/>
                </a:cubicBezTo>
                <a:cubicBezTo>
                  <a:pt x="348" y="421"/>
                  <a:pt x="348" y="421"/>
                  <a:pt x="348" y="421"/>
                </a:cubicBezTo>
                <a:lnTo>
                  <a:pt x="349" y="420"/>
                </a:lnTo>
                <a:close/>
                <a:moveTo>
                  <a:pt x="313" y="296"/>
                </a:moveTo>
                <a:cubicBezTo>
                  <a:pt x="314" y="295"/>
                  <a:pt x="314" y="295"/>
                  <a:pt x="314" y="295"/>
                </a:cubicBezTo>
                <a:cubicBezTo>
                  <a:pt x="314" y="294"/>
                  <a:pt x="314" y="294"/>
                  <a:pt x="314" y="294"/>
                </a:cubicBezTo>
                <a:cubicBezTo>
                  <a:pt x="311" y="296"/>
                  <a:pt x="311" y="296"/>
                  <a:pt x="311" y="296"/>
                </a:cubicBezTo>
                <a:cubicBezTo>
                  <a:pt x="310" y="297"/>
                  <a:pt x="310" y="297"/>
                  <a:pt x="310" y="297"/>
                </a:cubicBezTo>
                <a:cubicBezTo>
                  <a:pt x="312" y="298"/>
                  <a:pt x="312" y="298"/>
                  <a:pt x="312" y="298"/>
                </a:cubicBezTo>
                <a:lnTo>
                  <a:pt x="313" y="296"/>
                </a:lnTo>
                <a:close/>
                <a:moveTo>
                  <a:pt x="313" y="292"/>
                </a:moveTo>
                <a:cubicBezTo>
                  <a:pt x="313" y="291"/>
                  <a:pt x="313" y="291"/>
                  <a:pt x="313" y="291"/>
                </a:cubicBezTo>
                <a:cubicBezTo>
                  <a:pt x="310" y="291"/>
                  <a:pt x="310" y="291"/>
                  <a:pt x="310" y="291"/>
                </a:cubicBezTo>
                <a:cubicBezTo>
                  <a:pt x="308" y="292"/>
                  <a:pt x="308" y="292"/>
                  <a:pt x="308" y="292"/>
                </a:cubicBezTo>
                <a:cubicBezTo>
                  <a:pt x="309" y="294"/>
                  <a:pt x="309" y="294"/>
                  <a:pt x="309" y="294"/>
                </a:cubicBezTo>
                <a:cubicBezTo>
                  <a:pt x="311" y="295"/>
                  <a:pt x="311" y="295"/>
                  <a:pt x="311" y="295"/>
                </a:cubicBezTo>
                <a:lnTo>
                  <a:pt x="313" y="292"/>
                </a:lnTo>
                <a:close/>
                <a:moveTo>
                  <a:pt x="314" y="299"/>
                </a:moveTo>
                <a:cubicBezTo>
                  <a:pt x="314" y="297"/>
                  <a:pt x="314" y="297"/>
                  <a:pt x="314" y="297"/>
                </a:cubicBezTo>
                <a:cubicBezTo>
                  <a:pt x="313" y="297"/>
                  <a:pt x="313" y="297"/>
                  <a:pt x="313" y="297"/>
                </a:cubicBezTo>
                <a:cubicBezTo>
                  <a:pt x="312" y="300"/>
                  <a:pt x="312" y="300"/>
                  <a:pt x="312" y="300"/>
                </a:cubicBezTo>
                <a:cubicBezTo>
                  <a:pt x="313" y="300"/>
                  <a:pt x="313" y="300"/>
                  <a:pt x="313" y="300"/>
                </a:cubicBezTo>
                <a:lnTo>
                  <a:pt x="314" y="299"/>
                </a:lnTo>
                <a:close/>
                <a:moveTo>
                  <a:pt x="318" y="355"/>
                </a:moveTo>
                <a:cubicBezTo>
                  <a:pt x="319" y="354"/>
                  <a:pt x="319" y="354"/>
                  <a:pt x="319" y="354"/>
                </a:cubicBezTo>
                <a:cubicBezTo>
                  <a:pt x="318" y="352"/>
                  <a:pt x="318" y="352"/>
                  <a:pt x="318" y="352"/>
                </a:cubicBezTo>
                <a:lnTo>
                  <a:pt x="318" y="355"/>
                </a:lnTo>
                <a:close/>
                <a:moveTo>
                  <a:pt x="311" y="311"/>
                </a:moveTo>
                <a:cubicBezTo>
                  <a:pt x="312" y="312"/>
                  <a:pt x="312" y="312"/>
                  <a:pt x="312" y="312"/>
                </a:cubicBezTo>
                <a:cubicBezTo>
                  <a:pt x="312" y="313"/>
                  <a:pt x="312" y="313"/>
                  <a:pt x="312" y="313"/>
                </a:cubicBezTo>
                <a:cubicBezTo>
                  <a:pt x="314" y="312"/>
                  <a:pt x="314" y="312"/>
                  <a:pt x="314" y="312"/>
                </a:cubicBezTo>
                <a:cubicBezTo>
                  <a:pt x="312" y="310"/>
                  <a:pt x="312" y="310"/>
                  <a:pt x="312" y="310"/>
                </a:cubicBezTo>
                <a:lnTo>
                  <a:pt x="311" y="311"/>
                </a:lnTo>
                <a:close/>
                <a:moveTo>
                  <a:pt x="314" y="337"/>
                </a:moveTo>
                <a:cubicBezTo>
                  <a:pt x="314" y="339"/>
                  <a:pt x="314" y="339"/>
                  <a:pt x="314" y="339"/>
                </a:cubicBezTo>
                <a:cubicBezTo>
                  <a:pt x="316" y="339"/>
                  <a:pt x="316" y="339"/>
                  <a:pt x="316" y="339"/>
                </a:cubicBezTo>
                <a:cubicBezTo>
                  <a:pt x="317" y="336"/>
                  <a:pt x="317" y="336"/>
                  <a:pt x="317" y="336"/>
                </a:cubicBezTo>
                <a:cubicBezTo>
                  <a:pt x="315" y="335"/>
                  <a:pt x="315" y="335"/>
                  <a:pt x="315" y="335"/>
                </a:cubicBezTo>
                <a:cubicBezTo>
                  <a:pt x="312" y="336"/>
                  <a:pt x="312" y="336"/>
                  <a:pt x="312" y="336"/>
                </a:cubicBezTo>
                <a:cubicBezTo>
                  <a:pt x="311" y="337"/>
                  <a:pt x="311" y="337"/>
                  <a:pt x="311" y="337"/>
                </a:cubicBezTo>
                <a:lnTo>
                  <a:pt x="314" y="337"/>
                </a:lnTo>
                <a:close/>
                <a:moveTo>
                  <a:pt x="321" y="356"/>
                </a:moveTo>
                <a:cubicBezTo>
                  <a:pt x="321" y="358"/>
                  <a:pt x="321" y="358"/>
                  <a:pt x="321" y="358"/>
                </a:cubicBezTo>
                <a:cubicBezTo>
                  <a:pt x="321" y="359"/>
                  <a:pt x="321" y="359"/>
                  <a:pt x="321" y="359"/>
                </a:cubicBezTo>
                <a:cubicBezTo>
                  <a:pt x="322" y="359"/>
                  <a:pt x="322" y="359"/>
                  <a:pt x="322" y="359"/>
                </a:cubicBezTo>
                <a:cubicBezTo>
                  <a:pt x="324" y="357"/>
                  <a:pt x="324" y="357"/>
                  <a:pt x="324" y="357"/>
                </a:cubicBezTo>
                <a:cubicBezTo>
                  <a:pt x="323" y="360"/>
                  <a:pt x="323" y="360"/>
                  <a:pt x="323" y="360"/>
                </a:cubicBezTo>
                <a:cubicBezTo>
                  <a:pt x="323" y="362"/>
                  <a:pt x="323" y="362"/>
                  <a:pt x="323" y="362"/>
                </a:cubicBezTo>
                <a:cubicBezTo>
                  <a:pt x="325" y="359"/>
                  <a:pt x="325" y="359"/>
                  <a:pt x="325" y="359"/>
                </a:cubicBezTo>
                <a:cubicBezTo>
                  <a:pt x="326" y="355"/>
                  <a:pt x="326" y="355"/>
                  <a:pt x="326" y="355"/>
                </a:cubicBezTo>
                <a:cubicBezTo>
                  <a:pt x="324" y="353"/>
                  <a:pt x="324" y="353"/>
                  <a:pt x="324" y="353"/>
                </a:cubicBezTo>
                <a:cubicBezTo>
                  <a:pt x="322" y="354"/>
                  <a:pt x="322" y="354"/>
                  <a:pt x="322" y="354"/>
                </a:cubicBezTo>
                <a:cubicBezTo>
                  <a:pt x="319" y="356"/>
                  <a:pt x="319" y="356"/>
                  <a:pt x="319" y="356"/>
                </a:cubicBezTo>
                <a:lnTo>
                  <a:pt x="321" y="356"/>
                </a:lnTo>
                <a:close/>
                <a:moveTo>
                  <a:pt x="313" y="316"/>
                </a:moveTo>
                <a:cubicBezTo>
                  <a:pt x="312" y="317"/>
                  <a:pt x="312" y="317"/>
                  <a:pt x="312" y="317"/>
                </a:cubicBezTo>
                <a:cubicBezTo>
                  <a:pt x="314" y="318"/>
                  <a:pt x="314" y="318"/>
                  <a:pt x="314" y="318"/>
                </a:cubicBezTo>
                <a:cubicBezTo>
                  <a:pt x="315" y="316"/>
                  <a:pt x="315" y="316"/>
                  <a:pt x="315" y="316"/>
                </a:cubicBezTo>
                <a:cubicBezTo>
                  <a:pt x="314" y="313"/>
                  <a:pt x="314" y="313"/>
                  <a:pt x="314" y="313"/>
                </a:cubicBezTo>
                <a:cubicBezTo>
                  <a:pt x="313" y="314"/>
                  <a:pt x="313" y="314"/>
                  <a:pt x="313" y="314"/>
                </a:cubicBezTo>
                <a:lnTo>
                  <a:pt x="313" y="316"/>
                </a:lnTo>
                <a:close/>
                <a:moveTo>
                  <a:pt x="315" y="310"/>
                </a:moveTo>
                <a:cubicBezTo>
                  <a:pt x="319" y="309"/>
                  <a:pt x="319" y="309"/>
                  <a:pt x="319" y="309"/>
                </a:cubicBezTo>
                <a:cubicBezTo>
                  <a:pt x="319" y="310"/>
                  <a:pt x="319" y="310"/>
                  <a:pt x="319" y="310"/>
                </a:cubicBezTo>
                <a:cubicBezTo>
                  <a:pt x="317" y="311"/>
                  <a:pt x="317" y="311"/>
                  <a:pt x="317" y="311"/>
                </a:cubicBezTo>
                <a:cubicBezTo>
                  <a:pt x="315" y="313"/>
                  <a:pt x="315" y="313"/>
                  <a:pt x="315" y="313"/>
                </a:cubicBezTo>
                <a:cubicBezTo>
                  <a:pt x="316" y="314"/>
                  <a:pt x="316" y="314"/>
                  <a:pt x="316" y="314"/>
                </a:cubicBezTo>
                <a:cubicBezTo>
                  <a:pt x="319" y="312"/>
                  <a:pt x="319" y="312"/>
                  <a:pt x="319" y="312"/>
                </a:cubicBezTo>
                <a:cubicBezTo>
                  <a:pt x="322" y="308"/>
                  <a:pt x="322" y="308"/>
                  <a:pt x="322" y="308"/>
                </a:cubicBezTo>
                <a:cubicBezTo>
                  <a:pt x="321" y="306"/>
                  <a:pt x="321" y="306"/>
                  <a:pt x="321" y="306"/>
                </a:cubicBezTo>
                <a:cubicBezTo>
                  <a:pt x="322" y="304"/>
                  <a:pt x="322" y="304"/>
                  <a:pt x="322" y="304"/>
                </a:cubicBezTo>
                <a:cubicBezTo>
                  <a:pt x="321" y="302"/>
                  <a:pt x="321" y="302"/>
                  <a:pt x="321" y="302"/>
                </a:cubicBezTo>
                <a:cubicBezTo>
                  <a:pt x="319" y="302"/>
                  <a:pt x="319" y="302"/>
                  <a:pt x="319" y="302"/>
                </a:cubicBezTo>
                <a:cubicBezTo>
                  <a:pt x="319" y="303"/>
                  <a:pt x="319" y="303"/>
                  <a:pt x="319" y="303"/>
                </a:cubicBezTo>
                <a:cubicBezTo>
                  <a:pt x="317" y="304"/>
                  <a:pt x="317" y="304"/>
                  <a:pt x="317" y="304"/>
                </a:cubicBezTo>
                <a:cubicBezTo>
                  <a:pt x="316" y="307"/>
                  <a:pt x="316" y="307"/>
                  <a:pt x="316" y="307"/>
                </a:cubicBezTo>
                <a:cubicBezTo>
                  <a:pt x="316" y="308"/>
                  <a:pt x="316" y="308"/>
                  <a:pt x="316" y="308"/>
                </a:cubicBezTo>
                <a:cubicBezTo>
                  <a:pt x="314" y="309"/>
                  <a:pt x="314" y="309"/>
                  <a:pt x="314" y="309"/>
                </a:cubicBezTo>
                <a:lnTo>
                  <a:pt x="315" y="310"/>
                </a:lnTo>
                <a:close/>
                <a:moveTo>
                  <a:pt x="312" y="320"/>
                </a:moveTo>
                <a:cubicBezTo>
                  <a:pt x="314" y="321"/>
                  <a:pt x="314" y="321"/>
                  <a:pt x="314" y="321"/>
                </a:cubicBezTo>
                <a:cubicBezTo>
                  <a:pt x="315" y="319"/>
                  <a:pt x="315" y="319"/>
                  <a:pt x="315" y="319"/>
                </a:cubicBezTo>
                <a:cubicBezTo>
                  <a:pt x="314" y="318"/>
                  <a:pt x="314" y="318"/>
                  <a:pt x="314" y="318"/>
                </a:cubicBezTo>
                <a:lnTo>
                  <a:pt x="312" y="320"/>
                </a:lnTo>
                <a:close/>
                <a:moveTo>
                  <a:pt x="316" y="327"/>
                </a:moveTo>
                <a:cubicBezTo>
                  <a:pt x="316" y="325"/>
                  <a:pt x="316" y="325"/>
                  <a:pt x="316" y="325"/>
                </a:cubicBezTo>
                <a:cubicBezTo>
                  <a:pt x="314" y="326"/>
                  <a:pt x="314" y="326"/>
                  <a:pt x="314" y="326"/>
                </a:cubicBezTo>
                <a:cubicBezTo>
                  <a:pt x="314" y="328"/>
                  <a:pt x="314" y="328"/>
                  <a:pt x="314" y="328"/>
                </a:cubicBezTo>
                <a:lnTo>
                  <a:pt x="316" y="327"/>
                </a:lnTo>
                <a:close/>
                <a:moveTo>
                  <a:pt x="321" y="351"/>
                </a:moveTo>
                <a:cubicBezTo>
                  <a:pt x="319" y="351"/>
                  <a:pt x="319" y="351"/>
                  <a:pt x="319" y="351"/>
                </a:cubicBezTo>
                <a:cubicBezTo>
                  <a:pt x="321" y="353"/>
                  <a:pt x="321" y="353"/>
                  <a:pt x="321" y="353"/>
                </a:cubicBezTo>
                <a:cubicBezTo>
                  <a:pt x="321" y="352"/>
                  <a:pt x="321" y="352"/>
                  <a:pt x="321" y="352"/>
                </a:cubicBezTo>
                <a:lnTo>
                  <a:pt x="321" y="351"/>
                </a:lnTo>
                <a:close/>
                <a:moveTo>
                  <a:pt x="333" y="403"/>
                </a:moveTo>
                <a:cubicBezTo>
                  <a:pt x="333" y="401"/>
                  <a:pt x="333" y="401"/>
                  <a:pt x="333" y="401"/>
                </a:cubicBezTo>
                <a:cubicBezTo>
                  <a:pt x="330" y="402"/>
                  <a:pt x="330" y="402"/>
                  <a:pt x="330" y="402"/>
                </a:cubicBezTo>
                <a:lnTo>
                  <a:pt x="333" y="403"/>
                </a:lnTo>
                <a:close/>
                <a:moveTo>
                  <a:pt x="330" y="397"/>
                </a:moveTo>
                <a:cubicBezTo>
                  <a:pt x="332" y="397"/>
                  <a:pt x="332" y="397"/>
                  <a:pt x="332" y="397"/>
                </a:cubicBezTo>
                <a:cubicBezTo>
                  <a:pt x="331" y="395"/>
                  <a:pt x="331" y="395"/>
                  <a:pt x="331" y="395"/>
                </a:cubicBezTo>
                <a:lnTo>
                  <a:pt x="330" y="397"/>
                </a:lnTo>
                <a:close/>
                <a:moveTo>
                  <a:pt x="328" y="401"/>
                </a:moveTo>
                <a:cubicBezTo>
                  <a:pt x="324" y="400"/>
                  <a:pt x="324" y="400"/>
                  <a:pt x="324" y="400"/>
                </a:cubicBezTo>
                <a:cubicBezTo>
                  <a:pt x="323" y="398"/>
                  <a:pt x="323" y="398"/>
                  <a:pt x="323" y="398"/>
                </a:cubicBezTo>
                <a:cubicBezTo>
                  <a:pt x="322" y="396"/>
                  <a:pt x="322" y="396"/>
                  <a:pt x="322" y="396"/>
                </a:cubicBezTo>
                <a:cubicBezTo>
                  <a:pt x="320" y="396"/>
                  <a:pt x="320" y="396"/>
                  <a:pt x="320" y="396"/>
                </a:cubicBezTo>
                <a:cubicBezTo>
                  <a:pt x="319" y="394"/>
                  <a:pt x="319" y="394"/>
                  <a:pt x="319" y="394"/>
                </a:cubicBezTo>
                <a:cubicBezTo>
                  <a:pt x="317" y="394"/>
                  <a:pt x="317" y="394"/>
                  <a:pt x="317" y="394"/>
                </a:cubicBezTo>
                <a:cubicBezTo>
                  <a:pt x="316" y="394"/>
                  <a:pt x="316" y="394"/>
                  <a:pt x="316" y="394"/>
                </a:cubicBezTo>
                <a:cubicBezTo>
                  <a:pt x="313" y="394"/>
                  <a:pt x="313" y="394"/>
                  <a:pt x="313" y="394"/>
                </a:cubicBezTo>
                <a:cubicBezTo>
                  <a:pt x="314" y="397"/>
                  <a:pt x="314" y="397"/>
                  <a:pt x="314" y="397"/>
                </a:cubicBezTo>
                <a:cubicBezTo>
                  <a:pt x="315" y="397"/>
                  <a:pt x="315" y="397"/>
                  <a:pt x="315" y="397"/>
                </a:cubicBezTo>
                <a:cubicBezTo>
                  <a:pt x="316" y="400"/>
                  <a:pt x="316" y="400"/>
                  <a:pt x="316" y="400"/>
                </a:cubicBezTo>
                <a:cubicBezTo>
                  <a:pt x="321" y="400"/>
                  <a:pt x="321" y="400"/>
                  <a:pt x="321" y="400"/>
                </a:cubicBezTo>
                <a:cubicBezTo>
                  <a:pt x="319" y="401"/>
                  <a:pt x="319" y="401"/>
                  <a:pt x="319" y="401"/>
                </a:cubicBezTo>
                <a:cubicBezTo>
                  <a:pt x="316" y="401"/>
                  <a:pt x="316" y="401"/>
                  <a:pt x="316" y="401"/>
                </a:cubicBezTo>
                <a:cubicBezTo>
                  <a:pt x="315" y="403"/>
                  <a:pt x="315" y="403"/>
                  <a:pt x="315" y="403"/>
                </a:cubicBezTo>
                <a:cubicBezTo>
                  <a:pt x="316" y="404"/>
                  <a:pt x="316" y="404"/>
                  <a:pt x="316" y="404"/>
                </a:cubicBezTo>
                <a:cubicBezTo>
                  <a:pt x="315" y="407"/>
                  <a:pt x="315" y="407"/>
                  <a:pt x="315" y="407"/>
                </a:cubicBezTo>
                <a:cubicBezTo>
                  <a:pt x="316" y="407"/>
                  <a:pt x="316" y="407"/>
                  <a:pt x="316" y="407"/>
                </a:cubicBezTo>
                <a:cubicBezTo>
                  <a:pt x="318" y="406"/>
                  <a:pt x="318" y="406"/>
                  <a:pt x="318" y="406"/>
                </a:cubicBezTo>
                <a:cubicBezTo>
                  <a:pt x="318" y="408"/>
                  <a:pt x="318" y="408"/>
                  <a:pt x="318" y="408"/>
                </a:cubicBezTo>
                <a:cubicBezTo>
                  <a:pt x="320" y="408"/>
                  <a:pt x="320" y="408"/>
                  <a:pt x="320" y="408"/>
                </a:cubicBezTo>
                <a:cubicBezTo>
                  <a:pt x="320" y="410"/>
                  <a:pt x="320" y="410"/>
                  <a:pt x="320" y="410"/>
                </a:cubicBezTo>
                <a:cubicBezTo>
                  <a:pt x="322" y="411"/>
                  <a:pt x="322" y="411"/>
                  <a:pt x="322" y="411"/>
                </a:cubicBezTo>
                <a:cubicBezTo>
                  <a:pt x="325" y="410"/>
                  <a:pt x="325" y="410"/>
                  <a:pt x="325" y="410"/>
                </a:cubicBezTo>
                <a:cubicBezTo>
                  <a:pt x="322" y="413"/>
                  <a:pt x="322" y="413"/>
                  <a:pt x="322" y="413"/>
                </a:cubicBezTo>
                <a:cubicBezTo>
                  <a:pt x="323" y="416"/>
                  <a:pt x="323" y="416"/>
                  <a:pt x="323" y="416"/>
                </a:cubicBezTo>
                <a:cubicBezTo>
                  <a:pt x="325" y="415"/>
                  <a:pt x="325" y="415"/>
                  <a:pt x="325" y="415"/>
                </a:cubicBezTo>
                <a:cubicBezTo>
                  <a:pt x="325" y="414"/>
                  <a:pt x="325" y="414"/>
                  <a:pt x="325" y="414"/>
                </a:cubicBezTo>
                <a:cubicBezTo>
                  <a:pt x="327" y="413"/>
                  <a:pt x="327" y="413"/>
                  <a:pt x="327" y="413"/>
                </a:cubicBezTo>
                <a:cubicBezTo>
                  <a:pt x="327" y="415"/>
                  <a:pt x="327" y="415"/>
                  <a:pt x="327" y="415"/>
                </a:cubicBezTo>
                <a:cubicBezTo>
                  <a:pt x="325" y="417"/>
                  <a:pt x="325" y="417"/>
                  <a:pt x="325" y="417"/>
                </a:cubicBezTo>
                <a:cubicBezTo>
                  <a:pt x="325" y="418"/>
                  <a:pt x="325" y="418"/>
                  <a:pt x="325" y="418"/>
                </a:cubicBezTo>
                <a:cubicBezTo>
                  <a:pt x="326" y="418"/>
                  <a:pt x="326" y="418"/>
                  <a:pt x="326" y="418"/>
                </a:cubicBezTo>
                <a:cubicBezTo>
                  <a:pt x="327" y="421"/>
                  <a:pt x="327" y="421"/>
                  <a:pt x="327" y="421"/>
                </a:cubicBezTo>
                <a:cubicBezTo>
                  <a:pt x="330" y="420"/>
                  <a:pt x="330" y="420"/>
                  <a:pt x="330" y="420"/>
                </a:cubicBezTo>
                <a:cubicBezTo>
                  <a:pt x="330" y="422"/>
                  <a:pt x="330" y="422"/>
                  <a:pt x="330" y="422"/>
                </a:cubicBezTo>
                <a:cubicBezTo>
                  <a:pt x="331" y="422"/>
                  <a:pt x="331" y="422"/>
                  <a:pt x="331" y="422"/>
                </a:cubicBezTo>
                <a:cubicBezTo>
                  <a:pt x="332" y="424"/>
                  <a:pt x="332" y="424"/>
                  <a:pt x="332" y="424"/>
                </a:cubicBezTo>
                <a:cubicBezTo>
                  <a:pt x="331" y="426"/>
                  <a:pt x="331" y="426"/>
                  <a:pt x="331" y="426"/>
                </a:cubicBezTo>
                <a:cubicBezTo>
                  <a:pt x="334" y="428"/>
                  <a:pt x="334" y="428"/>
                  <a:pt x="334" y="428"/>
                </a:cubicBezTo>
                <a:cubicBezTo>
                  <a:pt x="335" y="426"/>
                  <a:pt x="335" y="426"/>
                  <a:pt x="335" y="426"/>
                </a:cubicBezTo>
                <a:cubicBezTo>
                  <a:pt x="336" y="428"/>
                  <a:pt x="336" y="428"/>
                  <a:pt x="336" y="428"/>
                </a:cubicBezTo>
                <a:cubicBezTo>
                  <a:pt x="338" y="428"/>
                  <a:pt x="338" y="428"/>
                  <a:pt x="338" y="428"/>
                </a:cubicBezTo>
                <a:cubicBezTo>
                  <a:pt x="335" y="430"/>
                  <a:pt x="335" y="430"/>
                  <a:pt x="335" y="430"/>
                </a:cubicBezTo>
                <a:cubicBezTo>
                  <a:pt x="339" y="434"/>
                  <a:pt x="339" y="434"/>
                  <a:pt x="339" y="434"/>
                </a:cubicBezTo>
                <a:cubicBezTo>
                  <a:pt x="340" y="435"/>
                  <a:pt x="340" y="435"/>
                  <a:pt x="340" y="435"/>
                </a:cubicBezTo>
                <a:cubicBezTo>
                  <a:pt x="341" y="436"/>
                  <a:pt x="341" y="436"/>
                  <a:pt x="341" y="436"/>
                </a:cubicBezTo>
                <a:cubicBezTo>
                  <a:pt x="347" y="440"/>
                  <a:pt x="347" y="440"/>
                  <a:pt x="347" y="440"/>
                </a:cubicBezTo>
                <a:cubicBezTo>
                  <a:pt x="348" y="439"/>
                  <a:pt x="348" y="439"/>
                  <a:pt x="348" y="439"/>
                </a:cubicBezTo>
                <a:cubicBezTo>
                  <a:pt x="350" y="439"/>
                  <a:pt x="350" y="439"/>
                  <a:pt x="350" y="439"/>
                </a:cubicBezTo>
                <a:cubicBezTo>
                  <a:pt x="349" y="434"/>
                  <a:pt x="349" y="434"/>
                  <a:pt x="349" y="434"/>
                </a:cubicBezTo>
                <a:cubicBezTo>
                  <a:pt x="349" y="431"/>
                  <a:pt x="349" y="431"/>
                  <a:pt x="349" y="431"/>
                </a:cubicBezTo>
                <a:cubicBezTo>
                  <a:pt x="348" y="430"/>
                  <a:pt x="348" y="430"/>
                  <a:pt x="348" y="430"/>
                </a:cubicBezTo>
                <a:cubicBezTo>
                  <a:pt x="349" y="426"/>
                  <a:pt x="349" y="426"/>
                  <a:pt x="349" y="426"/>
                </a:cubicBezTo>
                <a:cubicBezTo>
                  <a:pt x="347" y="424"/>
                  <a:pt x="347" y="424"/>
                  <a:pt x="347" y="424"/>
                </a:cubicBezTo>
                <a:cubicBezTo>
                  <a:pt x="343" y="420"/>
                  <a:pt x="343" y="420"/>
                  <a:pt x="343" y="420"/>
                </a:cubicBezTo>
                <a:cubicBezTo>
                  <a:pt x="342" y="415"/>
                  <a:pt x="342" y="415"/>
                  <a:pt x="342" y="415"/>
                </a:cubicBezTo>
                <a:cubicBezTo>
                  <a:pt x="340" y="411"/>
                  <a:pt x="340" y="411"/>
                  <a:pt x="340" y="411"/>
                </a:cubicBezTo>
                <a:cubicBezTo>
                  <a:pt x="340" y="407"/>
                  <a:pt x="340" y="407"/>
                  <a:pt x="340" y="407"/>
                </a:cubicBezTo>
                <a:cubicBezTo>
                  <a:pt x="339" y="406"/>
                  <a:pt x="339" y="406"/>
                  <a:pt x="339" y="406"/>
                </a:cubicBezTo>
                <a:cubicBezTo>
                  <a:pt x="336" y="406"/>
                  <a:pt x="336" y="406"/>
                  <a:pt x="336" y="406"/>
                </a:cubicBezTo>
                <a:cubicBezTo>
                  <a:pt x="333" y="404"/>
                  <a:pt x="333" y="404"/>
                  <a:pt x="333" y="404"/>
                </a:cubicBezTo>
                <a:cubicBezTo>
                  <a:pt x="331" y="404"/>
                  <a:pt x="331" y="404"/>
                  <a:pt x="331" y="404"/>
                </a:cubicBezTo>
                <a:cubicBezTo>
                  <a:pt x="329" y="403"/>
                  <a:pt x="329" y="403"/>
                  <a:pt x="329" y="403"/>
                </a:cubicBezTo>
                <a:lnTo>
                  <a:pt x="328" y="401"/>
                </a:lnTo>
                <a:close/>
                <a:moveTo>
                  <a:pt x="326" y="346"/>
                </a:moveTo>
                <a:cubicBezTo>
                  <a:pt x="327" y="345"/>
                  <a:pt x="327" y="345"/>
                  <a:pt x="327" y="345"/>
                </a:cubicBezTo>
                <a:cubicBezTo>
                  <a:pt x="326" y="345"/>
                  <a:pt x="326" y="345"/>
                  <a:pt x="326" y="345"/>
                </a:cubicBezTo>
                <a:cubicBezTo>
                  <a:pt x="324" y="346"/>
                  <a:pt x="324" y="346"/>
                  <a:pt x="324" y="346"/>
                </a:cubicBezTo>
                <a:cubicBezTo>
                  <a:pt x="323" y="348"/>
                  <a:pt x="323" y="348"/>
                  <a:pt x="323" y="348"/>
                </a:cubicBezTo>
                <a:cubicBezTo>
                  <a:pt x="324" y="347"/>
                  <a:pt x="324" y="347"/>
                  <a:pt x="324" y="347"/>
                </a:cubicBezTo>
                <a:lnTo>
                  <a:pt x="326" y="346"/>
                </a:lnTo>
                <a:close/>
                <a:moveTo>
                  <a:pt x="2319" y="950"/>
                </a:moveTo>
                <a:cubicBezTo>
                  <a:pt x="2318" y="949"/>
                  <a:pt x="2318" y="949"/>
                  <a:pt x="2318" y="949"/>
                </a:cubicBezTo>
                <a:cubicBezTo>
                  <a:pt x="2319" y="949"/>
                  <a:pt x="2319" y="949"/>
                  <a:pt x="2319" y="949"/>
                </a:cubicBezTo>
                <a:cubicBezTo>
                  <a:pt x="2319" y="948"/>
                  <a:pt x="2319" y="948"/>
                  <a:pt x="2319" y="948"/>
                </a:cubicBezTo>
                <a:cubicBezTo>
                  <a:pt x="2318" y="949"/>
                  <a:pt x="2318" y="949"/>
                  <a:pt x="2318" y="949"/>
                </a:cubicBezTo>
                <a:cubicBezTo>
                  <a:pt x="2318" y="950"/>
                  <a:pt x="2318" y="950"/>
                  <a:pt x="2318" y="950"/>
                </a:cubicBezTo>
                <a:cubicBezTo>
                  <a:pt x="2318" y="953"/>
                  <a:pt x="2318" y="953"/>
                  <a:pt x="2318" y="953"/>
                </a:cubicBezTo>
                <a:lnTo>
                  <a:pt x="2319" y="950"/>
                </a:lnTo>
                <a:close/>
                <a:moveTo>
                  <a:pt x="341" y="408"/>
                </a:moveTo>
                <a:cubicBezTo>
                  <a:pt x="341" y="411"/>
                  <a:pt x="341" y="411"/>
                  <a:pt x="341" y="411"/>
                </a:cubicBezTo>
                <a:cubicBezTo>
                  <a:pt x="342" y="408"/>
                  <a:pt x="342" y="408"/>
                  <a:pt x="342" y="408"/>
                </a:cubicBezTo>
                <a:lnTo>
                  <a:pt x="341" y="408"/>
                </a:lnTo>
                <a:close/>
                <a:moveTo>
                  <a:pt x="325" y="364"/>
                </a:moveTo>
                <a:cubicBezTo>
                  <a:pt x="326" y="364"/>
                  <a:pt x="326" y="364"/>
                  <a:pt x="326" y="364"/>
                </a:cubicBezTo>
                <a:cubicBezTo>
                  <a:pt x="326" y="363"/>
                  <a:pt x="326" y="363"/>
                  <a:pt x="326" y="363"/>
                </a:cubicBezTo>
                <a:cubicBezTo>
                  <a:pt x="327" y="362"/>
                  <a:pt x="327" y="362"/>
                  <a:pt x="327" y="362"/>
                </a:cubicBezTo>
                <a:cubicBezTo>
                  <a:pt x="326" y="360"/>
                  <a:pt x="326" y="360"/>
                  <a:pt x="326" y="360"/>
                </a:cubicBezTo>
                <a:cubicBezTo>
                  <a:pt x="325" y="362"/>
                  <a:pt x="325" y="362"/>
                  <a:pt x="325" y="362"/>
                </a:cubicBezTo>
                <a:lnTo>
                  <a:pt x="325" y="364"/>
                </a:lnTo>
                <a:close/>
                <a:moveTo>
                  <a:pt x="2798" y="643"/>
                </a:moveTo>
                <a:cubicBezTo>
                  <a:pt x="2796" y="644"/>
                  <a:pt x="2796" y="644"/>
                  <a:pt x="2796" y="644"/>
                </a:cubicBezTo>
                <a:cubicBezTo>
                  <a:pt x="2795" y="645"/>
                  <a:pt x="2795" y="645"/>
                  <a:pt x="2795" y="645"/>
                </a:cubicBezTo>
                <a:cubicBezTo>
                  <a:pt x="2794" y="646"/>
                  <a:pt x="2794" y="646"/>
                  <a:pt x="2794" y="646"/>
                </a:cubicBezTo>
                <a:cubicBezTo>
                  <a:pt x="2792" y="648"/>
                  <a:pt x="2792" y="648"/>
                  <a:pt x="2792" y="648"/>
                </a:cubicBezTo>
                <a:cubicBezTo>
                  <a:pt x="2791" y="650"/>
                  <a:pt x="2791" y="650"/>
                  <a:pt x="2791" y="650"/>
                </a:cubicBezTo>
                <a:cubicBezTo>
                  <a:pt x="2790" y="650"/>
                  <a:pt x="2790" y="650"/>
                  <a:pt x="2790" y="650"/>
                </a:cubicBezTo>
                <a:cubicBezTo>
                  <a:pt x="2788" y="651"/>
                  <a:pt x="2788" y="651"/>
                  <a:pt x="2788" y="651"/>
                </a:cubicBezTo>
                <a:cubicBezTo>
                  <a:pt x="2789" y="651"/>
                  <a:pt x="2789" y="651"/>
                  <a:pt x="2789" y="651"/>
                </a:cubicBezTo>
                <a:cubicBezTo>
                  <a:pt x="2790" y="651"/>
                  <a:pt x="2790" y="651"/>
                  <a:pt x="2790" y="651"/>
                </a:cubicBezTo>
                <a:cubicBezTo>
                  <a:pt x="2790" y="653"/>
                  <a:pt x="2790" y="653"/>
                  <a:pt x="2790" y="653"/>
                </a:cubicBezTo>
                <a:cubicBezTo>
                  <a:pt x="2791" y="655"/>
                  <a:pt x="2791" y="655"/>
                  <a:pt x="2791" y="655"/>
                </a:cubicBezTo>
                <a:cubicBezTo>
                  <a:pt x="2791" y="656"/>
                  <a:pt x="2791" y="656"/>
                  <a:pt x="2791" y="656"/>
                </a:cubicBezTo>
                <a:cubicBezTo>
                  <a:pt x="2790" y="654"/>
                  <a:pt x="2790" y="654"/>
                  <a:pt x="2790" y="654"/>
                </a:cubicBezTo>
                <a:cubicBezTo>
                  <a:pt x="2789" y="653"/>
                  <a:pt x="2789" y="653"/>
                  <a:pt x="2789" y="653"/>
                </a:cubicBezTo>
                <a:cubicBezTo>
                  <a:pt x="2789" y="655"/>
                  <a:pt x="2789" y="655"/>
                  <a:pt x="2789" y="655"/>
                </a:cubicBezTo>
                <a:cubicBezTo>
                  <a:pt x="2790" y="657"/>
                  <a:pt x="2790" y="657"/>
                  <a:pt x="2790" y="657"/>
                </a:cubicBezTo>
                <a:cubicBezTo>
                  <a:pt x="2791" y="657"/>
                  <a:pt x="2791" y="657"/>
                  <a:pt x="2791" y="657"/>
                </a:cubicBezTo>
                <a:cubicBezTo>
                  <a:pt x="2791" y="658"/>
                  <a:pt x="2791" y="658"/>
                  <a:pt x="2791" y="658"/>
                </a:cubicBezTo>
                <a:cubicBezTo>
                  <a:pt x="2790" y="660"/>
                  <a:pt x="2790" y="660"/>
                  <a:pt x="2790" y="660"/>
                </a:cubicBezTo>
                <a:cubicBezTo>
                  <a:pt x="2791" y="659"/>
                  <a:pt x="2791" y="659"/>
                  <a:pt x="2791" y="659"/>
                </a:cubicBezTo>
                <a:cubicBezTo>
                  <a:pt x="2792" y="658"/>
                  <a:pt x="2792" y="658"/>
                  <a:pt x="2792" y="658"/>
                </a:cubicBezTo>
                <a:cubicBezTo>
                  <a:pt x="2794" y="657"/>
                  <a:pt x="2794" y="657"/>
                  <a:pt x="2794" y="657"/>
                </a:cubicBezTo>
                <a:cubicBezTo>
                  <a:pt x="2795" y="658"/>
                  <a:pt x="2795" y="658"/>
                  <a:pt x="2795" y="658"/>
                </a:cubicBezTo>
                <a:cubicBezTo>
                  <a:pt x="2794" y="658"/>
                  <a:pt x="2794" y="658"/>
                  <a:pt x="2794" y="658"/>
                </a:cubicBezTo>
                <a:cubicBezTo>
                  <a:pt x="2795" y="659"/>
                  <a:pt x="2795" y="659"/>
                  <a:pt x="2795" y="659"/>
                </a:cubicBezTo>
                <a:cubicBezTo>
                  <a:pt x="2796" y="658"/>
                  <a:pt x="2796" y="658"/>
                  <a:pt x="2796" y="658"/>
                </a:cubicBezTo>
                <a:cubicBezTo>
                  <a:pt x="2796" y="657"/>
                  <a:pt x="2796" y="657"/>
                  <a:pt x="2796" y="657"/>
                </a:cubicBezTo>
                <a:cubicBezTo>
                  <a:pt x="2795" y="656"/>
                  <a:pt x="2795" y="656"/>
                  <a:pt x="2795" y="656"/>
                </a:cubicBezTo>
                <a:cubicBezTo>
                  <a:pt x="2793" y="656"/>
                  <a:pt x="2793" y="656"/>
                  <a:pt x="2793" y="656"/>
                </a:cubicBezTo>
                <a:cubicBezTo>
                  <a:pt x="2793" y="655"/>
                  <a:pt x="2793" y="655"/>
                  <a:pt x="2793" y="655"/>
                </a:cubicBezTo>
                <a:cubicBezTo>
                  <a:pt x="2794" y="654"/>
                  <a:pt x="2794" y="654"/>
                  <a:pt x="2794" y="654"/>
                </a:cubicBezTo>
                <a:cubicBezTo>
                  <a:pt x="2793" y="653"/>
                  <a:pt x="2793" y="653"/>
                  <a:pt x="2793" y="653"/>
                </a:cubicBezTo>
                <a:cubicBezTo>
                  <a:pt x="2794" y="652"/>
                  <a:pt x="2794" y="652"/>
                  <a:pt x="2794" y="652"/>
                </a:cubicBezTo>
                <a:cubicBezTo>
                  <a:pt x="2796" y="652"/>
                  <a:pt x="2796" y="652"/>
                  <a:pt x="2796" y="652"/>
                </a:cubicBezTo>
                <a:cubicBezTo>
                  <a:pt x="2797" y="655"/>
                  <a:pt x="2797" y="655"/>
                  <a:pt x="2797" y="655"/>
                </a:cubicBezTo>
                <a:cubicBezTo>
                  <a:pt x="2798" y="658"/>
                  <a:pt x="2798" y="658"/>
                  <a:pt x="2798" y="658"/>
                </a:cubicBezTo>
                <a:cubicBezTo>
                  <a:pt x="2799" y="659"/>
                  <a:pt x="2799" y="659"/>
                  <a:pt x="2799" y="659"/>
                </a:cubicBezTo>
                <a:cubicBezTo>
                  <a:pt x="2799" y="662"/>
                  <a:pt x="2799" y="662"/>
                  <a:pt x="2799" y="662"/>
                </a:cubicBezTo>
                <a:cubicBezTo>
                  <a:pt x="2797" y="665"/>
                  <a:pt x="2797" y="665"/>
                  <a:pt x="2797" y="665"/>
                </a:cubicBezTo>
                <a:cubicBezTo>
                  <a:pt x="2795" y="666"/>
                  <a:pt x="2795" y="666"/>
                  <a:pt x="2795" y="666"/>
                </a:cubicBezTo>
                <a:cubicBezTo>
                  <a:pt x="2796" y="667"/>
                  <a:pt x="2796" y="667"/>
                  <a:pt x="2796" y="667"/>
                </a:cubicBezTo>
                <a:cubicBezTo>
                  <a:pt x="2797" y="669"/>
                  <a:pt x="2797" y="669"/>
                  <a:pt x="2797" y="669"/>
                </a:cubicBezTo>
                <a:cubicBezTo>
                  <a:pt x="2798" y="673"/>
                  <a:pt x="2798" y="673"/>
                  <a:pt x="2798" y="673"/>
                </a:cubicBezTo>
                <a:cubicBezTo>
                  <a:pt x="2800" y="675"/>
                  <a:pt x="2800" y="675"/>
                  <a:pt x="2800" y="675"/>
                </a:cubicBezTo>
                <a:cubicBezTo>
                  <a:pt x="2800" y="677"/>
                  <a:pt x="2800" y="677"/>
                  <a:pt x="2800" y="677"/>
                </a:cubicBezTo>
                <a:cubicBezTo>
                  <a:pt x="2799" y="678"/>
                  <a:pt x="2799" y="678"/>
                  <a:pt x="2799" y="678"/>
                </a:cubicBezTo>
                <a:cubicBezTo>
                  <a:pt x="2800" y="679"/>
                  <a:pt x="2800" y="679"/>
                  <a:pt x="2800" y="679"/>
                </a:cubicBezTo>
                <a:cubicBezTo>
                  <a:pt x="2802" y="679"/>
                  <a:pt x="2802" y="679"/>
                  <a:pt x="2802" y="679"/>
                </a:cubicBezTo>
                <a:cubicBezTo>
                  <a:pt x="2803" y="680"/>
                  <a:pt x="2803" y="680"/>
                  <a:pt x="2803" y="680"/>
                </a:cubicBezTo>
                <a:cubicBezTo>
                  <a:pt x="2804" y="679"/>
                  <a:pt x="2804" y="679"/>
                  <a:pt x="2804" y="679"/>
                </a:cubicBezTo>
                <a:cubicBezTo>
                  <a:pt x="2804" y="678"/>
                  <a:pt x="2804" y="678"/>
                  <a:pt x="2804" y="678"/>
                </a:cubicBezTo>
                <a:cubicBezTo>
                  <a:pt x="2802" y="676"/>
                  <a:pt x="2802" y="676"/>
                  <a:pt x="2802" y="676"/>
                </a:cubicBezTo>
                <a:cubicBezTo>
                  <a:pt x="2802" y="672"/>
                  <a:pt x="2802" y="672"/>
                  <a:pt x="2802" y="672"/>
                </a:cubicBezTo>
                <a:cubicBezTo>
                  <a:pt x="2803" y="671"/>
                  <a:pt x="2803" y="671"/>
                  <a:pt x="2803" y="671"/>
                </a:cubicBezTo>
                <a:cubicBezTo>
                  <a:pt x="2804" y="672"/>
                  <a:pt x="2804" y="672"/>
                  <a:pt x="2804" y="672"/>
                </a:cubicBezTo>
                <a:cubicBezTo>
                  <a:pt x="2804" y="673"/>
                  <a:pt x="2804" y="673"/>
                  <a:pt x="2804" y="673"/>
                </a:cubicBezTo>
                <a:cubicBezTo>
                  <a:pt x="2804" y="674"/>
                  <a:pt x="2804" y="674"/>
                  <a:pt x="2804" y="674"/>
                </a:cubicBezTo>
                <a:cubicBezTo>
                  <a:pt x="2805" y="676"/>
                  <a:pt x="2805" y="676"/>
                  <a:pt x="2805" y="676"/>
                </a:cubicBezTo>
                <a:cubicBezTo>
                  <a:pt x="2806" y="678"/>
                  <a:pt x="2806" y="678"/>
                  <a:pt x="2806" y="678"/>
                </a:cubicBezTo>
                <a:cubicBezTo>
                  <a:pt x="2805" y="680"/>
                  <a:pt x="2805" y="680"/>
                  <a:pt x="2805" y="680"/>
                </a:cubicBezTo>
                <a:cubicBezTo>
                  <a:pt x="2806" y="681"/>
                  <a:pt x="2806" y="681"/>
                  <a:pt x="2806" y="681"/>
                </a:cubicBezTo>
                <a:cubicBezTo>
                  <a:pt x="2807" y="680"/>
                  <a:pt x="2807" y="680"/>
                  <a:pt x="2807" y="680"/>
                </a:cubicBezTo>
                <a:cubicBezTo>
                  <a:pt x="2809" y="677"/>
                  <a:pt x="2809" y="677"/>
                  <a:pt x="2809" y="677"/>
                </a:cubicBezTo>
                <a:cubicBezTo>
                  <a:pt x="2808" y="676"/>
                  <a:pt x="2808" y="676"/>
                  <a:pt x="2808" y="676"/>
                </a:cubicBezTo>
                <a:cubicBezTo>
                  <a:pt x="2807" y="675"/>
                  <a:pt x="2807" y="675"/>
                  <a:pt x="2807" y="675"/>
                </a:cubicBezTo>
                <a:cubicBezTo>
                  <a:pt x="2808" y="674"/>
                  <a:pt x="2808" y="674"/>
                  <a:pt x="2808" y="674"/>
                </a:cubicBezTo>
                <a:cubicBezTo>
                  <a:pt x="2810" y="675"/>
                  <a:pt x="2810" y="675"/>
                  <a:pt x="2810" y="675"/>
                </a:cubicBezTo>
                <a:cubicBezTo>
                  <a:pt x="2811" y="675"/>
                  <a:pt x="2811" y="675"/>
                  <a:pt x="2811" y="675"/>
                </a:cubicBezTo>
                <a:cubicBezTo>
                  <a:pt x="2811" y="673"/>
                  <a:pt x="2811" y="673"/>
                  <a:pt x="2811" y="673"/>
                </a:cubicBezTo>
                <a:cubicBezTo>
                  <a:pt x="2811" y="670"/>
                  <a:pt x="2811" y="670"/>
                  <a:pt x="2811" y="670"/>
                </a:cubicBezTo>
                <a:cubicBezTo>
                  <a:pt x="2811" y="668"/>
                  <a:pt x="2811" y="668"/>
                  <a:pt x="2811" y="668"/>
                </a:cubicBezTo>
                <a:cubicBezTo>
                  <a:pt x="2811" y="663"/>
                  <a:pt x="2811" y="663"/>
                  <a:pt x="2811" y="663"/>
                </a:cubicBezTo>
                <a:cubicBezTo>
                  <a:pt x="2811" y="660"/>
                  <a:pt x="2811" y="660"/>
                  <a:pt x="2811" y="660"/>
                </a:cubicBezTo>
                <a:cubicBezTo>
                  <a:pt x="2812" y="658"/>
                  <a:pt x="2812" y="658"/>
                  <a:pt x="2812" y="658"/>
                </a:cubicBezTo>
                <a:cubicBezTo>
                  <a:pt x="2814" y="656"/>
                  <a:pt x="2814" y="656"/>
                  <a:pt x="2814" y="656"/>
                </a:cubicBezTo>
                <a:cubicBezTo>
                  <a:pt x="2813" y="654"/>
                  <a:pt x="2813" y="654"/>
                  <a:pt x="2813" y="654"/>
                </a:cubicBezTo>
                <a:cubicBezTo>
                  <a:pt x="2812" y="654"/>
                  <a:pt x="2812" y="654"/>
                  <a:pt x="2812" y="654"/>
                </a:cubicBezTo>
                <a:cubicBezTo>
                  <a:pt x="2812" y="652"/>
                  <a:pt x="2812" y="652"/>
                  <a:pt x="2812" y="652"/>
                </a:cubicBezTo>
                <a:cubicBezTo>
                  <a:pt x="2811" y="652"/>
                  <a:pt x="2811" y="652"/>
                  <a:pt x="2811" y="652"/>
                </a:cubicBezTo>
                <a:cubicBezTo>
                  <a:pt x="2811" y="651"/>
                  <a:pt x="2811" y="651"/>
                  <a:pt x="2811" y="651"/>
                </a:cubicBezTo>
                <a:cubicBezTo>
                  <a:pt x="2808" y="651"/>
                  <a:pt x="2808" y="651"/>
                  <a:pt x="2808" y="651"/>
                </a:cubicBezTo>
                <a:cubicBezTo>
                  <a:pt x="2807" y="650"/>
                  <a:pt x="2807" y="650"/>
                  <a:pt x="2807" y="650"/>
                </a:cubicBezTo>
                <a:cubicBezTo>
                  <a:pt x="2809" y="649"/>
                  <a:pt x="2809" y="649"/>
                  <a:pt x="2809" y="649"/>
                </a:cubicBezTo>
                <a:cubicBezTo>
                  <a:pt x="2810" y="648"/>
                  <a:pt x="2810" y="648"/>
                  <a:pt x="2810" y="648"/>
                </a:cubicBezTo>
                <a:cubicBezTo>
                  <a:pt x="2809" y="645"/>
                  <a:pt x="2809" y="645"/>
                  <a:pt x="2809" y="645"/>
                </a:cubicBezTo>
                <a:cubicBezTo>
                  <a:pt x="2808" y="644"/>
                  <a:pt x="2808" y="644"/>
                  <a:pt x="2808" y="644"/>
                </a:cubicBezTo>
                <a:cubicBezTo>
                  <a:pt x="2806" y="644"/>
                  <a:pt x="2806" y="644"/>
                  <a:pt x="2806" y="644"/>
                </a:cubicBezTo>
                <a:cubicBezTo>
                  <a:pt x="2806" y="645"/>
                  <a:pt x="2806" y="645"/>
                  <a:pt x="2806" y="645"/>
                </a:cubicBezTo>
                <a:cubicBezTo>
                  <a:pt x="2805" y="646"/>
                  <a:pt x="2805" y="646"/>
                  <a:pt x="2805" y="646"/>
                </a:cubicBezTo>
                <a:cubicBezTo>
                  <a:pt x="2803" y="646"/>
                  <a:pt x="2803" y="646"/>
                  <a:pt x="2803" y="646"/>
                </a:cubicBezTo>
                <a:cubicBezTo>
                  <a:pt x="2801" y="643"/>
                  <a:pt x="2801" y="643"/>
                  <a:pt x="2801" y="643"/>
                </a:cubicBezTo>
                <a:cubicBezTo>
                  <a:pt x="2802" y="642"/>
                  <a:pt x="2802" y="642"/>
                  <a:pt x="2802" y="642"/>
                </a:cubicBezTo>
                <a:cubicBezTo>
                  <a:pt x="2805" y="640"/>
                  <a:pt x="2805" y="640"/>
                  <a:pt x="2805" y="640"/>
                </a:cubicBezTo>
                <a:cubicBezTo>
                  <a:pt x="2807" y="640"/>
                  <a:pt x="2807" y="640"/>
                  <a:pt x="2807" y="640"/>
                </a:cubicBezTo>
                <a:cubicBezTo>
                  <a:pt x="2810" y="641"/>
                  <a:pt x="2810" y="641"/>
                  <a:pt x="2810" y="641"/>
                </a:cubicBezTo>
                <a:cubicBezTo>
                  <a:pt x="2812" y="642"/>
                  <a:pt x="2812" y="642"/>
                  <a:pt x="2812" y="642"/>
                </a:cubicBezTo>
                <a:cubicBezTo>
                  <a:pt x="2812" y="641"/>
                  <a:pt x="2812" y="641"/>
                  <a:pt x="2812" y="641"/>
                </a:cubicBezTo>
                <a:cubicBezTo>
                  <a:pt x="2812" y="639"/>
                  <a:pt x="2812" y="639"/>
                  <a:pt x="2812" y="639"/>
                </a:cubicBezTo>
                <a:cubicBezTo>
                  <a:pt x="2812" y="637"/>
                  <a:pt x="2812" y="637"/>
                  <a:pt x="2812" y="637"/>
                </a:cubicBezTo>
                <a:cubicBezTo>
                  <a:pt x="2812" y="636"/>
                  <a:pt x="2812" y="636"/>
                  <a:pt x="2812" y="636"/>
                </a:cubicBezTo>
                <a:cubicBezTo>
                  <a:pt x="2813" y="635"/>
                  <a:pt x="2813" y="635"/>
                  <a:pt x="2813" y="635"/>
                </a:cubicBezTo>
                <a:cubicBezTo>
                  <a:pt x="2814" y="635"/>
                  <a:pt x="2814" y="635"/>
                  <a:pt x="2814" y="635"/>
                </a:cubicBezTo>
                <a:cubicBezTo>
                  <a:pt x="2815" y="636"/>
                  <a:pt x="2815" y="636"/>
                  <a:pt x="2815" y="636"/>
                </a:cubicBezTo>
                <a:cubicBezTo>
                  <a:pt x="2816" y="636"/>
                  <a:pt x="2816" y="636"/>
                  <a:pt x="2816" y="636"/>
                </a:cubicBezTo>
                <a:cubicBezTo>
                  <a:pt x="2818" y="635"/>
                  <a:pt x="2818" y="635"/>
                  <a:pt x="2818" y="635"/>
                </a:cubicBezTo>
                <a:cubicBezTo>
                  <a:pt x="2821" y="635"/>
                  <a:pt x="2821" y="635"/>
                  <a:pt x="2821" y="635"/>
                </a:cubicBezTo>
                <a:cubicBezTo>
                  <a:pt x="2824" y="634"/>
                  <a:pt x="2824" y="634"/>
                  <a:pt x="2824" y="634"/>
                </a:cubicBezTo>
                <a:cubicBezTo>
                  <a:pt x="2826" y="633"/>
                  <a:pt x="2826" y="633"/>
                  <a:pt x="2826" y="633"/>
                </a:cubicBezTo>
                <a:cubicBezTo>
                  <a:pt x="2827" y="634"/>
                  <a:pt x="2827" y="634"/>
                  <a:pt x="2827" y="634"/>
                </a:cubicBezTo>
                <a:cubicBezTo>
                  <a:pt x="2828" y="633"/>
                  <a:pt x="2828" y="633"/>
                  <a:pt x="2828" y="633"/>
                </a:cubicBezTo>
                <a:cubicBezTo>
                  <a:pt x="2828" y="633"/>
                  <a:pt x="2828" y="633"/>
                  <a:pt x="2828" y="633"/>
                </a:cubicBezTo>
                <a:cubicBezTo>
                  <a:pt x="2830" y="631"/>
                  <a:pt x="2830" y="631"/>
                  <a:pt x="2830" y="631"/>
                </a:cubicBezTo>
                <a:cubicBezTo>
                  <a:pt x="2831" y="630"/>
                  <a:pt x="2831" y="630"/>
                  <a:pt x="2831" y="630"/>
                </a:cubicBezTo>
                <a:cubicBezTo>
                  <a:pt x="2833" y="628"/>
                  <a:pt x="2833" y="628"/>
                  <a:pt x="2833" y="628"/>
                </a:cubicBezTo>
                <a:cubicBezTo>
                  <a:pt x="2836" y="628"/>
                  <a:pt x="2836" y="628"/>
                  <a:pt x="2836" y="628"/>
                </a:cubicBezTo>
                <a:cubicBezTo>
                  <a:pt x="2839" y="628"/>
                  <a:pt x="2839" y="628"/>
                  <a:pt x="2839" y="628"/>
                </a:cubicBezTo>
                <a:cubicBezTo>
                  <a:pt x="2840" y="628"/>
                  <a:pt x="2840" y="628"/>
                  <a:pt x="2840" y="628"/>
                </a:cubicBezTo>
                <a:cubicBezTo>
                  <a:pt x="2841" y="628"/>
                  <a:pt x="2841" y="628"/>
                  <a:pt x="2841" y="628"/>
                </a:cubicBezTo>
                <a:cubicBezTo>
                  <a:pt x="2841" y="630"/>
                  <a:pt x="2841" y="630"/>
                  <a:pt x="2841" y="630"/>
                </a:cubicBezTo>
                <a:cubicBezTo>
                  <a:pt x="2840" y="632"/>
                  <a:pt x="2840" y="632"/>
                  <a:pt x="2840" y="632"/>
                </a:cubicBezTo>
                <a:cubicBezTo>
                  <a:pt x="2839" y="634"/>
                  <a:pt x="2839" y="634"/>
                  <a:pt x="2839" y="634"/>
                </a:cubicBezTo>
                <a:cubicBezTo>
                  <a:pt x="2840" y="635"/>
                  <a:pt x="2840" y="635"/>
                  <a:pt x="2840" y="635"/>
                </a:cubicBezTo>
                <a:cubicBezTo>
                  <a:pt x="2840" y="636"/>
                  <a:pt x="2840" y="636"/>
                  <a:pt x="2840" y="636"/>
                </a:cubicBezTo>
                <a:cubicBezTo>
                  <a:pt x="2841" y="638"/>
                  <a:pt x="2841" y="638"/>
                  <a:pt x="2841" y="638"/>
                </a:cubicBezTo>
                <a:cubicBezTo>
                  <a:pt x="2840" y="639"/>
                  <a:pt x="2840" y="639"/>
                  <a:pt x="2840" y="639"/>
                </a:cubicBezTo>
                <a:cubicBezTo>
                  <a:pt x="2841" y="641"/>
                  <a:pt x="2841" y="641"/>
                  <a:pt x="2841" y="641"/>
                </a:cubicBezTo>
                <a:cubicBezTo>
                  <a:pt x="2843" y="642"/>
                  <a:pt x="2843" y="642"/>
                  <a:pt x="2843" y="642"/>
                </a:cubicBezTo>
                <a:cubicBezTo>
                  <a:pt x="2846" y="645"/>
                  <a:pt x="2846" y="645"/>
                  <a:pt x="2846" y="645"/>
                </a:cubicBezTo>
                <a:cubicBezTo>
                  <a:pt x="2848" y="645"/>
                  <a:pt x="2848" y="645"/>
                  <a:pt x="2848" y="645"/>
                </a:cubicBezTo>
                <a:cubicBezTo>
                  <a:pt x="2849" y="644"/>
                  <a:pt x="2849" y="644"/>
                  <a:pt x="2849" y="644"/>
                </a:cubicBezTo>
                <a:cubicBezTo>
                  <a:pt x="2851" y="642"/>
                  <a:pt x="2851" y="642"/>
                  <a:pt x="2851" y="642"/>
                </a:cubicBezTo>
                <a:cubicBezTo>
                  <a:pt x="2851" y="640"/>
                  <a:pt x="2851" y="640"/>
                  <a:pt x="2851" y="640"/>
                </a:cubicBezTo>
                <a:cubicBezTo>
                  <a:pt x="2852" y="639"/>
                  <a:pt x="2852" y="639"/>
                  <a:pt x="2852" y="639"/>
                </a:cubicBezTo>
                <a:cubicBezTo>
                  <a:pt x="2852" y="638"/>
                  <a:pt x="2852" y="638"/>
                  <a:pt x="2852" y="638"/>
                </a:cubicBezTo>
                <a:cubicBezTo>
                  <a:pt x="2852" y="637"/>
                  <a:pt x="2852" y="637"/>
                  <a:pt x="2852" y="637"/>
                </a:cubicBezTo>
                <a:cubicBezTo>
                  <a:pt x="2853" y="634"/>
                  <a:pt x="2853" y="634"/>
                  <a:pt x="2853" y="634"/>
                </a:cubicBezTo>
                <a:cubicBezTo>
                  <a:pt x="2855" y="634"/>
                  <a:pt x="2855" y="634"/>
                  <a:pt x="2855" y="634"/>
                </a:cubicBezTo>
                <a:cubicBezTo>
                  <a:pt x="2857" y="634"/>
                  <a:pt x="2857" y="634"/>
                  <a:pt x="2857" y="634"/>
                </a:cubicBezTo>
                <a:cubicBezTo>
                  <a:pt x="2857" y="633"/>
                  <a:pt x="2857" y="633"/>
                  <a:pt x="2857" y="633"/>
                </a:cubicBezTo>
                <a:cubicBezTo>
                  <a:pt x="2857" y="632"/>
                  <a:pt x="2857" y="632"/>
                  <a:pt x="2857" y="632"/>
                </a:cubicBezTo>
                <a:cubicBezTo>
                  <a:pt x="2856" y="630"/>
                  <a:pt x="2856" y="630"/>
                  <a:pt x="2856" y="630"/>
                </a:cubicBezTo>
                <a:cubicBezTo>
                  <a:pt x="2853" y="628"/>
                  <a:pt x="2853" y="628"/>
                  <a:pt x="2853" y="628"/>
                </a:cubicBezTo>
                <a:cubicBezTo>
                  <a:pt x="2852" y="627"/>
                  <a:pt x="2852" y="627"/>
                  <a:pt x="2852" y="627"/>
                </a:cubicBezTo>
                <a:cubicBezTo>
                  <a:pt x="2853" y="625"/>
                  <a:pt x="2853" y="625"/>
                  <a:pt x="2853" y="625"/>
                </a:cubicBezTo>
                <a:cubicBezTo>
                  <a:pt x="2854" y="624"/>
                  <a:pt x="2854" y="624"/>
                  <a:pt x="2854" y="624"/>
                </a:cubicBezTo>
                <a:cubicBezTo>
                  <a:pt x="2855" y="623"/>
                  <a:pt x="2855" y="623"/>
                  <a:pt x="2855" y="623"/>
                </a:cubicBezTo>
                <a:cubicBezTo>
                  <a:pt x="2854" y="624"/>
                  <a:pt x="2854" y="624"/>
                  <a:pt x="2854" y="624"/>
                </a:cubicBezTo>
                <a:cubicBezTo>
                  <a:pt x="2855" y="626"/>
                  <a:pt x="2855" y="626"/>
                  <a:pt x="2855" y="626"/>
                </a:cubicBezTo>
                <a:cubicBezTo>
                  <a:pt x="2855" y="627"/>
                  <a:pt x="2855" y="627"/>
                  <a:pt x="2855" y="627"/>
                </a:cubicBezTo>
                <a:cubicBezTo>
                  <a:pt x="2856" y="626"/>
                  <a:pt x="2856" y="626"/>
                  <a:pt x="2856" y="626"/>
                </a:cubicBezTo>
                <a:cubicBezTo>
                  <a:pt x="2857" y="626"/>
                  <a:pt x="2857" y="626"/>
                  <a:pt x="2857" y="626"/>
                </a:cubicBezTo>
                <a:cubicBezTo>
                  <a:pt x="2858" y="626"/>
                  <a:pt x="2858" y="626"/>
                  <a:pt x="2858" y="626"/>
                </a:cubicBezTo>
                <a:cubicBezTo>
                  <a:pt x="2859" y="627"/>
                  <a:pt x="2859" y="627"/>
                  <a:pt x="2859" y="627"/>
                </a:cubicBezTo>
                <a:cubicBezTo>
                  <a:pt x="2860" y="627"/>
                  <a:pt x="2860" y="627"/>
                  <a:pt x="2860" y="627"/>
                </a:cubicBezTo>
                <a:cubicBezTo>
                  <a:pt x="2861" y="627"/>
                  <a:pt x="2861" y="627"/>
                  <a:pt x="2861" y="627"/>
                </a:cubicBezTo>
                <a:cubicBezTo>
                  <a:pt x="2860" y="628"/>
                  <a:pt x="2860" y="628"/>
                  <a:pt x="2860" y="628"/>
                </a:cubicBezTo>
                <a:cubicBezTo>
                  <a:pt x="2859" y="628"/>
                  <a:pt x="2859" y="628"/>
                  <a:pt x="2859" y="628"/>
                </a:cubicBezTo>
                <a:cubicBezTo>
                  <a:pt x="2858" y="629"/>
                  <a:pt x="2858" y="629"/>
                  <a:pt x="2858" y="629"/>
                </a:cubicBezTo>
                <a:cubicBezTo>
                  <a:pt x="2859" y="629"/>
                  <a:pt x="2859" y="629"/>
                  <a:pt x="2859" y="629"/>
                </a:cubicBezTo>
                <a:cubicBezTo>
                  <a:pt x="2861" y="628"/>
                  <a:pt x="2861" y="628"/>
                  <a:pt x="2861" y="628"/>
                </a:cubicBezTo>
                <a:cubicBezTo>
                  <a:pt x="2863" y="627"/>
                  <a:pt x="2863" y="627"/>
                  <a:pt x="2863" y="627"/>
                </a:cubicBezTo>
                <a:cubicBezTo>
                  <a:pt x="2868" y="628"/>
                  <a:pt x="2868" y="628"/>
                  <a:pt x="2868" y="628"/>
                </a:cubicBezTo>
                <a:cubicBezTo>
                  <a:pt x="2871" y="627"/>
                  <a:pt x="2871" y="627"/>
                  <a:pt x="2871" y="627"/>
                </a:cubicBezTo>
                <a:cubicBezTo>
                  <a:pt x="2870" y="627"/>
                  <a:pt x="2870" y="627"/>
                  <a:pt x="2870" y="627"/>
                </a:cubicBezTo>
                <a:cubicBezTo>
                  <a:pt x="2870" y="625"/>
                  <a:pt x="2870" y="625"/>
                  <a:pt x="2870" y="625"/>
                </a:cubicBezTo>
                <a:cubicBezTo>
                  <a:pt x="2870" y="622"/>
                  <a:pt x="2870" y="622"/>
                  <a:pt x="2870" y="622"/>
                </a:cubicBezTo>
                <a:cubicBezTo>
                  <a:pt x="2872" y="621"/>
                  <a:pt x="2872" y="621"/>
                  <a:pt x="2872" y="621"/>
                </a:cubicBezTo>
                <a:cubicBezTo>
                  <a:pt x="2874" y="621"/>
                  <a:pt x="2874" y="621"/>
                  <a:pt x="2874" y="621"/>
                </a:cubicBezTo>
                <a:cubicBezTo>
                  <a:pt x="2874" y="623"/>
                  <a:pt x="2874" y="623"/>
                  <a:pt x="2874" y="623"/>
                </a:cubicBezTo>
                <a:cubicBezTo>
                  <a:pt x="2874" y="625"/>
                  <a:pt x="2874" y="625"/>
                  <a:pt x="2874" y="625"/>
                </a:cubicBezTo>
                <a:cubicBezTo>
                  <a:pt x="2875" y="627"/>
                  <a:pt x="2875" y="627"/>
                  <a:pt x="2875" y="627"/>
                </a:cubicBezTo>
                <a:cubicBezTo>
                  <a:pt x="2876" y="627"/>
                  <a:pt x="2876" y="627"/>
                  <a:pt x="2876" y="627"/>
                </a:cubicBezTo>
                <a:cubicBezTo>
                  <a:pt x="2878" y="625"/>
                  <a:pt x="2878" y="625"/>
                  <a:pt x="2878" y="625"/>
                </a:cubicBezTo>
                <a:cubicBezTo>
                  <a:pt x="2876" y="621"/>
                  <a:pt x="2876" y="621"/>
                  <a:pt x="2876" y="621"/>
                </a:cubicBezTo>
                <a:cubicBezTo>
                  <a:pt x="2877" y="619"/>
                  <a:pt x="2877" y="619"/>
                  <a:pt x="2877" y="619"/>
                </a:cubicBezTo>
                <a:cubicBezTo>
                  <a:pt x="2880" y="617"/>
                  <a:pt x="2880" y="617"/>
                  <a:pt x="2880" y="617"/>
                </a:cubicBezTo>
                <a:cubicBezTo>
                  <a:pt x="2881" y="617"/>
                  <a:pt x="2881" y="617"/>
                  <a:pt x="2881" y="617"/>
                </a:cubicBezTo>
                <a:cubicBezTo>
                  <a:pt x="2881" y="616"/>
                  <a:pt x="2881" y="616"/>
                  <a:pt x="2881" y="616"/>
                </a:cubicBezTo>
                <a:cubicBezTo>
                  <a:pt x="2880" y="615"/>
                  <a:pt x="2880" y="615"/>
                  <a:pt x="2880" y="615"/>
                </a:cubicBezTo>
                <a:cubicBezTo>
                  <a:pt x="2881" y="612"/>
                  <a:pt x="2881" y="612"/>
                  <a:pt x="2881" y="612"/>
                </a:cubicBezTo>
                <a:cubicBezTo>
                  <a:pt x="2882" y="612"/>
                  <a:pt x="2882" y="612"/>
                  <a:pt x="2882" y="612"/>
                </a:cubicBezTo>
                <a:cubicBezTo>
                  <a:pt x="2884" y="612"/>
                  <a:pt x="2884" y="612"/>
                  <a:pt x="2884" y="612"/>
                </a:cubicBezTo>
                <a:cubicBezTo>
                  <a:pt x="2884" y="613"/>
                  <a:pt x="2884" y="613"/>
                  <a:pt x="2884" y="613"/>
                </a:cubicBezTo>
                <a:cubicBezTo>
                  <a:pt x="2884" y="614"/>
                  <a:pt x="2884" y="614"/>
                  <a:pt x="2884" y="614"/>
                </a:cubicBezTo>
                <a:cubicBezTo>
                  <a:pt x="2883" y="617"/>
                  <a:pt x="2883" y="617"/>
                  <a:pt x="2883" y="617"/>
                </a:cubicBezTo>
                <a:cubicBezTo>
                  <a:pt x="2884" y="623"/>
                  <a:pt x="2884" y="623"/>
                  <a:pt x="2884" y="623"/>
                </a:cubicBezTo>
                <a:cubicBezTo>
                  <a:pt x="2885" y="623"/>
                  <a:pt x="2885" y="623"/>
                  <a:pt x="2885" y="623"/>
                </a:cubicBezTo>
                <a:cubicBezTo>
                  <a:pt x="2886" y="622"/>
                  <a:pt x="2886" y="622"/>
                  <a:pt x="2886" y="622"/>
                </a:cubicBezTo>
                <a:cubicBezTo>
                  <a:pt x="2887" y="621"/>
                  <a:pt x="2887" y="621"/>
                  <a:pt x="2887" y="621"/>
                </a:cubicBezTo>
                <a:cubicBezTo>
                  <a:pt x="2888" y="620"/>
                  <a:pt x="2888" y="620"/>
                  <a:pt x="2888" y="620"/>
                </a:cubicBezTo>
                <a:cubicBezTo>
                  <a:pt x="2890" y="618"/>
                  <a:pt x="2890" y="618"/>
                  <a:pt x="2890" y="618"/>
                </a:cubicBezTo>
                <a:cubicBezTo>
                  <a:pt x="2891" y="616"/>
                  <a:pt x="2891" y="616"/>
                  <a:pt x="2891" y="616"/>
                </a:cubicBezTo>
                <a:cubicBezTo>
                  <a:pt x="2891" y="614"/>
                  <a:pt x="2891" y="614"/>
                  <a:pt x="2891" y="614"/>
                </a:cubicBezTo>
                <a:cubicBezTo>
                  <a:pt x="2893" y="612"/>
                  <a:pt x="2893" y="612"/>
                  <a:pt x="2893" y="612"/>
                </a:cubicBezTo>
                <a:cubicBezTo>
                  <a:pt x="2892" y="611"/>
                  <a:pt x="2892" y="611"/>
                  <a:pt x="2892" y="611"/>
                </a:cubicBezTo>
                <a:cubicBezTo>
                  <a:pt x="2891" y="610"/>
                  <a:pt x="2891" y="610"/>
                  <a:pt x="2891" y="610"/>
                </a:cubicBezTo>
                <a:cubicBezTo>
                  <a:pt x="2889" y="607"/>
                  <a:pt x="2889" y="607"/>
                  <a:pt x="2889" y="607"/>
                </a:cubicBezTo>
                <a:cubicBezTo>
                  <a:pt x="2888" y="604"/>
                  <a:pt x="2888" y="604"/>
                  <a:pt x="2888" y="604"/>
                </a:cubicBezTo>
                <a:cubicBezTo>
                  <a:pt x="2888" y="599"/>
                  <a:pt x="2888" y="599"/>
                  <a:pt x="2888" y="599"/>
                </a:cubicBezTo>
                <a:cubicBezTo>
                  <a:pt x="2888" y="594"/>
                  <a:pt x="2888" y="594"/>
                  <a:pt x="2888" y="594"/>
                </a:cubicBezTo>
                <a:cubicBezTo>
                  <a:pt x="2888" y="590"/>
                  <a:pt x="2888" y="590"/>
                  <a:pt x="2888" y="590"/>
                </a:cubicBezTo>
                <a:cubicBezTo>
                  <a:pt x="2887" y="583"/>
                  <a:pt x="2887" y="583"/>
                  <a:pt x="2887" y="583"/>
                </a:cubicBezTo>
                <a:cubicBezTo>
                  <a:pt x="2884" y="579"/>
                  <a:pt x="2884" y="579"/>
                  <a:pt x="2884" y="579"/>
                </a:cubicBezTo>
                <a:cubicBezTo>
                  <a:pt x="2884" y="577"/>
                  <a:pt x="2884" y="577"/>
                  <a:pt x="2884" y="577"/>
                </a:cubicBezTo>
                <a:cubicBezTo>
                  <a:pt x="2885" y="573"/>
                  <a:pt x="2885" y="573"/>
                  <a:pt x="2885" y="573"/>
                </a:cubicBezTo>
                <a:cubicBezTo>
                  <a:pt x="2888" y="572"/>
                  <a:pt x="2888" y="572"/>
                  <a:pt x="2888" y="572"/>
                </a:cubicBezTo>
                <a:cubicBezTo>
                  <a:pt x="2889" y="572"/>
                  <a:pt x="2889" y="572"/>
                  <a:pt x="2889" y="572"/>
                </a:cubicBezTo>
                <a:cubicBezTo>
                  <a:pt x="2890" y="573"/>
                  <a:pt x="2890" y="573"/>
                  <a:pt x="2890" y="573"/>
                </a:cubicBezTo>
                <a:cubicBezTo>
                  <a:pt x="2891" y="573"/>
                  <a:pt x="2891" y="573"/>
                  <a:pt x="2891" y="573"/>
                </a:cubicBezTo>
                <a:cubicBezTo>
                  <a:pt x="2890" y="570"/>
                  <a:pt x="2890" y="570"/>
                  <a:pt x="2890" y="570"/>
                </a:cubicBezTo>
                <a:cubicBezTo>
                  <a:pt x="2890" y="569"/>
                  <a:pt x="2890" y="569"/>
                  <a:pt x="2890" y="569"/>
                </a:cubicBezTo>
                <a:cubicBezTo>
                  <a:pt x="2889" y="568"/>
                  <a:pt x="2889" y="568"/>
                  <a:pt x="2889" y="568"/>
                </a:cubicBezTo>
                <a:cubicBezTo>
                  <a:pt x="2889" y="566"/>
                  <a:pt x="2889" y="566"/>
                  <a:pt x="2889" y="566"/>
                </a:cubicBezTo>
                <a:cubicBezTo>
                  <a:pt x="2889" y="565"/>
                  <a:pt x="2889" y="565"/>
                  <a:pt x="2889" y="565"/>
                </a:cubicBezTo>
                <a:cubicBezTo>
                  <a:pt x="2889" y="563"/>
                  <a:pt x="2889" y="563"/>
                  <a:pt x="2889" y="563"/>
                </a:cubicBezTo>
                <a:cubicBezTo>
                  <a:pt x="2889" y="562"/>
                  <a:pt x="2889" y="562"/>
                  <a:pt x="2889" y="562"/>
                </a:cubicBezTo>
                <a:cubicBezTo>
                  <a:pt x="2889" y="561"/>
                  <a:pt x="2889" y="561"/>
                  <a:pt x="2889" y="561"/>
                </a:cubicBezTo>
                <a:cubicBezTo>
                  <a:pt x="2890" y="560"/>
                  <a:pt x="2890" y="560"/>
                  <a:pt x="2890" y="560"/>
                </a:cubicBezTo>
                <a:cubicBezTo>
                  <a:pt x="2889" y="559"/>
                  <a:pt x="2889" y="559"/>
                  <a:pt x="2889" y="559"/>
                </a:cubicBezTo>
                <a:cubicBezTo>
                  <a:pt x="2889" y="557"/>
                  <a:pt x="2889" y="557"/>
                  <a:pt x="2889" y="557"/>
                </a:cubicBezTo>
                <a:cubicBezTo>
                  <a:pt x="2889" y="555"/>
                  <a:pt x="2889" y="555"/>
                  <a:pt x="2889" y="555"/>
                </a:cubicBezTo>
                <a:cubicBezTo>
                  <a:pt x="2889" y="554"/>
                  <a:pt x="2889" y="554"/>
                  <a:pt x="2889" y="554"/>
                </a:cubicBezTo>
                <a:cubicBezTo>
                  <a:pt x="2888" y="550"/>
                  <a:pt x="2888" y="550"/>
                  <a:pt x="2888" y="550"/>
                </a:cubicBezTo>
                <a:cubicBezTo>
                  <a:pt x="2886" y="547"/>
                  <a:pt x="2886" y="547"/>
                  <a:pt x="2886" y="547"/>
                </a:cubicBezTo>
                <a:cubicBezTo>
                  <a:pt x="2885" y="547"/>
                  <a:pt x="2885" y="547"/>
                  <a:pt x="2885" y="547"/>
                </a:cubicBezTo>
                <a:cubicBezTo>
                  <a:pt x="2884" y="546"/>
                  <a:pt x="2884" y="546"/>
                  <a:pt x="2884" y="546"/>
                </a:cubicBezTo>
                <a:cubicBezTo>
                  <a:pt x="2884" y="542"/>
                  <a:pt x="2884" y="542"/>
                  <a:pt x="2884" y="542"/>
                </a:cubicBezTo>
                <a:cubicBezTo>
                  <a:pt x="2882" y="540"/>
                  <a:pt x="2882" y="540"/>
                  <a:pt x="2882" y="540"/>
                </a:cubicBezTo>
                <a:cubicBezTo>
                  <a:pt x="2878" y="535"/>
                  <a:pt x="2878" y="535"/>
                  <a:pt x="2878" y="535"/>
                </a:cubicBezTo>
                <a:cubicBezTo>
                  <a:pt x="2877" y="533"/>
                  <a:pt x="2877" y="533"/>
                  <a:pt x="2877" y="533"/>
                </a:cubicBezTo>
                <a:cubicBezTo>
                  <a:pt x="2876" y="530"/>
                  <a:pt x="2876" y="530"/>
                  <a:pt x="2876" y="530"/>
                </a:cubicBezTo>
                <a:cubicBezTo>
                  <a:pt x="2876" y="527"/>
                  <a:pt x="2876" y="527"/>
                  <a:pt x="2876" y="527"/>
                </a:cubicBezTo>
                <a:cubicBezTo>
                  <a:pt x="2876" y="526"/>
                  <a:pt x="2876" y="526"/>
                  <a:pt x="2876" y="526"/>
                </a:cubicBezTo>
                <a:cubicBezTo>
                  <a:pt x="2875" y="527"/>
                  <a:pt x="2875" y="527"/>
                  <a:pt x="2875" y="527"/>
                </a:cubicBezTo>
                <a:cubicBezTo>
                  <a:pt x="2874" y="527"/>
                  <a:pt x="2874" y="527"/>
                  <a:pt x="2874" y="527"/>
                </a:cubicBezTo>
                <a:cubicBezTo>
                  <a:pt x="2873" y="526"/>
                  <a:pt x="2873" y="526"/>
                  <a:pt x="2873" y="526"/>
                </a:cubicBezTo>
                <a:cubicBezTo>
                  <a:pt x="2871" y="526"/>
                  <a:pt x="2871" y="526"/>
                  <a:pt x="2871" y="526"/>
                </a:cubicBezTo>
                <a:cubicBezTo>
                  <a:pt x="2870" y="525"/>
                  <a:pt x="2870" y="525"/>
                  <a:pt x="2870" y="525"/>
                </a:cubicBezTo>
                <a:cubicBezTo>
                  <a:pt x="2871" y="526"/>
                  <a:pt x="2871" y="526"/>
                  <a:pt x="2871" y="526"/>
                </a:cubicBezTo>
                <a:cubicBezTo>
                  <a:pt x="2870" y="529"/>
                  <a:pt x="2870" y="529"/>
                  <a:pt x="2870" y="529"/>
                </a:cubicBezTo>
                <a:cubicBezTo>
                  <a:pt x="2870" y="530"/>
                  <a:pt x="2870" y="530"/>
                  <a:pt x="2870" y="530"/>
                </a:cubicBezTo>
                <a:cubicBezTo>
                  <a:pt x="2871" y="531"/>
                  <a:pt x="2871" y="531"/>
                  <a:pt x="2871" y="531"/>
                </a:cubicBezTo>
                <a:cubicBezTo>
                  <a:pt x="2872" y="531"/>
                  <a:pt x="2872" y="531"/>
                  <a:pt x="2872" y="531"/>
                </a:cubicBezTo>
                <a:cubicBezTo>
                  <a:pt x="2874" y="529"/>
                  <a:pt x="2874" y="529"/>
                  <a:pt x="2874" y="529"/>
                </a:cubicBezTo>
                <a:cubicBezTo>
                  <a:pt x="2875" y="531"/>
                  <a:pt x="2875" y="531"/>
                  <a:pt x="2875" y="531"/>
                </a:cubicBezTo>
                <a:cubicBezTo>
                  <a:pt x="2874" y="533"/>
                  <a:pt x="2874" y="533"/>
                  <a:pt x="2874" y="533"/>
                </a:cubicBezTo>
                <a:cubicBezTo>
                  <a:pt x="2873" y="534"/>
                  <a:pt x="2873" y="534"/>
                  <a:pt x="2873" y="534"/>
                </a:cubicBezTo>
                <a:cubicBezTo>
                  <a:pt x="2872" y="533"/>
                  <a:pt x="2872" y="533"/>
                  <a:pt x="2872" y="533"/>
                </a:cubicBezTo>
                <a:cubicBezTo>
                  <a:pt x="2871" y="533"/>
                  <a:pt x="2871" y="533"/>
                  <a:pt x="2871" y="533"/>
                </a:cubicBezTo>
                <a:cubicBezTo>
                  <a:pt x="2872" y="535"/>
                  <a:pt x="2872" y="535"/>
                  <a:pt x="2872" y="535"/>
                </a:cubicBezTo>
                <a:cubicBezTo>
                  <a:pt x="2871" y="536"/>
                  <a:pt x="2871" y="536"/>
                  <a:pt x="2871" y="536"/>
                </a:cubicBezTo>
                <a:cubicBezTo>
                  <a:pt x="2869" y="536"/>
                  <a:pt x="2869" y="536"/>
                  <a:pt x="2869" y="536"/>
                </a:cubicBezTo>
                <a:cubicBezTo>
                  <a:pt x="2869" y="534"/>
                  <a:pt x="2869" y="534"/>
                  <a:pt x="2869" y="534"/>
                </a:cubicBezTo>
                <a:cubicBezTo>
                  <a:pt x="2869" y="532"/>
                  <a:pt x="2869" y="532"/>
                  <a:pt x="2869" y="532"/>
                </a:cubicBezTo>
                <a:cubicBezTo>
                  <a:pt x="2868" y="531"/>
                  <a:pt x="2868" y="531"/>
                  <a:pt x="2868" y="531"/>
                </a:cubicBezTo>
                <a:cubicBezTo>
                  <a:pt x="2867" y="531"/>
                  <a:pt x="2867" y="531"/>
                  <a:pt x="2867" y="531"/>
                </a:cubicBezTo>
                <a:cubicBezTo>
                  <a:pt x="2866" y="531"/>
                  <a:pt x="2866" y="531"/>
                  <a:pt x="2866" y="531"/>
                </a:cubicBezTo>
                <a:cubicBezTo>
                  <a:pt x="2865" y="532"/>
                  <a:pt x="2865" y="532"/>
                  <a:pt x="2865" y="532"/>
                </a:cubicBezTo>
                <a:cubicBezTo>
                  <a:pt x="2866" y="535"/>
                  <a:pt x="2866" y="535"/>
                  <a:pt x="2866" y="535"/>
                </a:cubicBezTo>
                <a:cubicBezTo>
                  <a:pt x="2866" y="537"/>
                  <a:pt x="2866" y="537"/>
                  <a:pt x="2866" y="537"/>
                </a:cubicBezTo>
                <a:cubicBezTo>
                  <a:pt x="2865" y="538"/>
                  <a:pt x="2865" y="538"/>
                  <a:pt x="2865" y="538"/>
                </a:cubicBezTo>
                <a:cubicBezTo>
                  <a:pt x="2864" y="539"/>
                  <a:pt x="2864" y="539"/>
                  <a:pt x="2864" y="539"/>
                </a:cubicBezTo>
                <a:cubicBezTo>
                  <a:pt x="2864" y="541"/>
                  <a:pt x="2864" y="541"/>
                  <a:pt x="2864" y="541"/>
                </a:cubicBezTo>
                <a:cubicBezTo>
                  <a:pt x="2866" y="543"/>
                  <a:pt x="2866" y="543"/>
                  <a:pt x="2866" y="543"/>
                </a:cubicBezTo>
                <a:cubicBezTo>
                  <a:pt x="2867" y="545"/>
                  <a:pt x="2867" y="545"/>
                  <a:pt x="2867" y="545"/>
                </a:cubicBezTo>
                <a:cubicBezTo>
                  <a:pt x="2866" y="547"/>
                  <a:pt x="2866" y="547"/>
                  <a:pt x="2866" y="547"/>
                </a:cubicBezTo>
                <a:cubicBezTo>
                  <a:pt x="2865" y="548"/>
                  <a:pt x="2865" y="548"/>
                  <a:pt x="2865" y="548"/>
                </a:cubicBezTo>
                <a:cubicBezTo>
                  <a:pt x="2863" y="548"/>
                  <a:pt x="2863" y="548"/>
                  <a:pt x="2863" y="548"/>
                </a:cubicBezTo>
                <a:cubicBezTo>
                  <a:pt x="2863" y="549"/>
                  <a:pt x="2863" y="549"/>
                  <a:pt x="2863" y="549"/>
                </a:cubicBezTo>
                <a:cubicBezTo>
                  <a:pt x="2864" y="551"/>
                  <a:pt x="2864" y="551"/>
                  <a:pt x="2864" y="551"/>
                </a:cubicBezTo>
                <a:cubicBezTo>
                  <a:pt x="2866" y="551"/>
                  <a:pt x="2866" y="551"/>
                  <a:pt x="2866" y="551"/>
                </a:cubicBezTo>
                <a:cubicBezTo>
                  <a:pt x="2867" y="549"/>
                  <a:pt x="2867" y="549"/>
                  <a:pt x="2867" y="549"/>
                </a:cubicBezTo>
                <a:cubicBezTo>
                  <a:pt x="2869" y="554"/>
                  <a:pt x="2869" y="554"/>
                  <a:pt x="2869" y="554"/>
                </a:cubicBezTo>
                <a:cubicBezTo>
                  <a:pt x="2870" y="558"/>
                  <a:pt x="2870" y="558"/>
                  <a:pt x="2870" y="558"/>
                </a:cubicBezTo>
                <a:cubicBezTo>
                  <a:pt x="2870" y="561"/>
                  <a:pt x="2870" y="561"/>
                  <a:pt x="2870" y="561"/>
                </a:cubicBezTo>
                <a:cubicBezTo>
                  <a:pt x="2870" y="566"/>
                  <a:pt x="2870" y="566"/>
                  <a:pt x="2870" y="566"/>
                </a:cubicBezTo>
                <a:cubicBezTo>
                  <a:pt x="2868" y="573"/>
                  <a:pt x="2868" y="573"/>
                  <a:pt x="2868" y="573"/>
                </a:cubicBezTo>
                <a:cubicBezTo>
                  <a:pt x="2869" y="576"/>
                  <a:pt x="2869" y="576"/>
                  <a:pt x="2869" y="576"/>
                </a:cubicBezTo>
                <a:cubicBezTo>
                  <a:pt x="2868" y="579"/>
                  <a:pt x="2868" y="579"/>
                  <a:pt x="2868" y="579"/>
                </a:cubicBezTo>
                <a:cubicBezTo>
                  <a:pt x="2865" y="580"/>
                  <a:pt x="2865" y="580"/>
                  <a:pt x="2865" y="580"/>
                </a:cubicBezTo>
                <a:cubicBezTo>
                  <a:pt x="2864" y="583"/>
                  <a:pt x="2864" y="583"/>
                  <a:pt x="2864" y="583"/>
                </a:cubicBezTo>
                <a:cubicBezTo>
                  <a:pt x="2864" y="586"/>
                  <a:pt x="2864" y="586"/>
                  <a:pt x="2864" y="586"/>
                </a:cubicBezTo>
                <a:cubicBezTo>
                  <a:pt x="2863" y="588"/>
                  <a:pt x="2863" y="588"/>
                  <a:pt x="2863" y="588"/>
                </a:cubicBezTo>
                <a:cubicBezTo>
                  <a:pt x="2863" y="590"/>
                  <a:pt x="2863" y="590"/>
                  <a:pt x="2863" y="590"/>
                </a:cubicBezTo>
                <a:cubicBezTo>
                  <a:pt x="2860" y="593"/>
                  <a:pt x="2860" y="593"/>
                  <a:pt x="2860" y="593"/>
                </a:cubicBezTo>
                <a:cubicBezTo>
                  <a:pt x="2855" y="596"/>
                  <a:pt x="2855" y="596"/>
                  <a:pt x="2855" y="596"/>
                </a:cubicBezTo>
                <a:cubicBezTo>
                  <a:pt x="2854" y="596"/>
                  <a:pt x="2854" y="596"/>
                  <a:pt x="2854" y="596"/>
                </a:cubicBezTo>
                <a:cubicBezTo>
                  <a:pt x="2853" y="598"/>
                  <a:pt x="2853" y="598"/>
                  <a:pt x="2853" y="598"/>
                </a:cubicBezTo>
                <a:cubicBezTo>
                  <a:pt x="2850" y="597"/>
                  <a:pt x="2850" y="597"/>
                  <a:pt x="2850" y="597"/>
                </a:cubicBezTo>
                <a:cubicBezTo>
                  <a:pt x="2848" y="594"/>
                  <a:pt x="2848" y="594"/>
                  <a:pt x="2848" y="594"/>
                </a:cubicBezTo>
                <a:cubicBezTo>
                  <a:pt x="2848" y="593"/>
                  <a:pt x="2848" y="593"/>
                  <a:pt x="2848" y="593"/>
                </a:cubicBezTo>
                <a:cubicBezTo>
                  <a:pt x="2849" y="592"/>
                  <a:pt x="2849" y="592"/>
                  <a:pt x="2849" y="592"/>
                </a:cubicBezTo>
                <a:cubicBezTo>
                  <a:pt x="2850" y="590"/>
                  <a:pt x="2850" y="590"/>
                  <a:pt x="2850" y="590"/>
                </a:cubicBezTo>
                <a:cubicBezTo>
                  <a:pt x="2850" y="589"/>
                  <a:pt x="2850" y="589"/>
                  <a:pt x="2850" y="589"/>
                </a:cubicBezTo>
                <a:cubicBezTo>
                  <a:pt x="2851" y="588"/>
                  <a:pt x="2851" y="588"/>
                  <a:pt x="2851" y="588"/>
                </a:cubicBezTo>
                <a:cubicBezTo>
                  <a:pt x="2851" y="587"/>
                  <a:pt x="2851" y="587"/>
                  <a:pt x="2851" y="587"/>
                </a:cubicBezTo>
                <a:cubicBezTo>
                  <a:pt x="2849" y="588"/>
                  <a:pt x="2849" y="588"/>
                  <a:pt x="2849" y="588"/>
                </a:cubicBezTo>
                <a:cubicBezTo>
                  <a:pt x="2847" y="590"/>
                  <a:pt x="2847" y="590"/>
                  <a:pt x="2847" y="590"/>
                </a:cubicBezTo>
                <a:cubicBezTo>
                  <a:pt x="2845" y="590"/>
                  <a:pt x="2845" y="590"/>
                  <a:pt x="2845" y="590"/>
                </a:cubicBezTo>
                <a:cubicBezTo>
                  <a:pt x="2844" y="592"/>
                  <a:pt x="2844" y="592"/>
                  <a:pt x="2844" y="592"/>
                </a:cubicBezTo>
                <a:cubicBezTo>
                  <a:pt x="2846" y="595"/>
                  <a:pt x="2846" y="595"/>
                  <a:pt x="2846" y="595"/>
                </a:cubicBezTo>
                <a:cubicBezTo>
                  <a:pt x="2846" y="600"/>
                  <a:pt x="2846" y="600"/>
                  <a:pt x="2846" y="600"/>
                </a:cubicBezTo>
                <a:cubicBezTo>
                  <a:pt x="2846" y="602"/>
                  <a:pt x="2846" y="602"/>
                  <a:pt x="2846" y="602"/>
                </a:cubicBezTo>
                <a:cubicBezTo>
                  <a:pt x="2843" y="604"/>
                  <a:pt x="2843" y="604"/>
                  <a:pt x="2843" y="604"/>
                </a:cubicBezTo>
                <a:cubicBezTo>
                  <a:pt x="2843" y="606"/>
                  <a:pt x="2843" y="606"/>
                  <a:pt x="2843" y="606"/>
                </a:cubicBezTo>
                <a:cubicBezTo>
                  <a:pt x="2843" y="606"/>
                  <a:pt x="2843" y="606"/>
                  <a:pt x="2843" y="606"/>
                </a:cubicBezTo>
                <a:cubicBezTo>
                  <a:pt x="2842" y="610"/>
                  <a:pt x="2842" y="610"/>
                  <a:pt x="2842" y="610"/>
                </a:cubicBezTo>
                <a:cubicBezTo>
                  <a:pt x="2843" y="611"/>
                  <a:pt x="2843" y="611"/>
                  <a:pt x="2843" y="611"/>
                </a:cubicBezTo>
                <a:cubicBezTo>
                  <a:pt x="2843" y="612"/>
                  <a:pt x="2843" y="612"/>
                  <a:pt x="2843" y="612"/>
                </a:cubicBezTo>
                <a:cubicBezTo>
                  <a:pt x="2843" y="613"/>
                  <a:pt x="2843" y="613"/>
                  <a:pt x="2843" y="613"/>
                </a:cubicBezTo>
                <a:cubicBezTo>
                  <a:pt x="2843" y="614"/>
                  <a:pt x="2843" y="614"/>
                  <a:pt x="2843" y="614"/>
                </a:cubicBezTo>
                <a:cubicBezTo>
                  <a:pt x="2842" y="615"/>
                  <a:pt x="2842" y="615"/>
                  <a:pt x="2842" y="615"/>
                </a:cubicBezTo>
                <a:cubicBezTo>
                  <a:pt x="2842" y="615"/>
                  <a:pt x="2842" y="615"/>
                  <a:pt x="2842" y="615"/>
                </a:cubicBezTo>
                <a:cubicBezTo>
                  <a:pt x="2842" y="616"/>
                  <a:pt x="2842" y="616"/>
                  <a:pt x="2842" y="616"/>
                </a:cubicBezTo>
                <a:cubicBezTo>
                  <a:pt x="2841" y="617"/>
                  <a:pt x="2841" y="617"/>
                  <a:pt x="2841" y="617"/>
                </a:cubicBezTo>
                <a:cubicBezTo>
                  <a:pt x="2840" y="616"/>
                  <a:pt x="2840" y="616"/>
                  <a:pt x="2840" y="616"/>
                </a:cubicBezTo>
                <a:cubicBezTo>
                  <a:pt x="2838" y="617"/>
                  <a:pt x="2838" y="617"/>
                  <a:pt x="2838" y="617"/>
                </a:cubicBezTo>
                <a:cubicBezTo>
                  <a:pt x="2837" y="616"/>
                  <a:pt x="2837" y="616"/>
                  <a:pt x="2837" y="616"/>
                </a:cubicBezTo>
                <a:cubicBezTo>
                  <a:pt x="2837" y="614"/>
                  <a:pt x="2837" y="614"/>
                  <a:pt x="2837" y="614"/>
                </a:cubicBezTo>
                <a:cubicBezTo>
                  <a:pt x="2836" y="614"/>
                  <a:pt x="2836" y="614"/>
                  <a:pt x="2836" y="614"/>
                </a:cubicBezTo>
                <a:cubicBezTo>
                  <a:pt x="2835" y="615"/>
                  <a:pt x="2835" y="615"/>
                  <a:pt x="2835" y="615"/>
                </a:cubicBezTo>
                <a:cubicBezTo>
                  <a:pt x="2834" y="615"/>
                  <a:pt x="2834" y="615"/>
                  <a:pt x="2834" y="615"/>
                </a:cubicBezTo>
                <a:cubicBezTo>
                  <a:pt x="2833" y="615"/>
                  <a:pt x="2833" y="615"/>
                  <a:pt x="2833" y="615"/>
                </a:cubicBezTo>
                <a:cubicBezTo>
                  <a:pt x="2829" y="616"/>
                  <a:pt x="2829" y="616"/>
                  <a:pt x="2829" y="616"/>
                </a:cubicBezTo>
                <a:cubicBezTo>
                  <a:pt x="2826" y="617"/>
                  <a:pt x="2826" y="617"/>
                  <a:pt x="2826" y="617"/>
                </a:cubicBezTo>
                <a:cubicBezTo>
                  <a:pt x="2824" y="618"/>
                  <a:pt x="2824" y="618"/>
                  <a:pt x="2824" y="618"/>
                </a:cubicBezTo>
                <a:cubicBezTo>
                  <a:pt x="2822" y="618"/>
                  <a:pt x="2822" y="618"/>
                  <a:pt x="2822" y="618"/>
                </a:cubicBezTo>
                <a:cubicBezTo>
                  <a:pt x="2819" y="619"/>
                  <a:pt x="2819" y="619"/>
                  <a:pt x="2819" y="619"/>
                </a:cubicBezTo>
                <a:cubicBezTo>
                  <a:pt x="2818" y="618"/>
                  <a:pt x="2818" y="618"/>
                  <a:pt x="2818" y="618"/>
                </a:cubicBezTo>
                <a:cubicBezTo>
                  <a:pt x="2816" y="618"/>
                  <a:pt x="2816" y="618"/>
                  <a:pt x="2816" y="618"/>
                </a:cubicBezTo>
                <a:cubicBezTo>
                  <a:pt x="2812" y="621"/>
                  <a:pt x="2812" y="621"/>
                  <a:pt x="2812" y="621"/>
                </a:cubicBezTo>
                <a:cubicBezTo>
                  <a:pt x="2812" y="624"/>
                  <a:pt x="2812" y="624"/>
                  <a:pt x="2812" y="624"/>
                </a:cubicBezTo>
                <a:cubicBezTo>
                  <a:pt x="2810" y="624"/>
                  <a:pt x="2810" y="624"/>
                  <a:pt x="2810" y="624"/>
                </a:cubicBezTo>
                <a:cubicBezTo>
                  <a:pt x="2810" y="626"/>
                  <a:pt x="2810" y="626"/>
                  <a:pt x="2810" y="626"/>
                </a:cubicBezTo>
                <a:cubicBezTo>
                  <a:pt x="2807" y="629"/>
                  <a:pt x="2807" y="629"/>
                  <a:pt x="2807" y="629"/>
                </a:cubicBezTo>
                <a:cubicBezTo>
                  <a:pt x="2805" y="630"/>
                  <a:pt x="2805" y="630"/>
                  <a:pt x="2805" y="630"/>
                </a:cubicBezTo>
                <a:cubicBezTo>
                  <a:pt x="2804" y="632"/>
                  <a:pt x="2804" y="632"/>
                  <a:pt x="2804" y="632"/>
                </a:cubicBezTo>
                <a:cubicBezTo>
                  <a:pt x="2803" y="633"/>
                  <a:pt x="2803" y="633"/>
                  <a:pt x="2803" y="633"/>
                </a:cubicBezTo>
                <a:cubicBezTo>
                  <a:pt x="2802" y="635"/>
                  <a:pt x="2802" y="635"/>
                  <a:pt x="2802" y="635"/>
                </a:cubicBezTo>
                <a:cubicBezTo>
                  <a:pt x="2799" y="635"/>
                  <a:pt x="2799" y="635"/>
                  <a:pt x="2799" y="635"/>
                </a:cubicBezTo>
                <a:cubicBezTo>
                  <a:pt x="2798" y="637"/>
                  <a:pt x="2798" y="637"/>
                  <a:pt x="2798" y="637"/>
                </a:cubicBezTo>
                <a:cubicBezTo>
                  <a:pt x="2799" y="640"/>
                  <a:pt x="2799" y="640"/>
                  <a:pt x="2799" y="640"/>
                </a:cubicBezTo>
                <a:cubicBezTo>
                  <a:pt x="2800" y="640"/>
                  <a:pt x="2800" y="640"/>
                  <a:pt x="2800" y="640"/>
                </a:cubicBezTo>
                <a:cubicBezTo>
                  <a:pt x="2800" y="641"/>
                  <a:pt x="2800" y="641"/>
                  <a:pt x="2800" y="641"/>
                </a:cubicBezTo>
                <a:cubicBezTo>
                  <a:pt x="2800" y="642"/>
                  <a:pt x="2800" y="642"/>
                  <a:pt x="2800" y="642"/>
                </a:cubicBezTo>
                <a:lnTo>
                  <a:pt x="2798" y="643"/>
                </a:lnTo>
                <a:close/>
                <a:moveTo>
                  <a:pt x="2953" y="420"/>
                </a:moveTo>
                <a:cubicBezTo>
                  <a:pt x="2952" y="419"/>
                  <a:pt x="2952" y="419"/>
                  <a:pt x="2952" y="419"/>
                </a:cubicBezTo>
                <a:cubicBezTo>
                  <a:pt x="2952" y="420"/>
                  <a:pt x="2952" y="420"/>
                  <a:pt x="2952" y="420"/>
                </a:cubicBezTo>
                <a:cubicBezTo>
                  <a:pt x="2952" y="420"/>
                  <a:pt x="2952" y="420"/>
                  <a:pt x="2952" y="420"/>
                </a:cubicBezTo>
                <a:cubicBezTo>
                  <a:pt x="2953" y="421"/>
                  <a:pt x="2953" y="421"/>
                  <a:pt x="2953" y="421"/>
                </a:cubicBezTo>
                <a:lnTo>
                  <a:pt x="2953" y="420"/>
                </a:lnTo>
                <a:close/>
                <a:moveTo>
                  <a:pt x="2960" y="363"/>
                </a:moveTo>
                <a:cubicBezTo>
                  <a:pt x="2959" y="365"/>
                  <a:pt x="2959" y="365"/>
                  <a:pt x="2959" y="365"/>
                </a:cubicBezTo>
                <a:cubicBezTo>
                  <a:pt x="2958" y="365"/>
                  <a:pt x="2958" y="365"/>
                  <a:pt x="2958" y="365"/>
                </a:cubicBezTo>
                <a:cubicBezTo>
                  <a:pt x="2958" y="366"/>
                  <a:pt x="2958" y="366"/>
                  <a:pt x="2958" y="366"/>
                </a:cubicBezTo>
                <a:cubicBezTo>
                  <a:pt x="2959" y="367"/>
                  <a:pt x="2959" y="367"/>
                  <a:pt x="2959" y="367"/>
                </a:cubicBezTo>
                <a:cubicBezTo>
                  <a:pt x="2959" y="369"/>
                  <a:pt x="2959" y="369"/>
                  <a:pt x="2959" y="369"/>
                </a:cubicBezTo>
                <a:cubicBezTo>
                  <a:pt x="2958" y="370"/>
                  <a:pt x="2958" y="370"/>
                  <a:pt x="2958" y="370"/>
                </a:cubicBezTo>
                <a:cubicBezTo>
                  <a:pt x="2959" y="370"/>
                  <a:pt x="2959" y="370"/>
                  <a:pt x="2959" y="370"/>
                </a:cubicBezTo>
                <a:cubicBezTo>
                  <a:pt x="2961" y="370"/>
                  <a:pt x="2961" y="370"/>
                  <a:pt x="2961" y="370"/>
                </a:cubicBezTo>
                <a:cubicBezTo>
                  <a:pt x="2961" y="371"/>
                  <a:pt x="2961" y="371"/>
                  <a:pt x="2961" y="371"/>
                </a:cubicBezTo>
                <a:cubicBezTo>
                  <a:pt x="2962" y="371"/>
                  <a:pt x="2962" y="371"/>
                  <a:pt x="2962" y="371"/>
                </a:cubicBezTo>
                <a:cubicBezTo>
                  <a:pt x="2962" y="369"/>
                  <a:pt x="2962" y="369"/>
                  <a:pt x="2962" y="369"/>
                </a:cubicBezTo>
                <a:cubicBezTo>
                  <a:pt x="2962" y="367"/>
                  <a:pt x="2962" y="367"/>
                  <a:pt x="2962" y="367"/>
                </a:cubicBezTo>
                <a:cubicBezTo>
                  <a:pt x="2964" y="366"/>
                  <a:pt x="2964" y="366"/>
                  <a:pt x="2964" y="366"/>
                </a:cubicBezTo>
                <a:cubicBezTo>
                  <a:pt x="2965" y="365"/>
                  <a:pt x="2965" y="365"/>
                  <a:pt x="2965" y="365"/>
                </a:cubicBezTo>
                <a:cubicBezTo>
                  <a:pt x="2965" y="363"/>
                  <a:pt x="2965" y="363"/>
                  <a:pt x="2965" y="363"/>
                </a:cubicBezTo>
                <a:cubicBezTo>
                  <a:pt x="2965" y="361"/>
                  <a:pt x="2965" y="361"/>
                  <a:pt x="2965" y="361"/>
                </a:cubicBezTo>
                <a:cubicBezTo>
                  <a:pt x="2966" y="360"/>
                  <a:pt x="2966" y="360"/>
                  <a:pt x="2966" y="360"/>
                </a:cubicBezTo>
                <a:cubicBezTo>
                  <a:pt x="2966" y="358"/>
                  <a:pt x="2966" y="358"/>
                  <a:pt x="2966" y="358"/>
                </a:cubicBezTo>
                <a:cubicBezTo>
                  <a:pt x="2963" y="355"/>
                  <a:pt x="2963" y="355"/>
                  <a:pt x="2963" y="355"/>
                </a:cubicBezTo>
                <a:cubicBezTo>
                  <a:pt x="2962" y="357"/>
                  <a:pt x="2962" y="357"/>
                  <a:pt x="2962" y="357"/>
                </a:cubicBezTo>
                <a:cubicBezTo>
                  <a:pt x="2962" y="360"/>
                  <a:pt x="2962" y="360"/>
                  <a:pt x="2962" y="360"/>
                </a:cubicBezTo>
                <a:cubicBezTo>
                  <a:pt x="2962" y="362"/>
                  <a:pt x="2962" y="362"/>
                  <a:pt x="2962" y="362"/>
                </a:cubicBezTo>
                <a:lnTo>
                  <a:pt x="2960" y="363"/>
                </a:lnTo>
                <a:close/>
                <a:moveTo>
                  <a:pt x="2951" y="427"/>
                </a:moveTo>
                <a:cubicBezTo>
                  <a:pt x="2951" y="424"/>
                  <a:pt x="2951" y="424"/>
                  <a:pt x="2951" y="424"/>
                </a:cubicBezTo>
                <a:cubicBezTo>
                  <a:pt x="2951" y="424"/>
                  <a:pt x="2951" y="424"/>
                  <a:pt x="2951" y="424"/>
                </a:cubicBezTo>
                <a:cubicBezTo>
                  <a:pt x="2950" y="425"/>
                  <a:pt x="2950" y="425"/>
                  <a:pt x="2950" y="425"/>
                </a:cubicBezTo>
                <a:cubicBezTo>
                  <a:pt x="2950" y="428"/>
                  <a:pt x="2950" y="428"/>
                  <a:pt x="2950" y="428"/>
                </a:cubicBezTo>
                <a:cubicBezTo>
                  <a:pt x="2950" y="428"/>
                  <a:pt x="2950" y="428"/>
                  <a:pt x="2950" y="428"/>
                </a:cubicBezTo>
                <a:lnTo>
                  <a:pt x="2951" y="427"/>
                </a:lnTo>
                <a:close/>
                <a:moveTo>
                  <a:pt x="2967" y="357"/>
                </a:moveTo>
                <a:cubicBezTo>
                  <a:pt x="2968" y="356"/>
                  <a:pt x="2968" y="356"/>
                  <a:pt x="2968" y="356"/>
                </a:cubicBezTo>
                <a:cubicBezTo>
                  <a:pt x="2967" y="354"/>
                  <a:pt x="2967" y="354"/>
                  <a:pt x="2967" y="354"/>
                </a:cubicBezTo>
                <a:cubicBezTo>
                  <a:pt x="2966" y="353"/>
                  <a:pt x="2966" y="353"/>
                  <a:pt x="2966" y="353"/>
                </a:cubicBezTo>
                <a:cubicBezTo>
                  <a:pt x="2965" y="354"/>
                  <a:pt x="2965" y="354"/>
                  <a:pt x="2965" y="354"/>
                </a:cubicBezTo>
                <a:cubicBezTo>
                  <a:pt x="2965" y="355"/>
                  <a:pt x="2965" y="355"/>
                  <a:pt x="2965" y="355"/>
                </a:cubicBezTo>
                <a:cubicBezTo>
                  <a:pt x="2966" y="357"/>
                  <a:pt x="2966" y="357"/>
                  <a:pt x="2966" y="357"/>
                </a:cubicBezTo>
                <a:lnTo>
                  <a:pt x="2967" y="357"/>
                </a:lnTo>
                <a:close/>
                <a:moveTo>
                  <a:pt x="3025" y="1132"/>
                </a:moveTo>
                <a:cubicBezTo>
                  <a:pt x="3024" y="1131"/>
                  <a:pt x="3024" y="1131"/>
                  <a:pt x="3024" y="1131"/>
                </a:cubicBezTo>
                <a:cubicBezTo>
                  <a:pt x="3023" y="1131"/>
                  <a:pt x="3023" y="1131"/>
                  <a:pt x="3023" y="1131"/>
                </a:cubicBezTo>
                <a:cubicBezTo>
                  <a:pt x="3022" y="1131"/>
                  <a:pt x="3022" y="1131"/>
                  <a:pt x="3022" y="1131"/>
                </a:cubicBezTo>
                <a:cubicBezTo>
                  <a:pt x="3021" y="1131"/>
                  <a:pt x="3021" y="1131"/>
                  <a:pt x="3021" y="1131"/>
                </a:cubicBezTo>
                <a:cubicBezTo>
                  <a:pt x="3020" y="1131"/>
                  <a:pt x="3020" y="1131"/>
                  <a:pt x="3020" y="1131"/>
                </a:cubicBezTo>
                <a:cubicBezTo>
                  <a:pt x="3018" y="1129"/>
                  <a:pt x="3018" y="1129"/>
                  <a:pt x="3018" y="1129"/>
                </a:cubicBezTo>
                <a:cubicBezTo>
                  <a:pt x="3018" y="1126"/>
                  <a:pt x="3018" y="1126"/>
                  <a:pt x="3018" y="1126"/>
                </a:cubicBezTo>
                <a:cubicBezTo>
                  <a:pt x="3016" y="1125"/>
                  <a:pt x="3016" y="1125"/>
                  <a:pt x="3016" y="1125"/>
                </a:cubicBezTo>
                <a:cubicBezTo>
                  <a:pt x="3014" y="1121"/>
                  <a:pt x="3014" y="1121"/>
                  <a:pt x="3014" y="1121"/>
                </a:cubicBezTo>
                <a:cubicBezTo>
                  <a:pt x="3013" y="1120"/>
                  <a:pt x="3013" y="1120"/>
                  <a:pt x="3013" y="1120"/>
                </a:cubicBezTo>
                <a:cubicBezTo>
                  <a:pt x="3013" y="1119"/>
                  <a:pt x="3013" y="1119"/>
                  <a:pt x="3013" y="1119"/>
                </a:cubicBezTo>
                <a:cubicBezTo>
                  <a:pt x="3010" y="1119"/>
                  <a:pt x="3010" y="1119"/>
                  <a:pt x="3010" y="1119"/>
                </a:cubicBezTo>
                <a:cubicBezTo>
                  <a:pt x="3009" y="1118"/>
                  <a:pt x="3009" y="1118"/>
                  <a:pt x="3009" y="1118"/>
                </a:cubicBezTo>
                <a:cubicBezTo>
                  <a:pt x="3008" y="1116"/>
                  <a:pt x="3008" y="1116"/>
                  <a:pt x="3008" y="1116"/>
                </a:cubicBezTo>
                <a:cubicBezTo>
                  <a:pt x="3006" y="1114"/>
                  <a:pt x="3006" y="1114"/>
                  <a:pt x="3006" y="1114"/>
                </a:cubicBezTo>
                <a:cubicBezTo>
                  <a:pt x="3005" y="1111"/>
                  <a:pt x="3005" y="1111"/>
                  <a:pt x="3005" y="1111"/>
                </a:cubicBezTo>
                <a:cubicBezTo>
                  <a:pt x="3004" y="1110"/>
                  <a:pt x="3004" y="1110"/>
                  <a:pt x="3004" y="1110"/>
                </a:cubicBezTo>
                <a:cubicBezTo>
                  <a:pt x="3003" y="1108"/>
                  <a:pt x="3003" y="1108"/>
                  <a:pt x="3003" y="1108"/>
                </a:cubicBezTo>
                <a:cubicBezTo>
                  <a:pt x="3003" y="1107"/>
                  <a:pt x="3003" y="1107"/>
                  <a:pt x="3003" y="1107"/>
                </a:cubicBezTo>
                <a:cubicBezTo>
                  <a:pt x="3007" y="1108"/>
                  <a:pt x="3007" y="1108"/>
                  <a:pt x="3007" y="1108"/>
                </a:cubicBezTo>
                <a:cubicBezTo>
                  <a:pt x="3011" y="1106"/>
                  <a:pt x="3011" y="1106"/>
                  <a:pt x="3011" y="1106"/>
                </a:cubicBezTo>
                <a:cubicBezTo>
                  <a:pt x="3012" y="1104"/>
                  <a:pt x="3012" y="1104"/>
                  <a:pt x="3012" y="1104"/>
                </a:cubicBezTo>
                <a:cubicBezTo>
                  <a:pt x="3011" y="1102"/>
                  <a:pt x="3011" y="1102"/>
                  <a:pt x="3011" y="1102"/>
                </a:cubicBezTo>
                <a:cubicBezTo>
                  <a:pt x="3008" y="1099"/>
                  <a:pt x="3008" y="1099"/>
                  <a:pt x="3008" y="1099"/>
                </a:cubicBezTo>
                <a:cubicBezTo>
                  <a:pt x="3006" y="1098"/>
                  <a:pt x="3006" y="1098"/>
                  <a:pt x="3006" y="1098"/>
                </a:cubicBezTo>
                <a:cubicBezTo>
                  <a:pt x="3005" y="1099"/>
                  <a:pt x="3005" y="1099"/>
                  <a:pt x="3005" y="1099"/>
                </a:cubicBezTo>
                <a:cubicBezTo>
                  <a:pt x="3003" y="1098"/>
                  <a:pt x="3003" y="1098"/>
                  <a:pt x="3003" y="1098"/>
                </a:cubicBezTo>
                <a:cubicBezTo>
                  <a:pt x="3000" y="1096"/>
                  <a:pt x="3000" y="1096"/>
                  <a:pt x="3000" y="1096"/>
                </a:cubicBezTo>
                <a:cubicBezTo>
                  <a:pt x="2998" y="1094"/>
                  <a:pt x="2998" y="1094"/>
                  <a:pt x="2998" y="1094"/>
                </a:cubicBezTo>
                <a:cubicBezTo>
                  <a:pt x="2996" y="1095"/>
                  <a:pt x="2996" y="1095"/>
                  <a:pt x="2996" y="1095"/>
                </a:cubicBezTo>
                <a:cubicBezTo>
                  <a:pt x="2991" y="1093"/>
                  <a:pt x="2991" y="1093"/>
                  <a:pt x="2991" y="1093"/>
                </a:cubicBezTo>
                <a:cubicBezTo>
                  <a:pt x="2990" y="1092"/>
                  <a:pt x="2990" y="1092"/>
                  <a:pt x="2990" y="1092"/>
                </a:cubicBezTo>
                <a:cubicBezTo>
                  <a:pt x="2992" y="1089"/>
                  <a:pt x="2992" y="1089"/>
                  <a:pt x="2992" y="1089"/>
                </a:cubicBezTo>
                <a:cubicBezTo>
                  <a:pt x="2992" y="1087"/>
                  <a:pt x="2992" y="1087"/>
                  <a:pt x="2992" y="1087"/>
                </a:cubicBezTo>
                <a:cubicBezTo>
                  <a:pt x="2991" y="1086"/>
                  <a:pt x="2991" y="1086"/>
                  <a:pt x="2991" y="1086"/>
                </a:cubicBezTo>
                <a:cubicBezTo>
                  <a:pt x="2987" y="1082"/>
                  <a:pt x="2987" y="1082"/>
                  <a:pt x="2987" y="1082"/>
                </a:cubicBezTo>
                <a:cubicBezTo>
                  <a:pt x="2986" y="1082"/>
                  <a:pt x="2986" y="1082"/>
                  <a:pt x="2986" y="1082"/>
                </a:cubicBezTo>
                <a:cubicBezTo>
                  <a:pt x="2985" y="1083"/>
                  <a:pt x="2985" y="1083"/>
                  <a:pt x="2985" y="1083"/>
                </a:cubicBezTo>
                <a:cubicBezTo>
                  <a:pt x="2984" y="1081"/>
                  <a:pt x="2984" y="1081"/>
                  <a:pt x="2984" y="1081"/>
                </a:cubicBezTo>
                <a:cubicBezTo>
                  <a:pt x="2982" y="1080"/>
                  <a:pt x="2982" y="1080"/>
                  <a:pt x="2982" y="1080"/>
                </a:cubicBezTo>
                <a:cubicBezTo>
                  <a:pt x="2982" y="1078"/>
                  <a:pt x="2982" y="1078"/>
                  <a:pt x="2982" y="1078"/>
                </a:cubicBezTo>
                <a:cubicBezTo>
                  <a:pt x="2980" y="1078"/>
                  <a:pt x="2980" y="1078"/>
                  <a:pt x="2980" y="1078"/>
                </a:cubicBezTo>
                <a:cubicBezTo>
                  <a:pt x="2978" y="1076"/>
                  <a:pt x="2978" y="1076"/>
                  <a:pt x="2978" y="1076"/>
                </a:cubicBezTo>
                <a:cubicBezTo>
                  <a:pt x="2978" y="1077"/>
                  <a:pt x="2978" y="1077"/>
                  <a:pt x="2978" y="1077"/>
                </a:cubicBezTo>
                <a:cubicBezTo>
                  <a:pt x="2976" y="1076"/>
                  <a:pt x="2976" y="1076"/>
                  <a:pt x="2976" y="1076"/>
                </a:cubicBezTo>
                <a:cubicBezTo>
                  <a:pt x="2974" y="1075"/>
                  <a:pt x="2974" y="1075"/>
                  <a:pt x="2974" y="1075"/>
                </a:cubicBezTo>
                <a:cubicBezTo>
                  <a:pt x="2971" y="1074"/>
                  <a:pt x="2971" y="1074"/>
                  <a:pt x="2971" y="1074"/>
                </a:cubicBezTo>
                <a:cubicBezTo>
                  <a:pt x="2969" y="1073"/>
                  <a:pt x="2969" y="1073"/>
                  <a:pt x="2969" y="1073"/>
                </a:cubicBezTo>
                <a:cubicBezTo>
                  <a:pt x="2965" y="1071"/>
                  <a:pt x="2965" y="1071"/>
                  <a:pt x="2965" y="1071"/>
                </a:cubicBezTo>
                <a:cubicBezTo>
                  <a:pt x="2960" y="1070"/>
                  <a:pt x="2960" y="1070"/>
                  <a:pt x="2960" y="1070"/>
                </a:cubicBezTo>
                <a:cubicBezTo>
                  <a:pt x="2958" y="1070"/>
                  <a:pt x="2958" y="1070"/>
                  <a:pt x="2958" y="1070"/>
                </a:cubicBezTo>
                <a:cubicBezTo>
                  <a:pt x="2957" y="1068"/>
                  <a:pt x="2957" y="1068"/>
                  <a:pt x="2957" y="1068"/>
                </a:cubicBezTo>
                <a:cubicBezTo>
                  <a:pt x="2956" y="1068"/>
                  <a:pt x="2956" y="1068"/>
                  <a:pt x="2956" y="1068"/>
                </a:cubicBezTo>
                <a:cubicBezTo>
                  <a:pt x="2955" y="1069"/>
                  <a:pt x="2955" y="1069"/>
                  <a:pt x="2955" y="1069"/>
                </a:cubicBezTo>
                <a:cubicBezTo>
                  <a:pt x="2951" y="1067"/>
                  <a:pt x="2951" y="1067"/>
                  <a:pt x="2951" y="1067"/>
                </a:cubicBezTo>
                <a:cubicBezTo>
                  <a:pt x="2950" y="1066"/>
                  <a:pt x="2950" y="1066"/>
                  <a:pt x="2950" y="1066"/>
                </a:cubicBezTo>
                <a:cubicBezTo>
                  <a:pt x="2948" y="1065"/>
                  <a:pt x="2948" y="1065"/>
                  <a:pt x="2948" y="1065"/>
                </a:cubicBezTo>
                <a:cubicBezTo>
                  <a:pt x="2945" y="1064"/>
                  <a:pt x="2945" y="1064"/>
                  <a:pt x="2945" y="1064"/>
                </a:cubicBezTo>
                <a:cubicBezTo>
                  <a:pt x="2943" y="1064"/>
                  <a:pt x="2943" y="1064"/>
                  <a:pt x="2943" y="1064"/>
                </a:cubicBezTo>
                <a:cubicBezTo>
                  <a:pt x="2943" y="1064"/>
                  <a:pt x="2943" y="1064"/>
                  <a:pt x="2943" y="1064"/>
                </a:cubicBezTo>
                <a:cubicBezTo>
                  <a:pt x="2941" y="1064"/>
                  <a:pt x="2941" y="1064"/>
                  <a:pt x="2941" y="1064"/>
                </a:cubicBezTo>
                <a:cubicBezTo>
                  <a:pt x="2940" y="1064"/>
                  <a:pt x="2940" y="1064"/>
                  <a:pt x="2940" y="1064"/>
                </a:cubicBezTo>
                <a:cubicBezTo>
                  <a:pt x="2940" y="1063"/>
                  <a:pt x="2940" y="1063"/>
                  <a:pt x="2940" y="1063"/>
                </a:cubicBezTo>
                <a:cubicBezTo>
                  <a:pt x="2940" y="1062"/>
                  <a:pt x="2940" y="1062"/>
                  <a:pt x="2940" y="1062"/>
                </a:cubicBezTo>
                <a:cubicBezTo>
                  <a:pt x="2939" y="1061"/>
                  <a:pt x="2939" y="1061"/>
                  <a:pt x="2939" y="1061"/>
                </a:cubicBezTo>
                <a:cubicBezTo>
                  <a:pt x="2937" y="1061"/>
                  <a:pt x="2937" y="1061"/>
                  <a:pt x="2937" y="1061"/>
                </a:cubicBezTo>
                <a:cubicBezTo>
                  <a:pt x="2934" y="1060"/>
                  <a:pt x="2934" y="1060"/>
                  <a:pt x="2934" y="1060"/>
                </a:cubicBezTo>
                <a:cubicBezTo>
                  <a:pt x="2933" y="1060"/>
                  <a:pt x="2933" y="1060"/>
                  <a:pt x="2933" y="1060"/>
                </a:cubicBezTo>
                <a:cubicBezTo>
                  <a:pt x="2932" y="1060"/>
                  <a:pt x="2932" y="1060"/>
                  <a:pt x="2932" y="1060"/>
                </a:cubicBezTo>
                <a:cubicBezTo>
                  <a:pt x="2926" y="1058"/>
                  <a:pt x="2926" y="1058"/>
                  <a:pt x="2926" y="1058"/>
                </a:cubicBezTo>
                <a:cubicBezTo>
                  <a:pt x="2923" y="1057"/>
                  <a:pt x="2923" y="1057"/>
                  <a:pt x="2923" y="1057"/>
                </a:cubicBezTo>
                <a:cubicBezTo>
                  <a:pt x="2921" y="1057"/>
                  <a:pt x="2921" y="1057"/>
                  <a:pt x="2921" y="1057"/>
                </a:cubicBezTo>
                <a:cubicBezTo>
                  <a:pt x="2919" y="1055"/>
                  <a:pt x="2919" y="1055"/>
                  <a:pt x="2919" y="1055"/>
                </a:cubicBezTo>
                <a:cubicBezTo>
                  <a:pt x="2916" y="1054"/>
                  <a:pt x="2916" y="1054"/>
                  <a:pt x="2916" y="1054"/>
                </a:cubicBezTo>
                <a:cubicBezTo>
                  <a:pt x="2913" y="1053"/>
                  <a:pt x="2913" y="1053"/>
                  <a:pt x="2913" y="1053"/>
                </a:cubicBezTo>
                <a:cubicBezTo>
                  <a:pt x="2911" y="1051"/>
                  <a:pt x="2911" y="1051"/>
                  <a:pt x="2911" y="1051"/>
                </a:cubicBezTo>
                <a:cubicBezTo>
                  <a:pt x="2909" y="1051"/>
                  <a:pt x="2909" y="1051"/>
                  <a:pt x="2909" y="1051"/>
                </a:cubicBezTo>
                <a:cubicBezTo>
                  <a:pt x="2904" y="1054"/>
                  <a:pt x="2904" y="1054"/>
                  <a:pt x="2904" y="1054"/>
                </a:cubicBezTo>
                <a:cubicBezTo>
                  <a:pt x="2903" y="1055"/>
                  <a:pt x="2903" y="1055"/>
                  <a:pt x="2903" y="1055"/>
                </a:cubicBezTo>
                <a:cubicBezTo>
                  <a:pt x="2904" y="1057"/>
                  <a:pt x="2904" y="1057"/>
                  <a:pt x="2904" y="1057"/>
                </a:cubicBezTo>
                <a:cubicBezTo>
                  <a:pt x="2904" y="1058"/>
                  <a:pt x="2904" y="1058"/>
                  <a:pt x="2904" y="1058"/>
                </a:cubicBezTo>
                <a:cubicBezTo>
                  <a:pt x="2901" y="1059"/>
                  <a:pt x="2901" y="1059"/>
                  <a:pt x="2901" y="1059"/>
                </a:cubicBezTo>
                <a:cubicBezTo>
                  <a:pt x="2899" y="1059"/>
                  <a:pt x="2899" y="1059"/>
                  <a:pt x="2899" y="1059"/>
                </a:cubicBezTo>
                <a:cubicBezTo>
                  <a:pt x="2898" y="1060"/>
                  <a:pt x="2898" y="1060"/>
                  <a:pt x="2898" y="1060"/>
                </a:cubicBezTo>
                <a:cubicBezTo>
                  <a:pt x="2897" y="1059"/>
                  <a:pt x="2897" y="1059"/>
                  <a:pt x="2897" y="1059"/>
                </a:cubicBezTo>
                <a:cubicBezTo>
                  <a:pt x="2896" y="1060"/>
                  <a:pt x="2896" y="1060"/>
                  <a:pt x="2896" y="1060"/>
                </a:cubicBezTo>
                <a:cubicBezTo>
                  <a:pt x="2896" y="1062"/>
                  <a:pt x="2896" y="1062"/>
                  <a:pt x="2896" y="1062"/>
                </a:cubicBezTo>
                <a:cubicBezTo>
                  <a:pt x="2894" y="1063"/>
                  <a:pt x="2894" y="1063"/>
                  <a:pt x="2894" y="1063"/>
                </a:cubicBezTo>
                <a:cubicBezTo>
                  <a:pt x="2892" y="1063"/>
                  <a:pt x="2892" y="1063"/>
                  <a:pt x="2892" y="1063"/>
                </a:cubicBezTo>
                <a:cubicBezTo>
                  <a:pt x="2891" y="1065"/>
                  <a:pt x="2891" y="1065"/>
                  <a:pt x="2891" y="1065"/>
                </a:cubicBezTo>
                <a:cubicBezTo>
                  <a:pt x="2891" y="1068"/>
                  <a:pt x="2891" y="1068"/>
                  <a:pt x="2891" y="1068"/>
                </a:cubicBezTo>
                <a:cubicBezTo>
                  <a:pt x="2889" y="1068"/>
                  <a:pt x="2889" y="1068"/>
                  <a:pt x="2889" y="1068"/>
                </a:cubicBezTo>
                <a:cubicBezTo>
                  <a:pt x="2888" y="1069"/>
                  <a:pt x="2888" y="1069"/>
                  <a:pt x="2888" y="1069"/>
                </a:cubicBezTo>
                <a:cubicBezTo>
                  <a:pt x="2888" y="1071"/>
                  <a:pt x="2888" y="1071"/>
                  <a:pt x="2888" y="1071"/>
                </a:cubicBezTo>
                <a:cubicBezTo>
                  <a:pt x="2886" y="1072"/>
                  <a:pt x="2886" y="1072"/>
                  <a:pt x="2886" y="1072"/>
                </a:cubicBezTo>
                <a:cubicBezTo>
                  <a:pt x="2884" y="1072"/>
                  <a:pt x="2884" y="1072"/>
                  <a:pt x="2884" y="1072"/>
                </a:cubicBezTo>
                <a:cubicBezTo>
                  <a:pt x="2883" y="1071"/>
                  <a:pt x="2883" y="1071"/>
                  <a:pt x="2883" y="1071"/>
                </a:cubicBezTo>
                <a:cubicBezTo>
                  <a:pt x="2881" y="1069"/>
                  <a:pt x="2881" y="1069"/>
                  <a:pt x="2881" y="1069"/>
                </a:cubicBezTo>
                <a:cubicBezTo>
                  <a:pt x="2880" y="1067"/>
                  <a:pt x="2880" y="1067"/>
                  <a:pt x="2880" y="1067"/>
                </a:cubicBezTo>
                <a:cubicBezTo>
                  <a:pt x="2879" y="1068"/>
                  <a:pt x="2879" y="1068"/>
                  <a:pt x="2879" y="1068"/>
                </a:cubicBezTo>
                <a:cubicBezTo>
                  <a:pt x="2879" y="1066"/>
                  <a:pt x="2879" y="1066"/>
                  <a:pt x="2879" y="1066"/>
                </a:cubicBezTo>
                <a:cubicBezTo>
                  <a:pt x="2879" y="1064"/>
                  <a:pt x="2879" y="1064"/>
                  <a:pt x="2879" y="1064"/>
                </a:cubicBezTo>
                <a:cubicBezTo>
                  <a:pt x="2878" y="1063"/>
                  <a:pt x="2878" y="1063"/>
                  <a:pt x="2878" y="1063"/>
                </a:cubicBezTo>
                <a:cubicBezTo>
                  <a:pt x="2877" y="1064"/>
                  <a:pt x="2877" y="1064"/>
                  <a:pt x="2877" y="1064"/>
                </a:cubicBezTo>
                <a:cubicBezTo>
                  <a:pt x="2877" y="1066"/>
                  <a:pt x="2877" y="1066"/>
                  <a:pt x="2877" y="1066"/>
                </a:cubicBezTo>
                <a:cubicBezTo>
                  <a:pt x="2876" y="1066"/>
                  <a:pt x="2876" y="1066"/>
                  <a:pt x="2876" y="1066"/>
                </a:cubicBezTo>
                <a:cubicBezTo>
                  <a:pt x="2875" y="1065"/>
                  <a:pt x="2875" y="1065"/>
                  <a:pt x="2875" y="1065"/>
                </a:cubicBezTo>
                <a:cubicBezTo>
                  <a:pt x="2874" y="1063"/>
                  <a:pt x="2874" y="1063"/>
                  <a:pt x="2874" y="1063"/>
                </a:cubicBezTo>
                <a:cubicBezTo>
                  <a:pt x="2874" y="1058"/>
                  <a:pt x="2874" y="1058"/>
                  <a:pt x="2874" y="1058"/>
                </a:cubicBezTo>
                <a:cubicBezTo>
                  <a:pt x="2873" y="1055"/>
                  <a:pt x="2873" y="1055"/>
                  <a:pt x="2873" y="1055"/>
                </a:cubicBezTo>
                <a:cubicBezTo>
                  <a:pt x="2874" y="1053"/>
                  <a:pt x="2874" y="1053"/>
                  <a:pt x="2874" y="1053"/>
                </a:cubicBezTo>
                <a:cubicBezTo>
                  <a:pt x="2875" y="1052"/>
                  <a:pt x="2875" y="1052"/>
                  <a:pt x="2875" y="1052"/>
                </a:cubicBezTo>
                <a:cubicBezTo>
                  <a:pt x="2875" y="1050"/>
                  <a:pt x="2875" y="1050"/>
                  <a:pt x="2875" y="1050"/>
                </a:cubicBezTo>
                <a:cubicBezTo>
                  <a:pt x="2873" y="1048"/>
                  <a:pt x="2873" y="1048"/>
                  <a:pt x="2873" y="1048"/>
                </a:cubicBezTo>
                <a:cubicBezTo>
                  <a:pt x="2873" y="1046"/>
                  <a:pt x="2873" y="1046"/>
                  <a:pt x="2873" y="1046"/>
                </a:cubicBezTo>
                <a:cubicBezTo>
                  <a:pt x="2873" y="1045"/>
                  <a:pt x="2873" y="1045"/>
                  <a:pt x="2873" y="1045"/>
                </a:cubicBezTo>
                <a:cubicBezTo>
                  <a:pt x="2873" y="1044"/>
                  <a:pt x="2873" y="1044"/>
                  <a:pt x="2873" y="1044"/>
                </a:cubicBezTo>
                <a:cubicBezTo>
                  <a:pt x="2869" y="1043"/>
                  <a:pt x="2869" y="1043"/>
                  <a:pt x="2869" y="1043"/>
                </a:cubicBezTo>
                <a:cubicBezTo>
                  <a:pt x="2866" y="1044"/>
                  <a:pt x="2866" y="1044"/>
                  <a:pt x="2866" y="1044"/>
                </a:cubicBezTo>
                <a:cubicBezTo>
                  <a:pt x="2863" y="1041"/>
                  <a:pt x="2863" y="1041"/>
                  <a:pt x="2863" y="1041"/>
                </a:cubicBezTo>
                <a:cubicBezTo>
                  <a:pt x="2858" y="1039"/>
                  <a:pt x="2858" y="1039"/>
                  <a:pt x="2858" y="1039"/>
                </a:cubicBezTo>
                <a:cubicBezTo>
                  <a:pt x="2854" y="1040"/>
                  <a:pt x="2854" y="1040"/>
                  <a:pt x="2854" y="1040"/>
                </a:cubicBezTo>
                <a:cubicBezTo>
                  <a:pt x="2854" y="1041"/>
                  <a:pt x="2854" y="1041"/>
                  <a:pt x="2854" y="1041"/>
                </a:cubicBezTo>
                <a:cubicBezTo>
                  <a:pt x="2851" y="1043"/>
                  <a:pt x="2851" y="1043"/>
                  <a:pt x="2851" y="1043"/>
                </a:cubicBezTo>
                <a:cubicBezTo>
                  <a:pt x="2849" y="1043"/>
                  <a:pt x="2849" y="1043"/>
                  <a:pt x="2849" y="1043"/>
                </a:cubicBezTo>
                <a:cubicBezTo>
                  <a:pt x="2848" y="1045"/>
                  <a:pt x="2848" y="1045"/>
                  <a:pt x="2848" y="1045"/>
                </a:cubicBezTo>
                <a:cubicBezTo>
                  <a:pt x="2845" y="1045"/>
                  <a:pt x="2845" y="1045"/>
                  <a:pt x="2845" y="1045"/>
                </a:cubicBezTo>
                <a:cubicBezTo>
                  <a:pt x="2844" y="1046"/>
                  <a:pt x="2844" y="1046"/>
                  <a:pt x="2844" y="1046"/>
                </a:cubicBezTo>
                <a:cubicBezTo>
                  <a:pt x="2844" y="1047"/>
                  <a:pt x="2844" y="1047"/>
                  <a:pt x="2844" y="1047"/>
                </a:cubicBezTo>
                <a:cubicBezTo>
                  <a:pt x="2844" y="1049"/>
                  <a:pt x="2844" y="1049"/>
                  <a:pt x="2844" y="1049"/>
                </a:cubicBezTo>
                <a:cubicBezTo>
                  <a:pt x="2842" y="1050"/>
                  <a:pt x="2842" y="1050"/>
                  <a:pt x="2842" y="1050"/>
                </a:cubicBezTo>
                <a:cubicBezTo>
                  <a:pt x="2841" y="1052"/>
                  <a:pt x="2841" y="1052"/>
                  <a:pt x="2841" y="1052"/>
                </a:cubicBezTo>
                <a:cubicBezTo>
                  <a:pt x="2844" y="1052"/>
                  <a:pt x="2844" y="1052"/>
                  <a:pt x="2844" y="1052"/>
                </a:cubicBezTo>
                <a:cubicBezTo>
                  <a:pt x="2845" y="1051"/>
                  <a:pt x="2845" y="1051"/>
                  <a:pt x="2845" y="1051"/>
                </a:cubicBezTo>
                <a:cubicBezTo>
                  <a:pt x="2846" y="1050"/>
                  <a:pt x="2846" y="1050"/>
                  <a:pt x="2846" y="1050"/>
                </a:cubicBezTo>
                <a:cubicBezTo>
                  <a:pt x="2847" y="1051"/>
                  <a:pt x="2847" y="1051"/>
                  <a:pt x="2847" y="1051"/>
                </a:cubicBezTo>
                <a:cubicBezTo>
                  <a:pt x="2850" y="1053"/>
                  <a:pt x="2850" y="1053"/>
                  <a:pt x="2850" y="1053"/>
                </a:cubicBezTo>
                <a:cubicBezTo>
                  <a:pt x="2851" y="1055"/>
                  <a:pt x="2851" y="1055"/>
                  <a:pt x="2851" y="1055"/>
                </a:cubicBezTo>
                <a:cubicBezTo>
                  <a:pt x="2851" y="1056"/>
                  <a:pt x="2851" y="1056"/>
                  <a:pt x="2851" y="1056"/>
                </a:cubicBezTo>
                <a:cubicBezTo>
                  <a:pt x="2851" y="1058"/>
                  <a:pt x="2851" y="1058"/>
                  <a:pt x="2851" y="1058"/>
                </a:cubicBezTo>
                <a:cubicBezTo>
                  <a:pt x="2853" y="1060"/>
                  <a:pt x="2853" y="1060"/>
                  <a:pt x="2853" y="1060"/>
                </a:cubicBezTo>
                <a:cubicBezTo>
                  <a:pt x="2855" y="1060"/>
                  <a:pt x="2855" y="1060"/>
                  <a:pt x="2855" y="1060"/>
                </a:cubicBezTo>
                <a:cubicBezTo>
                  <a:pt x="2857" y="1059"/>
                  <a:pt x="2857" y="1059"/>
                  <a:pt x="2857" y="1059"/>
                </a:cubicBezTo>
                <a:cubicBezTo>
                  <a:pt x="2858" y="1060"/>
                  <a:pt x="2858" y="1060"/>
                  <a:pt x="2858" y="1060"/>
                </a:cubicBezTo>
                <a:cubicBezTo>
                  <a:pt x="2859" y="1060"/>
                  <a:pt x="2859" y="1060"/>
                  <a:pt x="2859" y="1060"/>
                </a:cubicBezTo>
                <a:cubicBezTo>
                  <a:pt x="2861" y="1060"/>
                  <a:pt x="2861" y="1060"/>
                  <a:pt x="2861" y="1060"/>
                </a:cubicBezTo>
                <a:cubicBezTo>
                  <a:pt x="2864" y="1059"/>
                  <a:pt x="2864" y="1059"/>
                  <a:pt x="2864" y="1059"/>
                </a:cubicBezTo>
                <a:cubicBezTo>
                  <a:pt x="2865" y="1060"/>
                  <a:pt x="2865" y="1060"/>
                  <a:pt x="2865" y="1060"/>
                </a:cubicBezTo>
                <a:cubicBezTo>
                  <a:pt x="2866" y="1059"/>
                  <a:pt x="2866" y="1059"/>
                  <a:pt x="2866" y="1059"/>
                </a:cubicBezTo>
                <a:cubicBezTo>
                  <a:pt x="2865" y="1058"/>
                  <a:pt x="2865" y="1058"/>
                  <a:pt x="2865" y="1058"/>
                </a:cubicBezTo>
                <a:cubicBezTo>
                  <a:pt x="2870" y="1059"/>
                  <a:pt x="2870" y="1059"/>
                  <a:pt x="2870" y="1059"/>
                </a:cubicBezTo>
                <a:cubicBezTo>
                  <a:pt x="2871" y="1060"/>
                  <a:pt x="2871" y="1060"/>
                  <a:pt x="2871" y="1060"/>
                </a:cubicBezTo>
                <a:cubicBezTo>
                  <a:pt x="2871" y="1062"/>
                  <a:pt x="2871" y="1062"/>
                  <a:pt x="2871" y="1062"/>
                </a:cubicBezTo>
                <a:cubicBezTo>
                  <a:pt x="2870" y="1062"/>
                  <a:pt x="2870" y="1062"/>
                  <a:pt x="2870" y="1062"/>
                </a:cubicBezTo>
                <a:cubicBezTo>
                  <a:pt x="2869" y="1064"/>
                  <a:pt x="2869" y="1064"/>
                  <a:pt x="2869" y="1064"/>
                </a:cubicBezTo>
                <a:cubicBezTo>
                  <a:pt x="2868" y="1066"/>
                  <a:pt x="2868" y="1066"/>
                  <a:pt x="2868" y="1066"/>
                </a:cubicBezTo>
                <a:cubicBezTo>
                  <a:pt x="2866" y="1064"/>
                  <a:pt x="2866" y="1064"/>
                  <a:pt x="2866" y="1064"/>
                </a:cubicBezTo>
                <a:cubicBezTo>
                  <a:pt x="2863" y="1062"/>
                  <a:pt x="2863" y="1062"/>
                  <a:pt x="2863" y="1062"/>
                </a:cubicBezTo>
                <a:cubicBezTo>
                  <a:pt x="2862" y="1063"/>
                  <a:pt x="2862" y="1063"/>
                  <a:pt x="2862" y="1063"/>
                </a:cubicBezTo>
                <a:cubicBezTo>
                  <a:pt x="2861" y="1065"/>
                  <a:pt x="2861" y="1065"/>
                  <a:pt x="2861" y="1065"/>
                </a:cubicBezTo>
                <a:cubicBezTo>
                  <a:pt x="2859" y="1066"/>
                  <a:pt x="2859" y="1066"/>
                  <a:pt x="2859" y="1066"/>
                </a:cubicBezTo>
                <a:cubicBezTo>
                  <a:pt x="2858" y="1066"/>
                  <a:pt x="2858" y="1066"/>
                  <a:pt x="2858" y="1066"/>
                </a:cubicBezTo>
                <a:cubicBezTo>
                  <a:pt x="2855" y="1065"/>
                  <a:pt x="2855" y="1065"/>
                  <a:pt x="2855" y="1065"/>
                </a:cubicBezTo>
                <a:cubicBezTo>
                  <a:pt x="2855" y="1064"/>
                  <a:pt x="2855" y="1064"/>
                  <a:pt x="2855" y="1064"/>
                </a:cubicBezTo>
                <a:cubicBezTo>
                  <a:pt x="2852" y="1065"/>
                  <a:pt x="2852" y="1065"/>
                  <a:pt x="2852" y="1065"/>
                </a:cubicBezTo>
                <a:cubicBezTo>
                  <a:pt x="2851" y="1066"/>
                  <a:pt x="2851" y="1066"/>
                  <a:pt x="2851" y="1066"/>
                </a:cubicBezTo>
                <a:cubicBezTo>
                  <a:pt x="2852" y="1067"/>
                  <a:pt x="2852" y="1067"/>
                  <a:pt x="2852" y="1067"/>
                </a:cubicBezTo>
                <a:cubicBezTo>
                  <a:pt x="2854" y="1068"/>
                  <a:pt x="2854" y="1068"/>
                  <a:pt x="2854" y="1068"/>
                </a:cubicBezTo>
                <a:cubicBezTo>
                  <a:pt x="2856" y="1069"/>
                  <a:pt x="2856" y="1069"/>
                  <a:pt x="2856" y="1069"/>
                </a:cubicBezTo>
                <a:cubicBezTo>
                  <a:pt x="2857" y="1071"/>
                  <a:pt x="2857" y="1071"/>
                  <a:pt x="2857" y="1071"/>
                </a:cubicBezTo>
                <a:cubicBezTo>
                  <a:pt x="2858" y="1072"/>
                  <a:pt x="2858" y="1072"/>
                  <a:pt x="2858" y="1072"/>
                </a:cubicBezTo>
                <a:cubicBezTo>
                  <a:pt x="2859" y="1071"/>
                  <a:pt x="2859" y="1071"/>
                  <a:pt x="2859" y="1071"/>
                </a:cubicBezTo>
                <a:cubicBezTo>
                  <a:pt x="2859" y="1073"/>
                  <a:pt x="2859" y="1073"/>
                  <a:pt x="2859" y="1073"/>
                </a:cubicBezTo>
                <a:cubicBezTo>
                  <a:pt x="2859" y="1074"/>
                  <a:pt x="2859" y="1074"/>
                  <a:pt x="2859" y="1074"/>
                </a:cubicBezTo>
                <a:cubicBezTo>
                  <a:pt x="2858" y="1074"/>
                  <a:pt x="2858" y="1074"/>
                  <a:pt x="2858" y="1074"/>
                </a:cubicBezTo>
                <a:cubicBezTo>
                  <a:pt x="2858" y="1076"/>
                  <a:pt x="2858" y="1076"/>
                  <a:pt x="2858" y="1076"/>
                </a:cubicBezTo>
                <a:cubicBezTo>
                  <a:pt x="2860" y="1079"/>
                  <a:pt x="2860" y="1079"/>
                  <a:pt x="2860" y="1079"/>
                </a:cubicBezTo>
                <a:cubicBezTo>
                  <a:pt x="2861" y="1080"/>
                  <a:pt x="2861" y="1080"/>
                  <a:pt x="2861" y="1080"/>
                </a:cubicBezTo>
                <a:cubicBezTo>
                  <a:pt x="2863" y="1079"/>
                  <a:pt x="2863" y="1079"/>
                  <a:pt x="2863" y="1079"/>
                </a:cubicBezTo>
                <a:cubicBezTo>
                  <a:pt x="2865" y="1077"/>
                  <a:pt x="2865" y="1077"/>
                  <a:pt x="2865" y="1077"/>
                </a:cubicBezTo>
                <a:cubicBezTo>
                  <a:pt x="2865" y="1075"/>
                  <a:pt x="2865" y="1075"/>
                  <a:pt x="2865" y="1075"/>
                </a:cubicBezTo>
                <a:cubicBezTo>
                  <a:pt x="2867" y="1072"/>
                  <a:pt x="2867" y="1072"/>
                  <a:pt x="2867" y="1072"/>
                </a:cubicBezTo>
                <a:cubicBezTo>
                  <a:pt x="2868" y="1072"/>
                  <a:pt x="2868" y="1072"/>
                  <a:pt x="2868" y="1072"/>
                </a:cubicBezTo>
                <a:cubicBezTo>
                  <a:pt x="2868" y="1070"/>
                  <a:pt x="2868" y="1070"/>
                  <a:pt x="2868" y="1070"/>
                </a:cubicBezTo>
                <a:cubicBezTo>
                  <a:pt x="2869" y="1068"/>
                  <a:pt x="2869" y="1068"/>
                  <a:pt x="2869" y="1068"/>
                </a:cubicBezTo>
                <a:cubicBezTo>
                  <a:pt x="2870" y="1066"/>
                  <a:pt x="2870" y="1066"/>
                  <a:pt x="2870" y="1066"/>
                </a:cubicBezTo>
                <a:cubicBezTo>
                  <a:pt x="2870" y="1069"/>
                  <a:pt x="2870" y="1069"/>
                  <a:pt x="2870" y="1069"/>
                </a:cubicBezTo>
                <a:cubicBezTo>
                  <a:pt x="2869" y="1070"/>
                  <a:pt x="2869" y="1070"/>
                  <a:pt x="2869" y="1070"/>
                </a:cubicBezTo>
                <a:cubicBezTo>
                  <a:pt x="2869" y="1072"/>
                  <a:pt x="2869" y="1072"/>
                  <a:pt x="2869" y="1072"/>
                </a:cubicBezTo>
                <a:cubicBezTo>
                  <a:pt x="2870" y="1075"/>
                  <a:pt x="2870" y="1075"/>
                  <a:pt x="2870" y="1075"/>
                </a:cubicBezTo>
                <a:cubicBezTo>
                  <a:pt x="2871" y="1076"/>
                  <a:pt x="2871" y="1076"/>
                  <a:pt x="2871" y="1076"/>
                </a:cubicBezTo>
                <a:cubicBezTo>
                  <a:pt x="2872" y="1075"/>
                  <a:pt x="2872" y="1075"/>
                  <a:pt x="2872" y="1075"/>
                </a:cubicBezTo>
                <a:cubicBezTo>
                  <a:pt x="2872" y="1075"/>
                  <a:pt x="2872" y="1075"/>
                  <a:pt x="2872" y="1075"/>
                </a:cubicBezTo>
                <a:cubicBezTo>
                  <a:pt x="2873" y="1075"/>
                  <a:pt x="2873" y="1075"/>
                  <a:pt x="2873" y="1075"/>
                </a:cubicBezTo>
                <a:cubicBezTo>
                  <a:pt x="2874" y="1077"/>
                  <a:pt x="2874" y="1077"/>
                  <a:pt x="2874" y="1077"/>
                </a:cubicBezTo>
                <a:cubicBezTo>
                  <a:pt x="2875" y="1076"/>
                  <a:pt x="2875" y="1076"/>
                  <a:pt x="2875" y="1076"/>
                </a:cubicBezTo>
                <a:cubicBezTo>
                  <a:pt x="2875" y="1077"/>
                  <a:pt x="2875" y="1077"/>
                  <a:pt x="2875" y="1077"/>
                </a:cubicBezTo>
                <a:cubicBezTo>
                  <a:pt x="2876" y="1077"/>
                  <a:pt x="2876" y="1077"/>
                  <a:pt x="2876" y="1077"/>
                </a:cubicBezTo>
                <a:cubicBezTo>
                  <a:pt x="2877" y="1078"/>
                  <a:pt x="2877" y="1078"/>
                  <a:pt x="2877" y="1078"/>
                </a:cubicBezTo>
                <a:cubicBezTo>
                  <a:pt x="2879" y="1077"/>
                  <a:pt x="2879" y="1077"/>
                  <a:pt x="2879" y="1077"/>
                </a:cubicBezTo>
                <a:cubicBezTo>
                  <a:pt x="2880" y="1077"/>
                  <a:pt x="2880" y="1077"/>
                  <a:pt x="2880" y="1077"/>
                </a:cubicBezTo>
                <a:cubicBezTo>
                  <a:pt x="2880" y="1078"/>
                  <a:pt x="2880" y="1078"/>
                  <a:pt x="2880" y="1078"/>
                </a:cubicBezTo>
                <a:cubicBezTo>
                  <a:pt x="2880" y="1078"/>
                  <a:pt x="2880" y="1078"/>
                  <a:pt x="2880" y="1078"/>
                </a:cubicBezTo>
                <a:cubicBezTo>
                  <a:pt x="2878" y="1078"/>
                  <a:pt x="2878" y="1078"/>
                  <a:pt x="2878" y="1078"/>
                </a:cubicBezTo>
                <a:cubicBezTo>
                  <a:pt x="2878" y="1079"/>
                  <a:pt x="2878" y="1079"/>
                  <a:pt x="2878" y="1079"/>
                </a:cubicBezTo>
                <a:cubicBezTo>
                  <a:pt x="2880" y="1080"/>
                  <a:pt x="2880" y="1080"/>
                  <a:pt x="2880" y="1080"/>
                </a:cubicBezTo>
                <a:cubicBezTo>
                  <a:pt x="2880" y="1081"/>
                  <a:pt x="2880" y="1081"/>
                  <a:pt x="2880" y="1081"/>
                </a:cubicBezTo>
                <a:cubicBezTo>
                  <a:pt x="2881" y="1082"/>
                  <a:pt x="2881" y="1082"/>
                  <a:pt x="2881" y="1082"/>
                </a:cubicBezTo>
                <a:cubicBezTo>
                  <a:pt x="2883" y="1083"/>
                  <a:pt x="2883" y="1083"/>
                  <a:pt x="2883" y="1083"/>
                </a:cubicBezTo>
                <a:cubicBezTo>
                  <a:pt x="2886" y="1083"/>
                  <a:pt x="2886" y="1083"/>
                  <a:pt x="2886" y="1083"/>
                </a:cubicBezTo>
                <a:cubicBezTo>
                  <a:pt x="2893" y="1085"/>
                  <a:pt x="2893" y="1085"/>
                  <a:pt x="2893" y="1085"/>
                </a:cubicBezTo>
                <a:cubicBezTo>
                  <a:pt x="2899" y="1087"/>
                  <a:pt x="2899" y="1087"/>
                  <a:pt x="2899" y="1087"/>
                </a:cubicBezTo>
                <a:cubicBezTo>
                  <a:pt x="2900" y="1086"/>
                  <a:pt x="2900" y="1086"/>
                  <a:pt x="2900" y="1086"/>
                </a:cubicBezTo>
                <a:cubicBezTo>
                  <a:pt x="2903" y="1087"/>
                  <a:pt x="2903" y="1087"/>
                  <a:pt x="2903" y="1087"/>
                </a:cubicBezTo>
                <a:cubicBezTo>
                  <a:pt x="2904" y="1089"/>
                  <a:pt x="2904" y="1089"/>
                  <a:pt x="2904" y="1089"/>
                </a:cubicBezTo>
                <a:cubicBezTo>
                  <a:pt x="2907" y="1090"/>
                  <a:pt x="2907" y="1090"/>
                  <a:pt x="2907" y="1090"/>
                </a:cubicBezTo>
                <a:cubicBezTo>
                  <a:pt x="2908" y="1090"/>
                  <a:pt x="2908" y="1090"/>
                  <a:pt x="2908" y="1090"/>
                </a:cubicBezTo>
                <a:cubicBezTo>
                  <a:pt x="2910" y="1089"/>
                  <a:pt x="2910" y="1089"/>
                  <a:pt x="2910" y="1089"/>
                </a:cubicBezTo>
                <a:cubicBezTo>
                  <a:pt x="2908" y="1091"/>
                  <a:pt x="2908" y="1091"/>
                  <a:pt x="2908" y="1091"/>
                </a:cubicBezTo>
                <a:cubicBezTo>
                  <a:pt x="2909" y="1092"/>
                  <a:pt x="2909" y="1092"/>
                  <a:pt x="2909" y="1092"/>
                </a:cubicBezTo>
                <a:cubicBezTo>
                  <a:pt x="2910" y="1091"/>
                  <a:pt x="2910" y="1091"/>
                  <a:pt x="2910" y="1091"/>
                </a:cubicBezTo>
                <a:cubicBezTo>
                  <a:pt x="2911" y="1092"/>
                  <a:pt x="2911" y="1092"/>
                  <a:pt x="2911" y="1092"/>
                </a:cubicBezTo>
                <a:cubicBezTo>
                  <a:pt x="2913" y="1092"/>
                  <a:pt x="2913" y="1092"/>
                  <a:pt x="2913" y="1092"/>
                </a:cubicBezTo>
                <a:cubicBezTo>
                  <a:pt x="2912" y="1093"/>
                  <a:pt x="2912" y="1093"/>
                  <a:pt x="2912" y="1093"/>
                </a:cubicBezTo>
                <a:cubicBezTo>
                  <a:pt x="2912" y="1094"/>
                  <a:pt x="2912" y="1094"/>
                  <a:pt x="2912" y="1094"/>
                </a:cubicBezTo>
                <a:cubicBezTo>
                  <a:pt x="2912" y="1095"/>
                  <a:pt x="2912" y="1095"/>
                  <a:pt x="2912" y="1095"/>
                </a:cubicBezTo>
                <a:cubicBezTo>
                  <a:pt x="2913" y="1095"/>
                  <a:pt x="2913" y="1095"/>
                  <a:pt x="2913" y="1095"/>
                </a:cubicBezTo>
                <a:cubicBezTo>
                  <a:pt x="2915" y="1095"/>
                  <a:pt x="2915" y="1095"/>
                  <a:pt x="2915" y="1095"/>
                </a:cubicBezTo>
                <a:cubicBezTo>
                  <a:pt x="2913" y="1097"/>
                  <a:pt x="2913" y="1097"/>
                  <a:pt x="2913" y="1097"/>
                </a:cubicBezTo>
                <a:cubicBezTo>
                  <a:pt x="2913" y="1098"/>
                  <a:pt x="2913" y="1098"/>
                  <a:pt x="2913" y="1098"/>
                </a:cubicBezTo>
                <a:cubicBezTo>
                  <a:pt x="2915" y="1100"/>
                  <a:pt x="2915" y="1100"/>
                  <a:pt x="2915" y="1100"/>
                </a:cubicBezTo>
                <a:cubicBezTo>
                  <a:pt x="2915" y="1102"/>
                  <a:pt x="2915" y="1102"/>
                  <a:pt x="2915" y="1102"/>
                </a:cubicBezTo>
                <a:cubicBezTo>
                  <a:pt x="2915" y="1104"/>
                  <a:pt x="2915" y="1104"/>
                  <a:pt x="2915" y="1104"/>
                </a:cubicBezTo>
                <a:cubicBezTo>
                  <a:pt x="2917" y="1105"/>
                  <a:pt x="2917" y="1105"/>
                  <a:pt x="2917" y="1105"/>
                </a:cubicBezTo>
                <a:cubicBezTo>
                  <a:pt x="2920" y="1107"/>
                  <a:pt x="2920" y="1107"/>
                  <a:pt x="2920" y="1107"/>
                </a:cubicBezTo>
                <a:cubicBezTo>
                  <a:pt x="2920" y="1108"/>
                  <a:pt x="2920" y="1108"/>
                  <a:pt x="2920" y="1108"/>
                </a:cubicBezTo>
                <a:cubicBezTo>
                  <a:pt x="2919" y="1108"/>
                  <a:pt x="2919" y="1108"/>
                  <a:pt x="2919" y="1108"/>
                </a:cubicBezTo>
                <a:cubicBezTo>
                  <a:pt x="2918" y="1108"/>
                  <a:pt x="2918" y="1108"/>
                  <a:pt x="2918" y="1108"/>
                </a:cubicBezTo>
                <a:cubicBezTo>
                  <a:pt x="2917" y="1109"/>
                  <a:pt x="2917" y="1109"/>
                  <a:pt x="2917" y="1109"/>
                </a:cubicBezTo>
                <a:cubicBezTo>
                  <a:pt x="2919" y="1110"/>
                  <a:pt x="2919" y="1110"/>
                  <a:pt x="2919" y="1110"/>
                </a:cubicBezTo>
                <a:cubicBezTo>
                  <a:pt x="2921" y="1111"/>
                  <a:pt x="2921" y="1111"/>
                  <a:pt x="2921" y="1111"/>
                </a:cubicBezTo>
                <a:cubicBezTo>
                  <a:pt x="2923" y="1111"/>
                  <a:pt x="2923" y="1111"/>
                  <a:pt x="2923" y="1111"/>
                </a:cubicBezTo>
                <a:cubicBezTo>
                  <a:pt x="2925" y="1111"/>
                  <a:pt x="2925" y="1111"/>
                  <a:pt x="2925" y="1111"/>
                </a:cubicBezTo>
                <a:cubicBezTo>
                  <a:pt x="2923" y="1111"/>
                  <a:pt x="2923" y="1111"/>
                  <a:pt x="2923" y="1111"/>
                </a:cubicBezTo>
                <a:cubicBezTo>
                  <a:pt x="2921" y="1112"/>
                  <a:pt x="2921" y="1112"/>
                  <a:pt x="2921" y="1112"/>
                </a:cubicBezTo>
                <a:cubicBezTo>
                  <a:pt x="2920" y="1112"/>
                  <a:pt x="2920" y="1112"/>
                  <a:pt x="2920" y="1112"/>
                </a:cubicBezTo>
                <a:cubicBezTo>
                  <a:pt x="2919" y="1112"/>
                  <a:pt x="2919" y="1112"/>
                  <a:pt x="2919" y="1112"/>
                </a:cubicBezTo>
                <a:cubicBezTo>
                  <a:pt x="2920" y="1114"/>
                  <a:pt x="2920" y="1114"/>
                  <a:pt x="2920" y="1114"/>
                </a:cubicBezTo>
                <a:cubicBezTo>
                  <a:pt x="2922" y="1114"/>
                  <a:pt x="2922" y="1114"/>
                  <a:pt x="2922" y="1114"/>
                </a:cubicBezTo>
                <a:cubicBezTo>
                  <a:pt x="2921" y="1117"/>
                  <a:pt x="2921" y="1117"/>
                  <a:pt x="2921" y="1117"/>
                </a:cubicBezTo>
                <a:cubicBezTo>
                  <a:pt x="2921" y="1117"/>
                  <a:pt x="2921" y="1117"/>
                  <a:pt x="2921" y="1117"/>
                </a:cubicBezTo>
                <a:cubicBezTo>
                  <a:pt x="2921" y="1119"/>
                  <a:pt x="2921" y="1119"/>
                  <a:pt x="2921" y="1119"/>
                </a:cubicBezTo>
                <a:cubicBezTo>
                  <a:pt x="2920" y="1120"/>
                  <a:pt x="2920" y="1120"/>
                  <a:pt x="2920" y="1120"/>
                </a:cubicBezTo>
                <a:cubicBezTo>
                  <a:pt x="2919" y="1121"/>
                  <a:pt x="2919" y="1121"/>
                  <a:pt x="2919" y="1121"/>
                </a:cubicBezTo>
                <a:cubicBezTo>
                  <a:pt x="2921" y="1122"/>
                  <a:pt x="2921" y="1122"/>
                  <a:pt x="2921" y="1122"/>
                </a:cubicBezTo>
                <a:cubicBezTo>
                  <a:pt x="2923" y="1121"/>
                  <a:pt x="2923" y="1121"/>
                  <a:pt x="2923" y="1121"/>
                </a:cubicBezTo>
                <a:cubicBezTo>
                  <a:pt x="2924" y="1122"/>
                  <a:pt x="2924" y="1122"/>
                  <a:pt x="2924" y="1122"/>
                </a:cubicBezTo>
                <a:cubicBezTo>
                  <a:pt x="2925" y="1122"/>
                  <a:pt x="2925" y="1122"/>
                  <a:pt x="2925" y="1122"/>
                </a:cubicBezTo>
                <a:cubicBezTo>
                  <a:pt x="2927" y="1121"/>
                  <a:pt x="2927" y="1121"/>
                  <a:pt x="2927" y="1121"/>
                </a:cubicBezTo>
                <a:cubicBezTo>
                  <a:pt x="2930" y="1121"/>
                  <a:pt x="2930" y="1121"/>
                  <a:pt x="2930" y="1121"/>
                </a:cubicBezTo>
                <a:cubicBezTo>
                  <a:pt x="2931" y="1120"/>
                  <a:pt x="2931" y="1120"/>
                  <a:pt x="2931" y="1120"/>
                </a:cubicBezTo>
                <a:cubicBezTo>
                  <a:pt x="2932" y="1118"/>
                  <a:pt x="2932" y="1118"/>
                  <a:pt x="2932" y="1118"/>
                </a:cubicBezTo>
                <a:cubicBezTo>
                  <a:pt x="2932" y="1120"/>
                  <a:pt x="2932" y="1120"/>
                  <a:pt x="2932" y="1120"/>
                </a:cubicBezTo>
                <a:cubicBezTo>
                  <a:pt x="2931" y="1122"/>
                  <a:pt x="2931" y="1122"/>
                  <a:pt x="2931" y="1122"/>
                </a:cubicBezTo>
                <a:cubicBezTo>
                  <a:pt x="2931" y="1123"/>
                  <a:pt x="2931" y="1123"/>
                  <a:pt x="2931" y="1123"/>
                </a:cubicBezTo>
                <a:cubicBezTo>
                  <a:pt x="2932" y="1124"/>
                  <a:pt x="2932" y="1124"/>
                  <a:pt x="2932" y="1124"/>
                </a:cubicBezTo>
                <a:cubicBezTo>
                  <a:pt x="2934" y="1126"/>
                  <a:pt x="2934" y="1126"/>
                  <a:pt x="2934" y="1126"/>
                </a:cubicBezTo>
                <a:cubicBezTo>
                  <a:pt x="2934" y="1126"/>
                  <a:pt x="2934" y="1126"/>
                  <a:pt x="2934" y="1126"/>
                </a:cubicBezTo>
                <a:cubicBezTo>
                  <a:pt x="2935" y="1128"/>
                  <a:pt x="2935" y="1128"/>
                  <a:pt x="2935" y="1128"/>
                </a:cubicBezTo>
                <a:cubicBezTo>
                  <a:pt x="2938" y="1131"/>
                  <a:pt x="2938" y="1131"/>
                  <a:pt x="2938" y="1131"/>
                </a:cubicBezTo>
                <a:cubicBezTo>
                  <a:pt x="2940" y="1132"/>
                  <a:pt x="2940" y="1132"/>
                  <a:pt x="2940" y="1132"/>
                </a:cubicBezTo>
                <a:cubicBezTo>
                  <a:pt x="2941" y="1132"/>
                  <a:pt x="2941" y="1132"/>
                  <a:pt x="2941" y="1132"/>
                </a:cubicBezTo>
                <a:cubicBezTo>
                  <a:pt x="2944" y="1132"/>
                  <a:pt x="2944" y="1132"/>
                  <a:pt x="2944" y="1132"/>
                </a:cubicBezTo>
                <a:cubicBezTo>
                  <a:pt x="2945" y="1132"/>
                  <a:pt x="2945" y="1132"/>
                  <a:pt x="2945" y="1132"/>
                </a:cubicBezTo>
                <a:cubicBezTo>
                  <a:pt x="2947" y="1132"/>
                  <a:pt x="2947" y="1132"/>
                  <a:pt x="2947" y="1132"/>
                </a:cubicBezTo>
                <a:cubicBezTo>
                  <a:pt x="2953" y="1132"/>
                  <a:pt x="2953" y="1132"/>
                  <a:pt x="2953" y="1132"/>
                </a:cubicBezTo>
                <a:cubicBezTo>
                  <a:pt x="2954" y="1132"/>
                  <a:pt x="2954" y="1132"/>
                  <a:pt x="2954" y="1132"/>
                </a:cubicBezTo>
                <a:cubicBezTo>
                  <a:pt x="2954" y="1133"/>
                  <a:pt x="2954" y="1133"/>
                  <a:pt x="2954" y="1133"/>
                </a:cubicBezTo>
                <a:cubicBezTo>
                  <a:pt x="2956" y="1134"/>
                  <a:pt x="2956" y="1134"/>
                  <a:pt x="2956" y="1134"/>
                </a:cubicBezTo>
                <a:cubicBezTo>
                  <a:pt x="2957" y="1135"/>
                  <a:pt x="2957" y="1135"/>
                  <a:pt x="2957" y="1135"/>
                </a:cubicBezTo>
                <a:cubicBezTo>
                  <a:pt x="2959" y="1133"/>
                  <a:pt x="2959" y="1133"/>
                  <a:pt x="2959" y="1133"/>
                </a:cubicBezTo>
                <a:cubicBezTo>
                  <a:pt x="2963" y="1132"/>
                  <a:pt x="2963" y="1132"/>
                  <a:pt x="2963" y="1132"/>
                </a:cubicBezTo>
                <a:cubicBezTo>
                  <a:pt x="2963" y="1131"/>
                  <a:pt x="2963" y="1131"/>
                  <a:pt x="2963" y="1131"/>
                </a:cubicBezTo>
                <a:cubicBezTo>
                  <a:pt x="2964" y="1132"/>
                  <a:pt x="2964" y="1132"/>
                  <a:pt x="2964" y="1132"/>
                </a:cubicBezTo>
                <a:cubicBezTo>
                  <a:pt x="2965" y="1131"/>
                  <a:pt x="2965" y="1131"/>
                  <a:pt x="2965" y="1131"/>
                </a:cubicBezTo>
                <a:cubicBezTo>
                  <a:pt x="2965" y="1128"/>
                  <a:pt x="2965" y="1128"/>
                  <a:pt x="2965" y="1128"/>
                </a:cubicBezTo>
                <a:cubicBezTo>
                  <a:pt x="2962" y="1126"/>
                  <a:pt x="2962" y="1126"/>
                  <a:pt x="2962" y="1126"/>
                </a:cubicBezTo>
                <a:cubicBezTo>
                  <a:pt x="2959" y="1125"/>
                  <a:pt x="2959" y="1125"/>
                  <a:pt x="2959" y="1125"/>
                </a:cubicBezTo>
                <a:cubicBezTo>
                  <a:pt x="2957" y="1125"/>
                  <a:pt x="2957" y="1125"/>
                  <a:pt x="2957" y="1125"/>
                </a:cubicBezTo>
                <a:cubicBezTo>
                  <a:pt x="2956" y="1124"/>
                  <a:pt x="2956" y="1124"/>
                  <a:pt x="2956" y="1124"/>
                </a:cubicBezTo>
                <a:cubicBezTo>
                  <a:pt x="2954" y="1123"/>
                  <a:pt x="2954" y="1123"/>
                  <a:pt x="2954" y="1123"/>
                </a:cubicBezTo>
                <a:cubicBezTo>
                  <a:pt x="2954" y="1123"/>
                  <a:pt x="2954" y="1123"/>
                  <a:pt x="2954" y="1123"/>
                </a:cubicBezTo>
                <a:cubicBezTo>
                  <a:pt x="2953" y="1122"/>
                  <a:pt x="2953" y="1122"/>
                  <a:pt x="2953" y="1122"/>
                </a:cubicBezTo>
                <a:cubicBezTo>
                  <a:pt x="2952" y="1120"/>
                  <a:pt x="2952" y="1120"/>
                  <a:pt x="2952" y="1120"/>
                </a:cubicBezTo>
                <a:cubicBezTo>
                  <a:pt x="2951" y="1118"/>
                  <a:pt x="2951" y="1118"/>
                  <a:pt x="2951" y="1118"/>
                </a:cubicBezTo>
                <a:cubicBezTo>
                  <a:pt x="2949" y="1117"/>
                  <a:pt x="2949" y="1117"/>
                  <a:pt x="2949" y="1117"/>
                </a:cubicBezTo>
                <a:cubicBezTo>
                  <a:pt x="2948" y="1115"/>
                  <a:pt x="2948" y="1115"/>
                  <a:pt x="2948" y="1115"/>
                </a:cubicBezTo>
                <a:cubicBezTo>
                  <a:pt x="2947" y="1114"/>
                  <a:pt x="2947" y="1114"/>
                  <a:pt x="2947" y="1114"/>
                </a:cubicBezTo>
                <a:cubicBezTo>
                  <a:pt x="2948" y="1115"/>
                  <a:pt x="2948" y="1115"/>
                  <a:pt x="2948" y="1115"/>
                </a:cubicBezTo>
                <a:cubicBezTo>
                  <a:pt x="2949" y="1117"/>
                  <a:pt x="2949" y="1117"/>
                  <a:pt x="2949" y="1117"/>
                </a:cubicBezTo>
                <a:cubicBezTo>
                  <a:pt x="2950" y="1117"/>
                  <a:pt x="2950" y="1117"/>
                  <a:pt x="2950" y="1117"/>
                </a:cubicBezTo>
                <a:cubicBezTo>
                  <a:pt x="2952" y="1118"/>
                  <a:pt x="2952" y="1118"/>
                  <a:pt x="2952" y="1118"/>
                </a:cubicBezTo>
                <a:cubicBezTo>
                  <a:pt x="2953" y="1120"/>
                  <a:pt x="2953" y="1120"/>
                  <a:pt x="2953" y="1120"/>
                </a:cubicBezTo>
                <a:cubicBezTo>
                  <a:pt x="2953" y="1122"/>
                  <a:pt x="2953" y="1122"/>
                  <a:pt x="2953" y="1122"/>
                </a:cubicBezTo>
                <a:cubicBezTo>
                  <a:pt x="2954" y="1122"/>
                  <a:pt x="2954" y="1122"/>
                  <a:pt x="2954" y="1122"/>
                </a:cubicBezTo>
                <a:cubicBezTo>
                  <a:pt x="2956" y="1123"/>
                  <a:pt x="2956" y="1123"/>
                  <a:pt x="2956" y="1123"/>
                </a:cubicBezTo>
                <a:cubicBezTo>
                  <a:pt x="2958" y="1124"/>
                  <a:pt x="2958" y="1124"/>
                  <a:pt x="2958" y="1124"/>
                </a:cubicBezTo>
                <a:cubicBezTo>
                  <a:pt x="2959" y="1124"/>
                  <a:pt x="2959" y="1124"/>
                  <a:pt x="2959" y="1124"/>
                </a:cubicBezTo>
                <a:cubicBezTo>
                  <a:pt x="2961" y="1124"/>
                  <a:pt x="2961" y="1124"/>
                  <a:pt x="2961" y="1124"/>
                </a:cubicBezTo>
                <a:cubicBezTo>
                  <a:pt x="2964" y="1123"/>
                  <a:pt x="2964" y="1123"/>
                  <a:pt x="2964" y="1123"/>
                </a:cubicBezTo>
                <a:cubicBezTo>
                  <a:pt x="2966" y="1123"/>
                  <a:pt x="2966" y="1123"/>
                  <a:pt x="2966" y="1123"/>
                </a:cubicBezTo>
                <a:cubicBezTo>
                  <a:pt x="2968" y="1123"/>
                  <a:pt x="2968" y="1123"/>
                  <a:pt x="2968" y="1123"/>
                </a:cubicBezTo>
                <a:cubicBezTo>
                  <a:pt x="2967" y="1122"/>
                  <a:pt x="2967" y="1122"/>
                  <a:pt x="2967" y="1122"/>
                </a:cubicBezTo>
                <a:cubicBezTo>
                  <a:pt x="2966" y="1121"/>
                  <a:pt x="2966" y="1121"/>
                  <a:pt x="2966" y="1121"/>
                </a:cubicBezTo>
                <a:cubicBezTo>
                  <a:pt x="2965" y="1120"/>
                  <a:pt x="2965" y="1120"/>
                  <a:pt x="2965" y="1120"/>
                </a:cubicBezTo>
                <a:cubicBezTo>
                  <a:pt x="2964" y="1120"/>
                  <a:pt x="2964" y="1120"/>
                  <a:pt x="2964" y="1120"/>
                </a:cubicBezTo>
                <a:cubicBezTo>
                  <a:pt x="2963" y="1119"/>
                  <a:pt x="2963" y="1119"/>
                  <a:pt x="2963" y="1119"/>
                </a:cubicBezTo>
                <a:cubicBezTo>
                  <a:pt x="2964" y="1120"/>
                  <a:pt x="2964" y="1120"/>
                  <a:pt x="2964" y="1120"/>
                </a:cubicBezTo>
                <a:cubicBezTo>
                  <a:pt x="2966" y="1119"/>
                  <a:pt x="2966" y="1119"/>
                  <a:pt x="2966" y="1119"/>
                </a:cubicBezTo>
                <a:cubicBezTo>
                  <a:pt x="2968" y="1121"/>
                  <a:pt x="2968" y="1121"/>
                  <a:pt x="2968" y="1121"/>
                </a:cubicBezTo>
                <a:cubicBezTo>
                  <a:pt x="2969" y="1121"/>
                  <a:pt x="2969" y="1121"/>
                  <a:pt x="2969" y="1121"/>
                </a:cubicBezTo>
                <a:cubicBezTo>
                  <a:pt x="2969" y="1120"/>
                  <a:pt x="2969" y="1120"/>
                  <a:pt x="2969" y="1120"/>
                </a:cubicBezTo>
                <a:cubicBezTo>
                  <a:pt x="2969" y="1119"/>
                  <a:pt x="2969" y="1119"/>
                  <a:pt x="2969" y="1119"/>
                </a:cubicBezTo>
                <a:cubicBezTo>
                  <a:pt x="2970" y="1118"/>
                  <a:pt x="2970" y="1118"/>
                  <a:pt x="2970" y="1118"/>
                </a:cubicBezTo>
                <a:cubicBezTo>
                  <a:pt x="2970" y="1117"/>
                  <a:pt x="2970" y="1117"/>
                  <a:pt x="2970" y="1117"/>
                </a:cubicBezTo>
                <a:cubicBezTo>
                  <a:pt x="2969" y="1115"/>
                  <a:pt x="2969" y="1115"/>
                  <a:pt x="2969" y="1115"/>
                </a:cubicBezTo>
                <a:cubicBezTo>
                  <a:pt x="2968" y="1114"/>
                  <a:pt x="2968" y="1114"/>
                  <a:pt x="2968" y="1114"/>
                </a:cubicBezTo>
                <a:cubicBezTo>
                  <a:pt x="2968" y="1113"/>
                  <a:pt x="2968" y="1113"/>
                  <a:pt x="2968" y="1113"/>
                </a:cubicBezTo>
                <a:cubicBezTo>
                  <a:pt x="2970" y="1114"/>
                  <a:pt x="2970" y="1114"/>
                  <a:pt x="2970" y="1114"/>
                </a:cubicBezTo>
                <a:cubicBezTo>
                  <a:pt x="2970" y="1115"/>
                  <a:pt x="2970" y="1115"/>
                  <a:pt x="2970" y="1115"/>
                </a:cubicBezTo>
                <a:cubicBezTo>
                  <a:pt x="2972" y="1117"/>
                  <a:pt x="2972" y="1117"/>
                  <a:pt x="2972" y="1117"/>
                </a:cubicBezTo>
                <a:cubicBezTo>
                  <a:pt x="2974" y="1117"/>
                  <a:pt x="2974" y="1117"/>
                  <a:pt x="2974" y="1117"/>
                </a:cubicBezTo>
                <a:cubicBezTo>
                  <a:pt x="2974" y="1116"/>
                  <a:pt x="2974" y="1116"/>
                  <a:pt x="2974" y="1116"/>
                </a:cubicBezTo>
                <a:cubicBezTo>
                  <a:pt x="2974" y="1115"/>
                  <a:pt x="2974" y="1115"/>
                  <a:pt x="2974" y="1115"/>
                </a:cubicBezTo>
                <a:cubicBezTo>
                  <a:pt x="2974" y="1115"/>
                  <a:pt x="2974" y="1115"/>
                  <a:pt x="2974" y="1115"/>
                </a:cubicBezTo>
                <a:cubicBezTo>
                  <a:pt x="2975" y="1117"/>
                  <a:pt x="2975" y="1117"/>
                  <a:pt x="2975" y="1117"/>
                </a:cubicBezTo>
                <a:cubicBezTo>
                  <a:pt x="2975" y="1117"/>
                  <a:pt x="2975" y="1117"/>
                  <a:pt x="2975" y="1117"/>
                </a:cubicBezTo>
                <a:cubicBezTo>
                  <a:pt x="2976" y="1116"/>
                  <a:pt x="2976" y="1116"/>
                  <a:pt x="2976" y="1116"/>
                </a:cubicBezTo>
                <a:cubicBezTo>
                  <a:pt x="2975" y="1115"/>
                  <a:pt x="2975" y="1115"/>
                  <a:pt x="2975" y="1115"/>
                </a:cubicBezTo>
                <a:cubicBezTo>
                  <a:pt x="2976" y="1112"/>
                  <a:pt x="2976" y="1112"/>
                  <a:pt x="2976" y="1112"/>
                </a:cubicBezTo>
                <a:cubicBezTo>
                  <a:pt x="2976" y="1114"/>
                  <a:pt x="2976" y="1114"/>
                  <a:pt x="2976" y="1114"/>
                </a:cubicBezTo>
                <a:cubicBezTo>
                  <a:pt x="2979" y="1114"/>
                  <a:pt x="2979" y="1114"/>
                  <a:pt x="2979" y="1114"/>
                </a:cubicBezTo>
                <a:cubicBezTo>
                  <a:pt x="2979" y="1116"/>
                  <a:pt x="2979" y="1116"/>
                  <a:pt x="2979" y="1116"/>
                </a:cubicBezTo>
                <a:cubicBezTo>
                  <a:pt x="2981" y="1116"/>
                  <a:pt x="2981" y="1116"/>
                  <a:pt x="2981" y="1116"/>
                </a:cubicBezTo>
                <a:cubicBezTo>
                  <a:pt x="2982" y="1116"/>
                  <a:pt x="2982" y="1116"/>
                  <a:pt x="2982" y="1116"/>
                </a:cubicBezTo>
                <a:cubicBezTo>
                  <a:pt x="2983" y="1117"/>
                  <a:pt x="2983" y="1117"/>
                  <a:pt x="2983" y="1117"/>
                </a:cubicBezTo>
                <a:cubicBezTo>
                  <a:pt x="2984" y="1115"/>
                  <a:pt x="2984" y="1115"/>
                  <a:pt x="2984" y="1115"/>
                </a:cubicBezTo>
                <a:cubicBezTo>
                  <a:pt x="2983" y="1117"/>
                  <a:pt x="2983" y="1117"/>
                  <a:pt x="2983" y="1117"/>
                </a:cubicBezTo>
                <a:cubicBezTo>
                  <a:pt x="2984" y="1118"/>
                  <a:pt x="2984" y="1118"/>
                  <a:pt x="2984" y="1118"/>
                </a:cubicBezTo>
                <a:cubicBezTo>
                  <a:pt x="2985" y="1118"/>
                  <a:pt x="2985" y="1118"/>
                  <a:pt x="2985" y="1118"/>
                </a:cubicBezTo>
                <a:cubicBezTo>
                  <a:pt x="2986" y="1120"/>
                  <a:pt x="2986" y="1120"/>
                  <a:pt x="2986" y="1120"/>
                </a:cubicBezTo>
                <a:cubicBezTo>
                  <a:pt x="2991" y="1121"/>
                  <a:pt x="2991" y="1121"/>
                  <a:pt x="2991" y="1121"/>
                </a:cubicBezTo>
                <a:cubicBezTo>
                  <a:pt x="2993" y="1122"/>
                  <a:pt x="2993" y="1122"/>
                  <a:pt x="2993" y="1122"/>
                </a:cubicBezTo>
                <a:cubicBezTo>
                  <a:pt x="2995" y="1124"/>
                  <a:pt x="2995" y="1124"/>
                  <a:pt x="2995" y="1124"/>
                </a:cubicBezTo>
                <a:cubicBezTo>
                  <a:pt x="2995" y="1126"/>
                  <a:pt x="2995" y="1126"/>
                  <a:pt x="2995" y="1126"/>
                </a:cubicBezTo>
                <a:cubicBezTo>
                  <a:pt x="2998" y="1130"/>
                  <a:pt x="2998" y="1130"/>
                  <a:pt x="2998" y="1130"/>
                </a:cubicBezTo>
                <a:cubicBezTo>
                  <a:pt x="2999" y="1131"/>
                  <a:pt x="2999" y="1131"/>
                  <a:pt x="2999" y="1131"/>
                </a:cubicBezTo>
                <a:cubicBezTo>
                  <a:pt x="3000" y="1132"/>
                  <a:pt x="3000" y="1132"/>
                  <a:pt x="3000" y="1132"/>
                </a:cubicBezTo>
                <a:cubicBezTo>
                  <a:pt x="3001" y="1133"/>
                  <a:pt x="3001" y="1133"/>
                  <a:pt x="3001" y="1133"/>
                </a:cubicBezTo>
                <a:cubicBezTo>
                  <a:pt x="3002" y="1135"/>
                  <a:pt x="3002" y="1135"/>
                  <a:pt x="3002" y="1135"/>
                </a:cubicBezTo>
                <a:cubicBezTo>
                  <a:pt x="3007" y="1139"/>
                  <a:pt x="3007" y="1139"/>
                  <a:pt x="3007" y="1139"/>
                </a:cubicBezTo>
                <a:cubicBezTo>
                  <a:pt x="3007" y="1141"/>
                  <a:pt x="3007" y="1141"/>
                  <a:pt x="3007" y="1141"/>
                </a:cubicBezTo>
                <a:cubicBezTo>
                  <a:pt x="3008" y="1142"/>
                  <a:pt x="3008" y="1142"/>
                  <a:pt x="3008" y="1142"/>
                </a:cubicBezTo>
                <a:cubicBezTo>
                  <a:pt x="3011" y="1143"/>
                  <a:pt x="3011" y="1143"/>
                  <a:pt x="3011" y="1143"/>
                </a:cubicBezTo>
                <a:cubicBezTo>
                  <a:pt x="3012" y="1143"/>
                  <a:pt x="3012" y="1143"/>
                  <a:pt x="3012" y="1143"/>
                </a:cubicBezTo>
                <a:cubicBezTo>
                  <a:pt x="3013" y="1143"/>
                  <a:pt x="3013" y="1143"/>
                  <a:pt x="3013" y="1143"/>
                </a:cubicBezTo>
                <a:cubicBezTo>
                  <a:pt x="3015" y="1143"/>
                  <a:pt x="3015" y="1143"/>
                  <a:pt x="3015" y="1143"/>
                </a:cubicBezTo>
                <a:cubicBezTo>
                  <a:pt x="3018" y="1143"/>
                  <a:pt x="3018" y="1143"/>
                  <a:pt x="3018" y="1143"/>
                </a:cubicBezTo>
                <a:cubicBezTo>
                  <a:pt x="3020" y="1144"/>
                  <a:pt x="3020" y="1144"/>
                  <a:pt x="3020" y="1144"/>
                </a:cubicBezTo>
                <a:cubicBezTo>
                  <a:pt x="3022" y="1144"/>
                  <a:pt x="3022" y="1144"/>
                  <a:pt x="3022" y="1144"/>
                </a:cubicBezTo>
                <a:cubicBezTo>
                  <a:pt x="3025" y="1144"/>
                  <a:pt x="3025" y="1144"/>
                  <a:pt x="3025" y="1144"/>
                </a:cubicBezTo>
                <a:cubicBezTo>
                  <a:pt x="3027" y="1145"/>
                  <a:pt x="3027" y="1145"/>
                  <a:pt x="3027" y="1145"/>
                </a:cubicBezTo>
                <a:cubicBezTo>
                  <a:pt x="3029" y="1145"/>
                  <a:pt x="3029" y="1145"/>
                  <a:pt x="3029" y="1145"/>
                </a:cubicBezTo>
                <a:cubicBezTo>
                  <a:pt x="3030" y="1146"/>
                  <a:pt x="3030" y="1146"/>
                  <a:pt x="3030" y="1146"/>
                </a:cubicBezTo>
                <a:cubicBezTo>
                  <a:pt x="3032" y="1146"/>
                  <a:pt x="3032" y="1146"/>
                  <a:pt x="3032" y="1146"/>
                </a:cubicBezTo>
                <a:cubicBezTo>
                  <a:pt x="3032" y="1146"/>
                  <a:pt x="3032" y="1146"/>
                  <a:pt x="3032" y="1146"/>
                </a:cubicBezTo>
                <a:cubicBezTo>
                  <a:pt x="3031" y="1147"/>
                  <a:pt x="3031" y="1147"/>
                  <a:pt x="3031" y="1147"/>
                </a:cubicBezTo>
                <a:cubicBezTo>
                  <a:pt x="3033" y="1148"/>
                  <a:pt x="3033" y="1148"/>
                  <a:pt x="3033" y="1148"/>
                </a:cubicBezTo>
                <a:cubicBezTo>
                  <a:pt x="3035" y="1149"/>
                  <a:pt x="3035" y="1149"/>
                  <a:pt x="3035" y="1149"/>
                </a:cubicBezTo>
                <a:cubicBezTo>
                  <a:pt x="3038" y="1149"/>
                  <a:pt x="3038" y="1149"/>
                  <a:pt x="3038" y="1149"/>
                </a:cubicBezTo>
                <a:cubicBezTo>
                  <a:pt x="3038" y="1147"/>
                  <a:pt x="3038" y="1147"/>
                  <a:pt x="3038" y="1147"/>
                </a:cubicBezTo>
                <a:cubicBezTo>
                  <a:pt x="3036" y="1146"/>
                  <a:pt x="3036" y="1146"/>
                  <a:pt x="3036" y="1146"/>
                </a:cubicBezTo>
                <a:cubicBezTo>
                  <a:pt x="3035" y="1146"/>
                  <a:pt x="3035" y="1146"/>
                  <a:pt x="3035" y="1146"/>
                </a:cubicBezTo>
                <a:cubicBezTo>
                  <a:pt x="3035" y="1145"/>
                  <a:pt x="3035" y="1145"/>
                  <a:pt x="3035" y="1145"/>
                </a:cubicBezTo>
                <a:cubicBezTo>
                  <a:pt x="3037" y="1144"/>
                  <a:pt x="3037" y="1144"/>
                  <a:pt x="3037" y="1144"/>
                </a:cubicBezTo>
                <a:cubicBezTo>
                  <a:pt x="3039" y="1145"/>
                  <a:pt x="3039" y="1145"/>
                  <a:pt x="3039" y="1145"/>
                </a:cubicBezTo>
                <a:cubicBezTo>
                  <a:pt x="3040" y="1144"/>
                  <a:pt x="3040" y="1144"/>
                  <a:pt x="3040" y="1144"/>
                </a:cubicBezTo>
                <a:cubicBezTo>
                  <a:pt x="3036" y="1143"/>
                  <a:pt x="3036" y="1143"/>
                  <a:pt x="3036" y="1143"/>
                </a:cubicBezTo>
                <a:cubicBezTo>
                  <a:pt x="3032" y="1142"/>
                  <a:pt x="3032" y="1142"/>
                  <a:pt x="3032" y="1142"/>
                </a:cubicBezTo>
                <a:cubicBezTo>
                  <a:pt x="3029" y="1141"/>
                  <a:pt x="3029" y="1141"/>
                  <a:pt x="3029" y="1141"/>
                </a:cubicBezTo>
                <a:cubicBezTo>
                  <a:pt x="3028" y="1140"/>
                  <a:pt x="3028" y="1140"/>
                  <a:pt x="3028" y="1140"/>
                </a:cubicBezTo>
                <a:cubicBezTo>
                  <a:pt x="3031" y="1139"/>
                  <a:pt x="3031" y="1139"/>
                  <a:pt x="3031" y="1139"/>
                </a:cubicBezTo>
                <a:cubicBezTo>
                  <a:pt x="3032" y="1139"/>
                  <a:pt x="3032" y="1139"/>
                  <a:pt x="3032" y="1139"/>
                </a:cubicBezTo>
                <a:cubicBezTo>
                  <a:pt x="3033" y="1138"/>
                  <a:pt x="3033" y="1138"/>
                  <a:pt x="3033" y="1138"/>
                </a:cubicBezTo>
                <a:cubicBezTo>
                  <a:pt x="3032" y="1137"/>
                  <a:pt x="3032" y="1137"/>
                  <a:pt x="3032" y="1137"/>
                </a:cubicBezTo>
                <a:cubicBezTo>
                  <a:pt x="3028" y="1137"/>
                  <a:pt x="3028" y="1137"/>
                  <a:pt x="3028" y="1137"/>
                </a:cubicBezTo>
                <a:cubicBezTo>
                  <a:pt x="3025" y="1137"/>
                  <a:pt x="3025" y="1137"/>
                  <a:pt x="3025" y="1137"/>
                </a:cubicBezTo>
                <a:cubicBezTo>
                  <a:pt x="3024" y="1136"/>
                  <a:pt x="3024" y="1136"/>
                  <a:pt x="3024" y="1136"/>
                </a:cubicBezTo>
                <a:cubicBezTo>
                  <a:pt x="3024" y="1134"/>
                  <a:pt x="3024" y="1134"/>
                  <a:pt x="3024" y="1134"/>
                </a:cubicBezTo>
                <a:cubicBezTo>
                  <a:pt x="3025" y="1133"/>
                  <a:pt x="3025" y="1133"/>
                  <a:pt x="3025" y="1133"/>
                </a:cubicBezTo>
                <a:lnTo>
                  <a:pt x="3025" y="1132"/>
                </a:lnTo>
                <a:close/>
                <a:moveTo>
                  <a:pt x="2936" y="449"/>
                </a:moveTo>
                <a:cubicBezTo>
                  <a:pt x="2937" y="447"/>
                  <a:pt x="2937" y="447"/>
                  <a:pt x="2937" y="447"/>
                </a:cubicBezTo>
                <a:cubicBezTo>
                  <a:pt x="2939" y="446"/>
                  <a:pt x="2939" y="446"/>
                  <a:pt x="2939" y="446"/>
                </a:cubicBezTo>
                <a:cubicBezTo>
                  <a:pt x="2939" y="444"/>
                  <a:pt x="2939" y="444"/>
                  <a:pt x="2939" y="444"/>
                </a:cubicBezTo>
                <a:cubicBezTo>
                  <a:pt x="2939" y="442"/>
                  <a:pt x="2939" y="442"/>
                  <a:pt x="2939" y="442"/>
                </a:cubicBezTo>
                <a:cubicBezTo>
                  <a:pt x="2941" y="439"/>
                  <a:pt x="2941" y="439"/>
                  <a:pt x="2941" y="439"/>
                </a:cubicBezTo>
                <a:cubicBezTo>
                  <a:pt x="2940" y="440"/>
                  <a:pt x="2940" y="440"/>
                  <a:pt x="2940" y="440"/>
                </a:cubicBezTo>
                <a:cubicBezTo>
                  <a:pt x="2938" y="440"/>
                  <a:pt x="2938" y="440"/>
                  <a:pt x="2938" y="440"/>
                </a:cubicBezTo>
                <a:cubicBezTo>
                  <a:pt x="2937" y="442"/>
                  <a:pt x="2937" y="442"/>
                  <a:pt x="2937" y="442"/>
                </a:cubicBezTo>
                <a:cubicBezTo>
                  <a:pt x="2937" y="443"/>
                  <a:pt x="2937" y="443"/>
                  <a:pt x="2937" y="443"/>
                </a:cubicBezTo>
                <a:cubicBezTo>
                  <a:pt x="2936" y="445"/>
                  <a:pt x="2936" y="445"/>
                  <a:pt x="2936" y="445"/>
                </a:cubicBezTo>
                <a:cubicBezTo>
                  <a:pt x="2935" y="445"/>
                  <a:pt x="2935" y="445"/>
                  <a:pt x="2935" y="445"/>
                </a:cubicBezTo>
                <a:cubicBezTo>
                  <a:pt x="2935" y="447"/>
                  <a:pt x="2935" y="447"/>
                  <a:pt x="2935" y="447"/>
                </a:cubicBezTo>
                <a:cubicBezTo>
                  <a:pt x="2933" y="448"/>
                  <a:pt x="2933" y="448"/>
                  <a:pt x="2933" y="448"/>
                </a:cubicBezTo>
                <a:cubicBezTo>
                  <a:pt x="2933" y="451"/>
                  <a:pt x="2933" y="451"/>
                  <a:pt x="2933" y="451"/>
                </a:cubicBezTo>
                <a:cubicBezTo>
                  <a:pt x="2934" y="452"/>
                  <a:pt x="2934" y="452"/>
                  <a:pt x="2934" y="452"/>
                </a:cubicBezTo>
                <a:lnTo>
                  <a:pt x="2936" y="449"/>
                </a:lnTo>
                <a:close/>
                <a:moveTo>
                  <a:pt x="2914" y="484"/>
                </a:moveTo>
                <a:cubicBezTo>
                  <a:pt x="2915" y="484"/>
                  <a:pt x="2915" y="484"/>
                  <a:pt x="2915" y="484"/>
                </a:cubicBezTo>
                <a:cubicBezTo>
                  <a:pt x="2917" y="483"/>
                  <a:pt x="2917" y="483"/>
                  <a:pt x="2917" y="483"/>
                </a:cubicBezTo>
                <a:cubicBezTo>
                  <a:pt x="2917" y="482"/>
                  <a:pt x="2917" y="482"/>
                  <a:pt x="2917" y="482"/>
                </a:cubicBezTo>
                <a:cubicBezTo>
                  <a:pt x="2916" y="482"/>
                  <a:pt x="2916" y="482"/>
                  <a:pt x="2916" y="482"/>
                </a:cubicBezTo>
                <a:lnTo>
                  <a:pt x="2914" y="484"/>
                </a:lnTo>
                <a:close/>
                <a:moveTo>
                  <a:pt x="2961" y="387"/>
                </a:moveTo>
                <a:cubicBezTo>
                  <a:pt x="2960" y="386"/>
                  <a:pt x="2960" y="386"/>
                  <a:pt x="2960" y="386"/>
                </a:cubicBezTo>
                <a:cubicBezTo>
                  <a:pt x="2959" y="385"/>
                  <a:pt x="2959" y="385"/>
                  <a:pt x="2959" y="385"/>
                </a:cubicBezTo>
                <a:cubicBezTo>
                  <a:pt x="2958" y="386"/>
                  <a:pt x="2958" y="386"/>
                  <a:pt x="2958" y="386"/>
                </a:cubicBezTo>
                <a:cubicBezTo>
                  <a:pt x="2959" y="386"/>
                  <a:pt x="2959" y="386"/>
                  <a:pt x="2959" y="386"/>
                </a:cubicBezTo>
                <a:cubicBezTo>
                  <a:pt x="2960" y="387"/>
                  <a:pt x="2960" y="387"/>
                  <a:pt x="2960" y="387"/>
                </a:cubicBezTo>
                <a:lnTo>
                  <a:pt x="2961" y="387"/>
                </a:lnTo>
                <a:close/>
                <a:moveTo>
                  <a:pt x="2960" y="382"/>
                </a:moveTo>
                <a:cubicBezTo>
                  <a:pt x="2959" y="380"/>
                  <a:pt x="2959" y="380"/>
                  <a:pt x="2959" y="380"/>
                </a:cubicBezTo>
                <a:cubicBezTo>
                  <a:pt x="2959" y="379"/>
                  <a:pt x="2959" y="379"/>
                  <a:pt x="2959" y="379"/>
                </a:cubicBezTo>
                <a:cubicBezTo>
                  <a:pt x="2959" y="378"/>
                  <a:pt x="2959" y="378"/>
                  <a:pt x="2959" y="378"/>
                </a:cubicBezTo>
                <a:cubicBezTo>
                  <a:pt x="2959" y="380"/>
                  <a:pt x="2959" y="380"/>
                  <a:pt x="2959" y="380"/>
                </a:cubicBezTo>
                <a:cubicBezTo>
                  <a:pt x="2958" y="382"/>
                  <a:pt x="2958" y="382"/>
                  <a:pt x="2958" y="382"/>
                </a:cubicBezTo>
                <a:cubicBezTo>
                  <a:pt x="2959" y="384"/>
                  <a:pt x="2959" y="384"/>
                  <a:pt x="2959" y="384"/>
                </a:cubicBezTo>
                <a:cubicBezTo>
                  <a:pt x="2959" y="383"/>
                  <a:pt x="2960" y="382"/>
                  <a:pt x="2960" y="382"/>
                </a:cubicBezTo>
                <a:close/>
                <a:moveTo>
                  <a:pt x="2954" y="415"/>
                </a:moveTo>
                <a:cubicBezTo>
                  <a:pt x="2955" y="413"/>
                  <a:pt x="2955" y="413"/>
                  <a:pt x="2955" y="413"/>
                </a:cubicBezTo>
                <a:cubicBezTo>
                  <a:pt x="2954" y="412"/>
                  <a:pt x="2954" y="412"/>
                  <a:pt x="2954" y="412"/>
                </a:cubicBezTo>
                <a:cubicBezTo>
                  <a:pt x="2954" y="413"/>
                  <a:pt x="2954" y="413"/>
                  <a:pt x="2954" y="413"/>
                </a:cubicBezTo>
                <a:lnTo>
                  <a:pt x="2954" y="415"/>
                </a:lnTo>
                <a:close/>
                <a:moveTo>
                  <a:pt x="2995" y="1084"/>
                </a:moveTo>
                <a:cubicBezTo>
                  <a:pt x="2993" y="1084"/>
                  <a:pt x="2993" y="1084"/>
                  <a:pt x="2993" y="1084"/>
                </a:cubicBezTo>
                <a:cubicBezTo>
                  <a:pt x="2993" y="1086"/>
                  <a:pt x="2993" y="1086"/>
                  <a:pt x="2993" y="1086"/>
                </a:cubicBezTo>
                <a:cubicBezTo>
                  <a:pt x="2995" y="1085"/>
                  <a:pt x="2995" y="1085"/>
                  <a:pt x="2995" y="1085"/>
                </a:cubicBezTo>
                <a:lnTo>
                  <a:pt x="2995" y="1084"/>
                </a:lnTo>
                <a:close/>
                <a:moveTo>
                  <a:pt x="2958" y="393"/>
                </a:moveTo>
                <a:cubicBezTo>
                  <a:pt x="2958" y="395"/>
                  <a:pt x="2958" y="395"/>
                  <a:pt x="2958" y="395"/>
                </a:cubicBezTo>
                <a:cubicBezTo>
                  <a:pt x="2958" y="395"/>
                  <a:pt x="2958" y="395"/>
                  <a:pt x="2958" y="395"/>
                </a:cubicBezTo>
                <a:cubicBezTo>
                  <a:pt x="2959" y="394"/>
                  <a:pt x="2959" y="394"/>
                  <a:pt x="2959" y="394"/>
                </a:cubicBezTo>
                <a:cubicBezTo>
                  <a:pt x="2959" y="392"/>
                  <a:pt x="2959" y="392"/>
                  <a:pt x="2959" y="392"/>
                </a:cubicBezTo>
                <a:cubicBezTo>
                  <a:pt x="2958" y="391"/>
                  <a:pt x="2958" y="391"/>
                  <a:pt x="2958" y="391"/>
                </a:cubicBezTo>
                <a:lnTo>
                  <a:pt x="2958" y="393"/>
                </a:lnTo>
                <a:close/>
                <a:moveTo>
                  <a:pt x="2954" y="407"/>
                </a:moveTo>
                <a:cubicBezTo>
                  <a:pt x="2955" y="407"/>
                  <a:pt x="2955" y="407"/>
                  <a:pt x="2955" y="407"/>
                </a:cubicBezTo>
                <a:cubicBezTo>
                  <a:pt x="2956" y="407"/>
                  <a:pt x="2956" y="407"/>
                  <a:pt x="2956" y="407"/>
                </a:cubicBezTo>
                <a:cubicBezTo>
                  <a:pt x="2955" y="406"/>
                  <a:pt x="2955" y="406"/>
                  <a:pt x="2955" y="406"/>
                </a:cubicBezTo>
                <a:lnTo>
                  <a:pt x="2954" y="407"/>
                </a:lnTo>
                <a:close/>
                <a:moveTo>
                  <a:pt x="2913" y="471"/>
                </a:moveTo>
                <a:cubicBezTo>
                  <a:pt x="2914" y="473"/>
                  <a:pt x="2914" y="473"/>
                  <a:pt x="2914" y="473"/>
                </a:cubicBezTo>
                <a:cubicBezTo>
                  <a:pt x="2915" y="473"/>
                  <a:pt x="2915" y="473"/>
                  <a:pt x="2915" y="473"/>
                </a:cubicBezTo>
                <a:cubicBezTo>
                  <a:pt x="2915" y="471"/>
                  <a:pt x="2915" y="471"/>
                  <a:pt x="2915" y="471"/>
                </a:cubicBezTo>
                <a:cubicBezTo>
                  <a:pt x="2917" y="470"/>
                  <a:pt x="2917" y="470"/>
                  <a:pt x="2917" y="470"/>
                </a:cubicBezTo>
                <a:cubicBezTo>
                  <a:pt x="2916" y="467"/>
                  <a:pt x="2916" y="467"/>
                  <a:pt x="2916" y="467"/>
                </a:cubicBezTo>
                <a:cubicBezTo>
                  <a:pt x="2917" y="466"/>
                  <a:pt x="2917" y="466"/>
                  <a:pt x="2917" y="466"/>
                </a:cubicBezTo>
                <a:cubicBezTo>
                  <a:pt x="2918" y="465"/>
                  <a:pt x="2918" y="465"/>
                  <a:pt x="2918" y="465"/>
                </a:cubicBezTo>
                <a:cubicBezTo>
                  <a:pt x="2918" y="464"/>
                  <a:pt x="2918" y="464"/>
                  <a:pt x="2918" y="464"/>
                </a:cubicBezTo>
                <a:cubicBezTo>
                  <a:pt x="2920" y="465"/>
                  <a:pt x="2920" y="465"/>
                  <a:pt x="2920" y="465"/>
                </a:cubicBezTo>
                <a:cubicBezTo>
                  <a:pt x="2921" y="463"/>
                  <a:pt x="2921" y="463"/>
                  <a:pt x="2921" y="463"/>
                </a:cubicBezTo>
                <a:cubicBezTo>
                  <a:pt x="2922" y="460"/>
                  <a:pt x="2922" y="460"/>
                  <a:pt x="2922" y="460"/>
                </a:cubicBezTo>
                <a:cubicBezTo>
                  <a:pt x="2924" y="458"/>
                  <a:pt x="2924" y="458"/>
                  <a:pt x="2924" y="458"/>
                </a:cubicBezTo>
                <a:cubicBezTo>
                  <a:pt x="2927" y="458"/>
                  <a:pt x="2927" y="458"/>
                  <a:pt x="2927" y="458"/>
                </a:cubicBezTo>
                <a:cubicBezTo>
                  <a:pt x="2928" y="457"/>
                  <a:pt x="2928" y="457"/>
                  <a:pt x="2928" y="457"/>
                </a:cubicBezTo>
                <a:cubicBezTo>
                  <a:pt x="2928" y="455"/>
                  <a:pt x="2928" y="455"/>
                  <a:pt x="2928" y="455"/>
                </a:cubicBezTo>
                <a:cubicBezTo>
                  <a:pt x="2927" y="453"/>
                  <a:pt x="2927" y="453"/>
                  <a:pt x="2927" y="453"/>
                </a:cubicBezTo>
                <a:cubicBezTo>
                  <a:pt x="2926" y="453"/>
                  <a:pt x="2926" y="453"/>
                  <a:pt x="2926" y="453"/>
                </a:cubicBezTo>
                <a:cubicBezTo>
                  <a:pt x="2924" y="456"/>
                  <a:pt x="2924" y="456"/>
                  <a:pt x="2924" y="456"/>
                </a:cubicBezTo>
                <a:cubicBezTo>
                  <a:pt x="2924" y="457"/>
                  <a:pt x="2924" y="457"/>
                  <a:pt x="2924" y="457"/>
                </a:cubicBezTo>
                <a:cubicBezTo>
                  <a:pt x="2922" y="457"/>
                  <a:pt x="2922" y="457"/>
                  <a:pt x="2922" y="457"/>
                </a:cubicBezTo>
                <a:cubicBezTo>
                  <a:pt x="2921" y="458"/>
                  <a:pt x="2921" y="458"/>
                  <a:pt x="2921" y="458"/>
                </a:cubicBezTo>
                <a:cubicBezTo>
                  <a:pt x="2920" y="458"/>
                  <a:pt x="2920" y="458"/>
                  <a:pt x="2920" y="458"/>
                </a:cubicBezTo>
                <a:cubicBezTo>
                  <a:pt x="2919" y="456"/>
                  <a:pt x="2919" y="456"/>
                  <a:pt x="2919" y="456"/>
                </a:cubicBezTo>
                <a:cubicBezTo>
                  <a:pt x="2919" y="457"/>
                  <a:pt x="2919" y="457"/>
                  <a:pt x="2919" y="457"/>
                </a:cubicBezTo>
                <a:cubicBezTo>
                  <a:pt x="2918" y="458"/>
                  <a:pt x="2918" y="458"/>
                  <a:pt x="2918" y="458"/>
                </a:cubicBezTo>
                <a:cubicBezTo>
                  <a:pt x="2919" y="459"/>
                  <a:pt x="2919" y="459"/>
                  <a:pt x="2919" y="459"/>
                </a:cubicBezTo>
                <a:cubicBezTo>
                  <a:pt x="2918" y="461"/>
                  <a:pt x="2918" y="461"/>
                  <a:pt x="2918" y="461"/>
                </a:cubicBezTo>
                <a:cubicBezTo>
                  <a:pt x="2917" y="463"/>
                  <a:pt x="2917" y="463"/>
                  <a:pt x="2917" y="463"/>
                </a:cubicBezTo>
                <a:cubicBezTo>
                  <a:pt x="2916" y="463"/>
                  <a:pt x="2916" y="463"/>
                  <a:pt x="2916" y="463"/>
                </a:cubicBezTo>
                <a:cubicBezTo>
                  <a:pt x="2916" y="464"/>
                  <a:pt x="2916" y="464"/>
                  <a:pt x="2916" y="464"/>
                </a:cubicBezTo>
                <a:cubicBezTo>
                  <a:pt x="2915" y="466"/>
                  <a:pt x="2915" y="466"/>
                  <a:pt x="2915" y="466"/>
                </a:cubicBezTo>
                <a:cubicBezTo>
                  <a:pt x="2914" y="467"/>
                  <a:pt x="2914" y="467"/>
                  <a:pt x="2914" y="467"/>
                </a:cubicBezTo>
                <a:cubicBezTo>
                  <a:pt x="2914" y="468"/>
                  <a:pt x="2914" y="468"/>
                  <a:pt x="2914" y="468"/>
                </a:cubicBezTo>
                <a:cubicBezTo>
                  <a:pt x="2914" y="469"/>
                  <a:pt x="2914" y="469"/>
                  <a:pt x="2914" y="469"/>
                </a:cubicBezTo>
                <a:cubicBezTo>
                  <a:pt x="2914" y="470"/>
                  <a:pt x="2914" y="470"/>
                  <a:pt x="2914" y="470"/>
                </a:cubicBezTo>
                <a:lnTo>
                  <a:pt x="2913" y="471"/>
                </a:lnTo>
                <a:close/>
                <a:moveTo>
                  <a:pt x="2956" y="390"/>
                </a:moveTo>
                <a:cubicBezTo>
                  <a:pt x="2957" y="390"/>
                  <a:pt x="2957" y="390"/>
                  <a:pt x="2957" y="390"/>
                </a:cubicBezTo>
                <a:cubicBezTo>
                  <a:pt x="2956" y="389"/>
                  <a:pt x="2956" y="389"/>
                  <a:pt x="2956" y="389"/>
                </a:cubicBezTo>
                <a:cubicBezTo>
                  <a:pt x="2956" y="389"/>
                  <a:pt x="2956" y="389"/>
                  <a:pt x="2956" y="389"/>
                </a:cubicBezTo>
                <a:cubicBezTo>
                  <a:pt x="2955" y="390"/>
                  <a:pt x="2955" y="390"/>
                  <a:pt x="2955" y="390"/>
                </a:cubicBezTo>
                <a:lnTo>
                  <a:pt x="2956" y="390"/>
                </a:lnTo>
                <a:close/>
                <a:moveTo>
                  <a:pt x="2956" y="354"/>
                </a:moveTo>
                <a:cubicBezTo>
                  <a:pt x="2955" y="356"/>
                  <a:pt x="2955" y="356"/>
                  <a:pt x="2955" y="356"/>
                </a:cubicBezTo>
                <a:cubicBezTo>
                  <a:pt x="2956" y="357"/>
                  <a:pt x="2956" y="357"/>
                  <a:pt x="2956" y="357"/>
                </a:cubicBezTo>
                <a:cubicBezTo>
                  <a:pt x="2958" y="356"/>
                  <a:pt x="2958" y="356"/>
                  <a:pt x="2958" y="356"/>
                </a:cubicBezTo>
                <a:cubicBezTo>
                  <a:pt x="2959" y="355"/>
                  <a:pt x="2959" y="355"/>
                  <a:pt x="2959" y="355"/>
                </a:cubicBezTo>
                <a:cubicBezTo>
                  <a:pt x="2957" y="353"/>
                  <a:pt x="2957" y="353"/>
                  <a:pt x="2957" y="353"/>
                </a:cubicBezTo>
                <a:lnTo>
                  <a:pt x="2956" y="354"/>
                </a:lnTo>
                <a:close/>
                <a:moveTo>
                  <a:pt x="2954" y="417"/>
                </a:moveTo>
                <a:cubicBezTo>
                  <a:pt x="2955" y="416"/>
                  <a:pt x="2955" y="416"/>
                  <a:pt x="2955" y="416"/>
                </a:cubicBezTo>
                <a:cubicBezTo>
                  <a:pt x="2954" y="416"/>
                  <a:pt x="2954" y="416"/>
                  <a:pt x="2954" y="416"/>
                </a:cubicBezTo>
                <a:lnTo>
                  <a:pt x="2954" y="417"/>
                </a:lnTo>
                <a:close/>
                <a:moveTo>
                  <a:pt x="2901" y="479"/>
                </a:moveTo>
                <a:cubicBezTo>
                  <a:pt x="2901" y="478"/>
                  <a:pt x="2901" y="478"/>
                  <a:pt x="2901" y="478"/>
                </a:cubicBezTo>
                <a:cubicBezTo>
                  <a:pt x="2900" y="477"/>
                  <a:pt x="2900" y="477"/>
                  <a:pt x="2900" y="477"/>
                </a:cubicBezTo>
                <a:cubicBezTo>
                  <a:pt x="2900" y="477"/>
                  <a:pt x="2900" y="477"/>
                  <a:pt x="2900" y="477"/>
                </a:cubicBezTo>
                <a:cubicBezTo>
                  <a:pt x="2899" y="479"/>
                  <a:pt x="2899" y="479"/>
                  <a:pt x="2899" y="479"/>
                </a:cubicBezTo>
                <a:cubicBezTo>
                  <a:pt x="2898" y="481"/>
                  <a:pt x="2898" y="481"/>
                  <a:pt x="2898" y="481"/>
                </a:cubicBezTo>
                <a:cubicBezTo>
                  <a:pt x="2895" y="484"/>
                  <a:pt x="2895" y="484"/>
                  <a:pt x="2895" y="484"/>
                </a:cubicBezTo>
                <a:cubicBezTo>
                  <a:pt x="2892" y="484"/>
                  <a:pt x="2892" y="484"/>
                  <a:pt x="2892" y="484"/>
                </a:cubicBezTo>
                <a:cubicBezTo>
                  <a:pt x="2891" y="484"/>
                  <a:pt x="2891" y="484"/>
                  <a:pt x="2891" y="484"/>
                </a:cubicBezTo>
                <a:cubicBezTo>
                  <a:pt x="2890" y="484"/>
                  <a:pt x="2890" y="484"/>
                  <a:pt x="2890" y="484"/>
                </a:cubicBezTo>
                <a:cubicBezTo>
                  <a:pt x="2888" y="482"/>
                  <a:pt x="2888" y="482"/>
                  <a:pt x="2888" y="482"/>
                </a:cubicBezTo>
                <a:cubicBezTo>
                  <a:pt x="2885" y="482"/>
                  <a:pt x="2885" y="482"/>
                  <a:pt x="2885" y="482"/>
                </a:cubicBezTo>
                <a:cubicBezTo>
                  <a:pt x="2882" y="480"/>
                  <a:pt x="2882" y="480"/>
                  <a:pt x="2882" y="480"/>
                </a:cubicBezTo>
                <a:cubicBezTo>
                  <a:pt x="2881" y="478"/>
                  <a:pt x="2881" y="478"/>
                  <a:pt x="2881" y="478"/>
                </a:cubicBezTo>
                <a:cubicBezTo>
                  <a:pt x="2879" y="478"/>
                  <a:pt x="2879" y="478"/>
                  <a:pt x="2879" y="478"/>
                </a:cubicBezTo>
                <a:cubicBezTo>
                  <a:pt x="2878" y="476"/>
                  <a:pt x="2878" y="476"/>
                  <a:pt x="2878" y="476"/>
                </a:cubicBezTo>
                <a:cubicBezTo>
                  <a:pt x="2875" y="475"/>
                  <a:pt x="2875" y="475"/>
                  <a:pt x="2875" y="475"/>
                </a:cubicBezTo>
                <a:cubicBezTo>
                  <a:pt x="2871" y="470"/>
                  <a:pt x="2871" y="470"/>
                  <a:pt x="2871" y="470"/>
                </a:cubicBezTo>
                <a:cubicBezTo>
                  <a:pt x="2869" y="467"/>
                  <a:pt x="2869" y="467"/>
                  <a:pt x="2869" y="467"/>
                </a:cubicBezTo>
                <a:cubicBezTo>
                  <a:pt x="2866" y="467"/>
                  <a:pt x="2866" y="467"/>
                  <a:pt x="2866" y="467"/>
                </a:cubicBezTo>
                <a:cubicBezTo>
                  <a:pt x="2863" y="464"/>
                  <a:pt x="2863" y="464"/>
                  <a:pt x="2863" y="464"/>
                </a:cubicBezTo>
                <a:cubicBezTo>
                  <a:pt x="2862" y="463"/>
                  <a:pt x="2862" y="463"/>
                  <a:pt x="2862" y="463"/>
                </a:cubicBezTo>
                <a:cubicBezTo>
                  <a:pt x="2860" y="463"/>
                  <a:pt x="2860" y="463"/>
                  <a:pt x="2860" y="463"/>
                </a:cubicBezTo>
                <a:cubicBezTo>
                  <a:pt x="2860" y="463"/>
                  <a:pt x="2860" y="463"/>
                  <a:pt x="2860" y="463"/>
                </a:cubicBezTo>
                <a:cubicBezTo>
                  <a:pt x="2859" y="465"/>
                  <a:pt x="2859" y="465"/>
                  <a:pt x="2859" y="465"/>
                </a:cubicBezTo>
                <a:cubicBezTo>
                  <a:pt x="2858" y="465"/>
                  <a:pt x="2858" y="465"/>
                  <a:pt x="2858" y="465"/>
                </a:cubicBezTo>
                <a:cubicBezTo>
                  <a:pt x="2858" y="465"/>
                  <a:pt x="2858" y="465"/>
                  <a:pt x="2858" y="465"/>
                </a:cubicBezTo>
                <a:cubicBezTo>
                  <a:pt x="2859" y="467"/>
                  <a:pt x="2859" y="467"/>
                  <a:pt x="2859" y="467"/>
                </a:cubicBezTo>
                <a:cubicBezTo>
                  <a:pt x="2859" y="469"/>
                  <a:pt x="2859" y="469"/>
                  <a:pt x="2859" y="469"/>
                </a:cubicBezTo>
                <a:cubicBezTo>
                  <a:pt x="2863" y="474"/>
                  <a:pt x="2863" y="474"/>
                  <a:pt x="2863" y="474"/>
                </a:cubicBezTo>
                <a:cubicBezTo>
                  <a:pt x="2864" y="477"/>
                  <a:pt x="2864" y="477"/>
                  <a:pt x="2864" y="477"/>
                </a:cubicBezTo>
                <a:cubicBezTo>
                  <a:pt x="2864" y="481"/>
                  <a:pt x="2864" y="481"/>
                  <a:pt x="2864" y="481"/>
                </a:cubicBezTo>
                <a:cubicBezTo>
                  <a:pt x="2864" y="482"/>
                  <a:pt x="2864" y="482"/>
                  <a:pt x="2864" y="482"/>
                </a:cubicBezTo>
                <a:cubicBezTo>
                  <a:pt x="2865" y="485"/>
                  <a:pt x="2865" y="485"/>
                  <a:pt x="2865" y="485"/>
                </a:cubicBezTo>
                <a:cubicBezTo>
                  <a:pt x="2865" y="487"/>
                  <a:pt x="2865" y="487"/>
                  <a:pt x="2865" y="487"/>
                </a:cubicBezTo>
                <a:cubicBezTo>
                  <a:pt x="2865" y="488"/>
                  <a:pt x="2865" y="488"/>
                  <a:pt x="2865" y="488"/>
                </a:cubicBezTo>
                <a:cubicBezTo>
                  <a:pt x="2864" y="488"/>
                  <a:pt x="2864" y="488"/>
                  <a:pt x="2864" y="488"/>
                </a:cubicBezTo>
                <a:cubicBezTo>
                  <a:pt x="2863" y="490"/>
                  <a:pt x="2863" y="490"/>
                  <a:pt x="2863" y="490"/>
                </a:cubicBezTo>
                <a:cubicBezTo>
                  <a:pt x="2863" y="492"/>
                  <a:pt x="2863" y="492"/>
                  <a:pt x="2863" y="492"/>
                </a:cubicBezTo>
                <a:cubicBezTo>
                  <a:pt x="2864" y="493"/>
                  <a:pt x="2864" y="493"/>
                  <a:pt x="2864" y="493"/>
                </a:cubicBezTo>
                <a:cubicBezTo>
                  <a:pt x="2865" y="494"/>
                  <a:pt x="2865" y="494"/>
                  <a:pt x="2865" y="494"/>
                </a:cubicBezTo>
                <a:cubicBezTo>
                  <a:pt x="2866" y="495"/>
                  <a:pt x="2866" y="495"/>
                  <a:pt x="2866" y="495"/>
                </a:cubicBezTo>
                <a:cubicBezTo>
                  <a:pt x="2866" y="496"/>
                  <a:pt x="2866" y="496"/>
                  <a:pt x="2866" y="496"/>
                </a:cubicBezTo>
                <a:cubicBezTo>
                  <a:pt x="2866" y="497"/>
                  <a:pt x="2866" y="497"/>
                  <a:pt x="2866" y="497"/>
                </a:cubicBezTo>
                <a:cubicBezTo>
                  <a:pt x="2866" y="498"/>
                  <a:pt x="2866" y="498"/>
                  <a:pt x="2866" y="498"/>
                </a:cubicBezTo>
                <a:cubicBezTo>
                  <a:pt x="2864" y="499"/>
                  <a:pt x="2864" y="499"/>
                  <a:pt x="2864" y="499"/>
                </a:cubicBezTo>
                <a:cubicBezTo>
                  <a:pt x="2861" y="499"/>
                  <a:pt x="2861" y="499"/>
                  <a:pt x="2861" y="499"/>
                </a:cubicBezTo>
                <a:cubicBezTo>
                  <a:pt x="2858" y="497"/>
                  <a:pt x="2858" y="497"/>
                  <a:pt x="2858" y="497"/>
                </a:cubicBezTo>
                <a:cubicBezTo>
                  <a:pt x="2856" y="497"/>
                  <a:pt x="2856" y="497"/>
                  <a:pt x="2856" y="497"/>
                </a:cubicBezTo>
                <a:cubicBezTo>
                  <a:pt x="2856" y="499"/>
                  <a:pt x="2856" y="499"/>
                  <a:pt x="2856" y="499"/>
                </a:cubicBezTo>
                <a:cubicBezTo>
                  <a:pt x="2856" y="500"/>
                  <a:pt x="2856" y="500"/>
                  <a:pt x="2856" y="500"/>
                </a:cubicBezTo>
                <a:cubicBezTo>
                  <a:pt x="2857" y="500"/>
                  <a:pt x="2857" y="500"/>
                  <a:pt x="2857" y="500"/>
                </a:cubicBezTo>
                <a:cubicBezTo>
                  <a:pt x="2859" y="501"/>
                  <a:pt x="2859" y="501"/>
                  <a:pt x="2859" y="501"/>
                </a:cubicBezTo>
                <a:cubicBezTo>
                  <a:pt x="2859" y="502"/>
                  <a:pt x="2859" y="502"/>
                  <a:pt x="2859" y="502"/>
                </a:cubicBezTo>
                <a:cubicBezTo>
                  <a:pt x="2859" y="503"/>
                  <a:pt x="2859" y="503"/>
                  <a:pt x="2859" y="503"/>
                </a:cubicBezTo>
                <a:cubicBezTo>
                  <a:pt x="2858" y="505"/>
                  <a:pt x="2858" y="505"/>
                  <a:pt x="2858" y="505"/>
                </a:cubicBezTo>
                <a:cubicBezTo>
                  <a:pt x="2856" y="505"/>
                  <a:pt x="2856" y="505"/>
                  <a:pt x="2856" y="505"/>
                </a:cubicBezTo>
                <a:cubicBezTo>
                  <a:pt x="2856" y="506"/>
                  <a:pt x="2856" y="506"/>
                  <a:pt x="2856" y="506"/>
                </a:cubicBezTo>
                <a:cubicBezTo>
                  <a:pt x="2855" y="507"/>
                  <a:pt x="2855" y="507"/>
                  <a:pt x="2855" y="507"/>
                </a:cubicBezTo>
                <a:cubicBezTo>
                  <a:pt x="2854" y="509"/>
                  <a:pt x="2854" y="509"/>
                  <a:pt x="2854" y="509"/>
                </a:cubicBezTo>
                <a:cubicBezTo>
                  <a:pt x="2855" y="511"/>
                  <a:pt x="2855" y="511"/>
                  <a:pt x="2855" y="511"/>
                </a:cubicBezTo>
                <a:cubicBezTo>
                  <a:pt x="2854" y="513"/>
                  <a:pt x="2854" y="513"/>
                  <a:pt x="2854" y="513"/>
                </a:cubicBezTo>
                <a:cubicBezTo>
                  <a:pt x="2855" y="515"/>
                  <a:pt x="2855" y="515"/>
                  <a:pt x="2855" y="515"/>
                </a:cubicBezTo>
                <a:cubicBezTo>
                  <a:pt x="2856" y="515"/>
                  <a:pt x="2856" y="515"/>
                  <a:pt x="2856" y="515"/>
                </a:cubicBezTo>
                <a:cubicBezTo>
                  <a:pt x="2858" y="516"/>
                  <a:pt x="2858" y="516"/>
                  <a:pt x="2858" y="516"/>
                </a:cubicBezTo>
                <a:cubicBezTo>
                  <a:pt x="2859" y="517"/>
                  <a:pt x="2859" y="517"/>
                  <a:pt x="2859" y="517"/>
                </a:cubicBezTo>
                <a:cubicBezTo>
                  <a:pt x="2860" y="521"/>
                  <a:pt x="2860" y="521"/>
                  <a:pt x="2860" y="521"/>
                </a:cubicBezTo>
                <a:cubicBezTo>
                  <a:pt x="2861" y="525"/>
                  <a:pt x="2861" y="525"/>
                  <a:pt x="2861" y="525"/>
                </a:cubicBezTo>
                <a:cubicBezTo>
                  <a:pt x="2860" y="525"/>
                  <a:pt x="2860" y="525"/>
                  <a:pt x="2860" y="525"/>
                </a:cubicBezTo>
                <a:cubicBezTo>
                  <a:pt x="2861" y="527"/>
                  <a:pt x="2861" y="527"/>
                  <a:pt x="2861" y="527"/>
                </a:cubicBezTo>
                <a:cubicBezTo>
                  <a:pt x="2863" y="528"/>
                  <a:pt x="2863" y="528"/>
                  <a:pt x="2863" y="528"/>
                </a:cubicBezTo>
                <a:cubicBezTo>
                  <a:pt x="2865" y="525"/>
                  <a:pt x="2865" y="525"/>
                  <a:pt x="2865" y="525"/>
                </a:cubicBezTo>
                <a:cubicBezTo>
                  <a:pt x="2866" y="523"/>
                  <a:pt x="2866" y="523"/>
                  <a:pt x="2866" y="523"/>
                </a:cubicBezTo>
                <a:cubicBezTo>
                  <a:pt x="2866" y="522"/>
                  <a:pt x="2866" y="522"/>
                  <a:pt x="2866" y="522"/>
                </a:cubicBezTo>
                <a:cubicBezTo>
                  <a:pt x="2867" y="521"/>
                  <a:pt x="2867" y="521"/>
                  <a:pt x="2867" y="521"/>
                </a:cubicBezTo>
                <a:cubicBezTo>
                  <a:pt x="2869" y="521"/>
                  <a:pt x="2869" y="521"/>
                  <a:pt x="2869" y="521"/>
                </a:cubicBezTo>
                <a:cubicBezTo>
                  <a:pt x="2871" y="522"/>
                  <a:pt x="2871" y="522"/>
                  <a:pt x="2871" y="522"/>
                </a:cubicBezTo>
                <a:cubicBezTo>
                  <a:pt x="2871" y="521"/>
                  <a:pt x="2871" y="521"/>
                  <a:pt x="2871" y="521"/>
                </a:cubicBezTo>
                <a:cubicBezTo>
                  <a:pt x="2873" y="519"/>
                  <a:pt x="2873" y="519"/>
                  <a:pt x="2873" y="519"/>
                </a:cubicBezTo>
                <a:cubicBezTo>
                  <a:pt x="2872" y="518"/>
                  <a:pt x="2872" y="518"/>
                  <a:pt x="2872" y="518"/>
                </a:cubicBezTo>
                <a:cubicBezTo>
                  <a:pt x="2870" y="518"/>
                  <a:pt x="2870" y="518"/>
                  <a:pt x="2870" y="518"/>
                </a:cubicBezTo>
                <a:cubicBezTo>
                  <a:pt x="2868" y="517"/>
                  <a:pt x="2868" y="517"/>
                  <a:pt x="2868" y="517"/>
                </a:cubicBezTo>
                <a:cubicBezTo>
                  <a:pt x="2865" y="514"/>
                  <a:pt x="2865" y="514"/>
                  <a:pt x="2865" y="514"/>
                </a:cubicBezTo>
                <a:cubicBezTo>
                  <a:pt x="2863" y="515"/>
                  <a:pt x="2863" y="515"/>
                  <a:pt x="2863" y="515"/>
                </a:cubicBezTo>
                <a:cubicBezTo>
                  <a:pt x="2861" y="514"/>
                  <a:pt x="2861" y="514"/>
                  <a:pt x="2861" y="514"/>
                </a:cubicBezTo>
                <a:cubicBezTo>
                  <a:pt x="2860" y="512"/>
                  <a:pt x="2860" y="512"/>
                  <a:pt x="2860" y="512"/>
                </a:cubicBezTo>
                <a:cubicBezTo>
                  <a:pt x="2860" y="510"/>
                  <a:pt x="2860" y="510"/>
                  <a:pt x="2860" y="510"/>
                </a:cubicBezTo>
                <a:cubicBezTo>
                  <a:pt x="2861" y="509"/>
                  <a:pt x="2861" y="509"/>
                  <a:pt x="2861" y="509"/>
                </a:cubicBezTo>
                <a:cubicBezTo>
                  <a:pt x="2863" y="509"/>
                  <a:pt x="2863" y="509"/>
                  <a:pt x="2863" y="509"/>
                </a:cubicBezTo>
                <a:cubicBezTo>
                  <a:pt x="2865" y="510"/>
                  <a:pt x="2865" y="510"/>
                  <a:pt x="2865" y="510"/>
                </a:cubicBezTo>
                <a:cubicBezTo>
                  <a:pt x="2866" y="511"/>
                  <a:pt x="2866" y="511"/>
                  <a:pt x="2866" y="511"/>
                </a:cubicBezTo>
                <a:cubicBezTo>
                  <a:pt x="2869" y="508"/>
                  <a:pt x="2869" y="508"/>
                  <a:pt x="2869" y="508"/>
                </a:cubicBezTo>
                <a:cubicBezTo>
                  <a:pt x="2871" y="506"/>
                  <a:pt x="2871" y="506"/>
                  <a:pt x="2871" y="506"/>
                </a:cubicBezTo>
                <a:cubicBezTo>
                  <a:pt x="2873" y="506"/>
                  <a:pt x="2873" y="506"/>
                  <a:pt x="2873" y="506"/>
                </a:cubicBezTo>
                <a:cubicBezTo>
                  <a:pt x="2874" y="507"/>
                  <a:pt x="2874" y="507"/>
                  <a:pt x="2874" y="507"/>
                </a:cubicBezTo>
                <a:cubicBezTo>
                  <a:pt x="2875" y="507"/>
                  <a:pt x="2875" y="507"/>
                  <a:pt x="2875" y="507"/>
                </a:cubicBezTo>
                <a:cubicBezTo>
                  <a:pt x="2877" y="507"/>
                  <a:pt x="2877" y="507"/>
                  <a:pt x="2877" y="507"/>
                </a:cubicBezTo>
                <a:cubicBezTo>
                  <a:pt x="2879" y="509"/>
                  <a:pt x="2879" y="509"/>
                  <a:pt x="2879" y="509"/>
                </a:cubicBezTo>
                <a:cubicBezTo>
                  <a:pt x="2882" y="511"/>
                  <a:pt x="2882" y="511"/>
                  <a:pt x="2882" y="511"/>
                </a:cubicBezTo>
                <a:cubicBezTo>
                  <a:pt x="2885" y="513"/>
                  <a:pt x="2885" y="513"/>
                  <a:pt x="2885" y="513"/>
                </a:cubicBezTo>
                <a:cubicBezTo>
                  <a:pt x="2888" y="514"/>
                  <a:pt x="2888" y="514"/>
                  <a:pt x="2888" y="514"/>
                </a:cubicBezTo>
                <a:cubicBezTo>
                  <a:pt x="2889" y="515"/>
                  <a:pt x="2889" y="515"/>
                  <a:pt x="2889" y="515"/>
                </a:cubicBezTo>
                <a:cubicBezTo>
                  <a:pt x="2891" y="516"/>
                  <a:pt x="2891" y="516"/>
                  <a:pt x="2891" y="516"/>
                </a:cubicBezTo>
                <a:cubicBezTo>
                  <a:pt x="2890" y="514"/>
                  <a:pt x="2890" y="514"/>
                  <a:pt x="2890" y="514"/>
                </a:cubicBezTo>
                <a:cubicBezTo>
                  <a:pt x="2891" y="513"/>
                  <a:pt x="2891" y="513"/>
                  <a:pt x="2891" y="513"/>
                </a:cubicBezTo>
                <a:cubicBezTo>
                  <a:pt x="2890" y="510"/>
                  <a:pt x="2890" y="510"/>
                  <a:pt x="2890" y="510"/>
                </a:cubicBezTo>
                <a:cubicBezTo>
                  <a:pt x="2891" y="507"/>
                  <a:pt x="2891" y="507"/>
                  <a:pt x="2891" y="507"/>
                </a:cubicBezTo>
                <a:cubicBezTo>
                  <a:pt x="2892" y="503"/>
                  <a:pt x="2892" y="503"/>
                  <a:pt x="2892" y="503"/>
                </a:cubicBezTo>
                <a:cubicBezTo>
                  <a:pt x="2894" y="499"/>
                  <a:pt x="2894" y="499"/>
                  <a:pt x="2894" y="499"/>
                </a:cubicBezTo>
                <a:cubicBezTo>
                  <a:pt x="2896" y="499"/>
                  <a:pt x="2896" y="499"/>
                  <a:pt x="2896" y="499"/>
                </a:cubicBezTo>
                <a:cubicBezTo>
                  <a:pt x="2898" y="499"/>
                  <a:pt x="2898" y="499"/>
                  <a:pt x="2898" y="499"/>
                </a:cubicBezTo>
                <a:cubicBezTo>
                  <a:pt x="2901" y="499"/>
                  <a:pt x="2901" y="499"/>
                  <a:pt x="2901" y="499"/>
                </a:cubicBezTo>
                <a:cubicBezTo>
                  <a:pt x="2900" y="498"/>
                  <a:pt x="2900" y="498"/>
                  <a:pt x="2900" y="498"/>
                </a:cubicBezTo>
                <a:cubicBezTo>
                  <a:pt x="2902" y="497"/>
                  <a:pt x="2902" y="497"/>
                  <a:pt x="2902" y="497"/>
                </a:cubicBezTo>
                <a:cubicBezTo>
                  <a:pt x="2902" y="498"/>
                  <a:pt x="2902" y="498"/>
                  <a:pt x="2902" y="498"/>
                </a:cubicBezTo>
                <a:cubicBezTo>
                  <a:pt x="2904" y="498"/>
                  <a:pt x="2904" y="498"/>
                  <a:pt x="2904" y="498"/>
                </a:cubicBezTo>
                <a:cubicBezTo>
                  <a:pt x="2905" y="497"/>
                  <a:pt x="2905" y="497"/>
                  <a:pt x="2905" y="497"/>
                </a:cubicBezTo>
                <a:cubicBezTo>
                  <a:pt x="2905" y="495"/>
                  <a:pt x="2905" y="495"/>
                  <a:pt x="2905" y="495"/>
                </a:cubicBezTo>
                <a:cubicBezTo>
                  <a:pt x="2907" y="494"/>
                  <a:pt x="2907" y="494"/>
                  <a:pt x="2907" y="494"/>
                </a:cubicBezTo>
                <a:cubicBezTo>
                  <a:pt x="2908" y="493"/>
                  <a:pt x="2908" y="493"/>
                  <a:pt x="2908" y="493"/>
                </a:cubicBezTo>
                <a:cubicBezTo>
                  <a:pt x="2908" y="491"/>
                  <a:pt x="2908" y="491"/>
                  <a:pt x="2908" y="491"/>
                </a:cubicBezTo>
                <a:cubicBezTo>
                  <a:pt x="2909" y="491"/>
                  <a:pt x="2909" y="491"/>
                  <a:pt x="2909" y="491"/>
                </a:cubicBezTo>
                <a:cubicBezTo>
                  <a:pt x="2910" y="489"/>
                  <a:pt x="2910" y="489"/>
                  <a:pt x="2910" y="489"/>
                </a:cubicBezTo>
                <a:cubicBezTo>
                  <a:pt x="2908" y="489"/>
                  <a:pt x="2908" y="489"/>
                  <a:pt x="2908" y="489"/>
                </a:cubicBezTo>
                <a:cubicBezTo>
                  <a:pt x="2907" y="491"/>
                  <a:pt x="2907" y="491"/>
                  <a:pt x="2907" y="491"/>
                </a:cubicBezTo>
                <a:cubicBezTo>
                  <a:pt x="2906" y="492"/>
                  <a:pt x="2906" y="492"/>
                  <a:pt x="2906" y="492"/>
                </a:cubicBezTo>
                <a:cubicBezTo>
                  <a:pt x="2905" y="492"/>
                  <a:pt x="2905" y="492"/>
                  <a:pt x="2905" y="492"/>
                </a:cubicBezTo>
                <a:cubicBezTo>
                  <a:pt x="2905" y="491"/>
                  <a:pt x="2905" y="491"/>
                  <a:pt x="2905" y="491"/>
                </a:cubicBezTo>
                <a:cubicBezTo>
                  <a:pt x="2905" y="490"/>
                  <a:pt x="2905" y="490"/>
                  <a:pt x="2905" y="490"/>
                </a:cubicBezTo>
                <a:cubicBezTo>
                  <a:pt x="2903" y="488"/>
                  <a:pt x="2903" y="488"/>
                  <a:pt x="2903" y="488"/>
                </a:cubicBezTo>
                <a:cubicBezTo>
                  <a:pt x="2900" y="486"/>
                  <a:pt x="2900" y="486"/>
                  <a:pt x="2900" y="486"/>
                </a:cubicBezTo>
                <a:cubicBezTo>
                  <a:pt x="2900" y="485"/>
                  <a:pt x="2900" y="485"/>
                  <a:pt x="2900" y="485"/>
                </a:cubicBezTo>
                <a:cubicBezTo>
                  <a:pt x="2900" y="482"/>
                  <a:pt x="2900" y="482"/>
                  <a:pt x="2900" y="482"/>
                </a:cubicBezTo>
                <a:lnTo>
                  <a:pt x="2901" y="479"/>
                </a:lnTo>
                <a:close/>
                <a:moveTo>
                  <a:pt x="2766" y="631"/>
                </a:moveTo>
                <a:cubicBezTo>
                  <a:pt x="2765" y="631"/>
                  <a:pt x="2765" y="631"/>
                  <a:pt x="2765" y="631"/>
                </a:cubicBezTo>
                <a:cubicBezTo>
                  <a:pt x="2766" y="632"/>
                  <a:pt x="2766" y="632"/>
                  <a:pt x="2766" y="632"/>
                </a:cubicBezTo>
                <a:cubicBezTo>
                  <a:pt x="2767" y="632"/>
                  <a:pt x="2767" y="632"/>
                  <a:pt x="2767" y="632"/>
                </a:cubicBezTo>
                <a:lnTo>
                  <a:pt x="2766" y="631"/>
                </a:lnTo>
                <a:close/>
                <a:moveTo>
                  <a:pt x="2766" y="891"/>
                </a:moveTo>
                <a:cubicBezTo>
                  <a:pt x="2769" y="890"/>
                  <a:pt x="2769" y="890"/>
                  <a:pt x="2769" y="890"/>
                </a:cubicBezTo>
                <a:cubicBezTo>
                  <a:pt x="2770" y="888"/>
                  <a:pt x="2770" y="888"/>
                  <a:pt x="2770" y="888"/>
                </a:cubicBezTo>
                <a:cubicBezTo>
                  <a:pt x="2769" y="886"/>
                  <a:pt x="2769" y="886"/>
                  <a:pt x="2769" y="886"/>
                </a:cubicBezTo>
                <a:cubicBezTo>
                  <a:pt x="2767" y="884"/>
                  <a:pt x="2767" y="884"/>
                  <a:pt x="2767" y="884"/>
                </a:cubicBezTo>
                <a:cubicBezTo>
                  <a:pt x="2766" y="885"/>
                  <a:pt x="2766" y="885"/>
                  <a:pt x="2766" y="885"/>
                </a:cubicBezTo>
                <a:cubicBezTo>
                  <a:pt x="2767" y="888"/>
                  <a:pt x="2767" y="888"/>
                  <a:pt x="2767" y="888"/>
                </a:cubicBezTo>
                <a:cubicBezTo>
                  <a:pt x="2766" y="889"/>
                  <a:pt x="2766" y="889"/>
                  <a:pt x="2766" y="889"/>
                </a:cubicBezTo>
                <a:cubicBezTo>
                  <a:pt x="2765" y="890"/>
                  <a:pt x="2765" y="890"/>
                  <a:pt x="2765" y="890"/>
                </a:cubicBezTo>
                <a:lnTo>
                  <a:pt x="2766" y="891"/>
                </a:lnTo>
                <a:close/>
                <a:moveTo>
                  <a:pt x="2759" y="652"/>
                </a:moveTo>
                <a:cubicBezTo>
                  <a:pt x="2761" y="650"/>
                  <a:pt x="2761" y="650"/>
                  <a:pt x="2761" y="650"/>
                </a:cubicBezTo>
                <a:cubicBezTo>
                  <a:pt x="2760" y="648"/>
                  <a:pt x="2760" y="648"/>
                  <a:pt x="2760" y="648"/>
                </a:cubicBezTo>
                <a:cubicBezTo>
                  <a:pt x="2758" y="648"/>
                  <a:pt x="2758" y="648"/>
                  <a:pt x="2758" y="648"/>
                </a:cubicBezTo>
                <a:cubicBezTo>
                  <a:pt x="2754" y="649"/>
                  <a:pt x="2754" y="649"/>
                  <a:pt x="2754" y="649"/>
                </a:cubicBezTo>
                <a:cubicBezTo>
                  <a:pt x="2753" y="651"/>
                  <a:pt x="2753" y="651"/>
                  <a:pt x="2753" y="651"/>
                </a:cubicBezTo>
                <a:cubicBezTo>
                  <a:pt x="2754" y="652"/>
                  <a:pt x="2754" y="652"/>
                  <a:pt x="2754" y="652"/>
                </a:cubicBezTo>
                <a:cubicBezTo>
                  <a:pt x="2756" y="653"/>
                  <a:pt x="2756" y="653"/>
                  <a:pt x="2756" y="653"/>
                </a:cubicBezTo>
                <a:lnTo>
                  <a:pt x="2759" y="652"/>
                </a:lnTo>
                <a:close/>
                <a:moveTo>
                  <a:pt x="2739" y="830"/>
                </a:moveTo>
                <a:cubicBezTo>
                  <a:pt x="2737" y="831"/>
                  <a:pt x="2737" y="831"/>
                  <a:pt x="2737" y="831"/>
                </a:cubicBezTo>
                <a:cubicBezTo>
                  <a:pt x="2739" y="832"/>
                  <a:pt x="2739" y="832"/>
                  <a:pt x="2739" y="832"/>
                </a:cubicBezTo>
                <a:cubicBezTo>
                  <a:pt x="2739" y="831"/>
                  <a:pt x="2739" y="831"/>
                  <a:pt x="2739" y="831"/>
                </a:cubicBezTo>
                <a:cubicBezTo>
                  <a:pt x="2739" y="831"/>
                  <a:pt x="2739" y="830"/>
                  <a:pt x="2739" y="830"/>
                </a:cubicBezTo>
                <a:close/>
                <a:moveTo>
                  <a:pt x="2340" y="959"/>
                </a:moveTo>
                <a:cubicBezTo>
                  <a:pt x="2339" y="958"/>
                  <a:pt x="2339" y="958"/>
                  <a:pt x="2339" y="958"/>
                </a:cubicBezTo>
                <a:cubicBezTo>
                  <a:pt x="2340" y="956"/>
                  <a:pt x="2340" y="956"/>
                  <a:pt x="2340" y="956"/>
                </a:cubicBezTo>
                <a:cubicBezTo>
                  <a:pt x="2338" y="955"/>
                  <a:pt x="2338" y="955"/>
                  <a:pt x="2338" y="955"/>
                </a:cubicBezTo>
                <a:cubicBezTo>
                  <a:pt x="2336" y="950"/>
                  <a:pt x="2336" y="950"/>
                  <a:pt x="2336" y="950"/>
                </a:cubicBezTo>
                <a:cubicBezTo>
                  <a:pt x="2335" y="947"/>
                  <a:pt x="2335" y="947"/>
                  <a:pt x="2335" y="947"/>
                </a:cubicBezTo>
                <a:cubicBezTo>
                  <a:pt x="2333" y="947"/>
                  <a:pt x="2333" y="947"/>
                  <a:pt x="2333" y="947"/>
                </a:cubicBezTo>
                <a:cubicBezTo>
                  <a:pt x="2333" y="947"/>
                  <a:pt x="2333" y="947"/>
                  <a:pt x="2333" y="947"/>
                </a:cubicBezTo>
                <a:cubicBezTo>
                  <a:pt x="2332" y="947"/>
                  <a:pt x="2332" y="947"/>
                  <a:pt x="2332" y="947"/>
                </a:cubicBezTo>
                <a:cubicBezTo>
                  <a:pt x="2334" y="946"/>
                  <a:pt x="2334" y="946"/>
                  <a:pt x="2334" y="946"/>
                </a:cubicBezTo>
                <a:cubicBezTo>
                  <a:pt x="2333" y="945"/>
                  <a:pt x="2333" y="945"/>
                  <a:pt x="2333" y="945"/>
                </a:cubicBezTo>
                <a:cubicBezTo>
                  <a:pt x="2333" y="945"/>
                  <a:pt x="2333" y="945"/>
                  <a:pt x="2333" y="945"/>
                </a:cubicBezTo>
                <a:cubicBezTo>
                  <a:pt x="2331" y="942"/>
                  <a:pt x="2331" y="942"/>
                  <a:pt x="2331" y="942"/>
                </a:cubicBezTo>
                <a:cubicBezTo>
                  <a:pt x="2330" y="942"/>
                  <a:pt x="2330" y="942"/>
                  <a:pt x="2330" y="942"/>
                </a:cubicBezTo>
                <a:cubicBezTo>
                  <a:pt x="2330" y="940"/>
                  <a:pt x="2330" y="940"/>
                  <a:pt x="2330" y="940"/>
                </a:cubicBezTo>
                <a:cubicBezTo>
                  <a:pt x="2329" y="940"/>
                  <a:pt x="2329" y="940"/>
                  <a:pt x="2329" y="940"/>
                </a:cubicBezTo>
                <a:cubicBezTo>
                  <a:pt x="2329" y="938"/>
                  <a:pt x="2329" y="938"/>
                  <a:pt x="2329" y="938"/>
                </a:cubicBezTo>
                <a:cubicBezTo>
                  <a:pt x="2326" y="937"/>
                  <a:pt x="2326" y="937"/>
                  <a:pt x="2326" y="937"/>
                </a:cubicBezTo>
                <a:cubicBezTo>
                  <a:pt x="2326" y="938"/>
                  <a:pt x="2326" y="938"/>
                  <a:pt x="2326" y="938"/>
                </a:cubicBezTo>
                <a:cubicBezTo>
                  <a:pt x="2324" y="938"/>
                  <a:pt x="2324" y="938"/>
                  <a:pt x="2324" y="938"/>
                </a:cubicBezTo>
                <a:cubicBezTo>
                  <a:pt x="2324" y="937"/>
                  <a:pt x="2324" y="937"/>
                  <a:pt x="2324" y="937"/>
                </a:cubicBezTo>
                <a:cubicBezTo>
                  <a:pt x="2322" y="936"/>
                  <a:pt x="2322" y="936"/>
                  <a:pt x="2322" y="936"/>
                </a:cubicBezTo>
                <a:cubicBezTo>
                  <a:pt x="2322" y="937"/>
                  <a:pt x="2322" y="937"/>
                  <a:pt x="2322" y="937"/>
                </a:cubicBezTo>
                <a:cubicBezTo>
                  <a:pt x="2323" y="937"/>
                  <a:pt x="2323" y="937"/>
                  <a:pt x="2323" y="937"/>
                </a:cubicBezTo>
                <a:cubicBezTo>
                  <a:pt x="2322" y="938"/>
                  <a:pt x="2322" y="938"/>
                  <a:pt x="2322" y="938"/>
                </a:cubicBezTo>
                <a:cubicBezTo>
                  <a:pt x="2322" y="938"/>
                  <a:pt x="2322" y="938"/>
                  <a:pt x="2322" y="938"/>
                </a:cubicBezTo>
                <a:cubicBezTo>
                  <a:pt x="2322" y="939"/>
                  <a:pt x="2322" y="939"/>
                  <a:pt x="2322" y="939"/>
                </a:cubicBezTo>
                <a:cubicBezTo>
                  <a:pt x="2322" y="940"/>
                  <a:pt x="2322" y="940"/>
                  <a:pt x="2322" y="940"/>
                </a:cubicBezTo>
                <a:cubicBezTo>
                  <a:pt x="2321" y="942"/>
                  <a:pt x="2321" y="942"/>
                  <a:pt x="2321" y="942"/>
                </a:cubicBezTo>
                <a:cubicBezTo>
                  <a:pt x="2320" y="942"/>
                  <a:pt x="2320" y="942"/>
                  <a:pt x="2320" y="942"/>
                </a:cubicBezTo>
                <a:cubicBezTo>
                  <a:pt x="2319" y="941"/>
                  <a:pt x="2319" y="941"/>
                  <a:pt x="2319" y="941"/>
                </a:cubicBezTo>
                <a:cubicBezTo>
                  <a:pt x="2318" y="940"/>
                  <a:pt x="2318" y="940"/>
                  <a:pt x="2318" y="940"/>
                </a:cubicBezTo>
                <a:cubicBezTo>
                  <a:pt x="2318" y="941"/>
                  <a:pt x="2318" y="941"/>
                  <a:pt x="2318" y="941"/>
                </a:cubicBezTo>
                <a:cubicBezTo>
                  <a:pt x="2319" y="941"/>
                  <a:pt x="2319" y="941"/>
                  <a:pt x="2319" y="941"/>
                </a:cubicBezTo>
                <a:cubicBezTo>
                  <a:pt x="2320" y="942"/>
                  <a:pt x="2320" y="942"/>
                  <a:pt x="2320" y="942"/>
                </a:cubicBezTo>
                <a:cubicBezTo>
                  <a:pt x="2319" y="943"/>
                  <a:pt x="2319" y="943"/>
                  <a:pt x="2319" y="943"/>
                </a:cubicBezTo>
                <a:cubicBezTo>
                  <a:pt x="2320" y="945"/>
                  <a:pt x="2320" y="945"/>
                  <a:pt x="2320" y="945"/>
                </a:cubicBezTo>
                <a:cubicBezTo>
                  <a:pt x="2320" y="948"/>
                  <a:pt x="2320" y="948"/>
                  <a:pt x="2320" y="948"/>
                </a:cubicBezTo>
                <a:cubicBezTo>
                  <a:pt x="2319" y="949"/>
                  <a:pt x="2319" y="949"/>
                  <a:pt x="2319" y="949"/>
                </a:cubicBezTo>
                <a:cubicBezTo>
                  <a:pt x="2319" y="953"/>
                  <a:pt x="2319" y="953"/>
                  <a:pt x="2319" y="953"/>
                </a:cubicBezTo>
                <a:cubicBezTo>
                  <a:pt x="2319" y="954"/>
                  <a:pt x="2319" y="954"/>
                  <a:pt x="2319" y="954"/>
                </a:cubicBezTo>
                <a:cubicBezTo>
                  <a:pt x="2318" y="955"/>
                  <a:pt x="2318" y="955"/>
                  <a:pt x="2318" y="955"/>
                </a:cubicBezTo>
                <a:cubicBezTo>
                  <a:pt x="2319" y="959"/>
                  <a:pt x="2319" y="959"/>
                  <a:pt x="2319" y="959"/>
                </a:cubicBezTo>
                <a:cubicBezTo>
                  <a:pt x="2319" y="960"/>
                  <a:pt x="2319" y="960"/>
                  <a:pt x="2319" y="960"/>
                </a:cubicBezTo>
                <a:cubicBezTo>
                  <a:pt x="2320" y="965"/>
                  <a:pt x="2320" y="965"/>
                  <a:pt x="2320" y="965"/>
                </a:cubicBezTo>
                <a:cubicBezTo>
                  <a:pt x="2322" y="970"/>
                  <a:pt x="2322" y="970"/>
                  <a:pt x="2322" y="970"/>
                </a:cubicBezTo>
                <a:cubicBezTo>
                  <a:pt x="2323" y="973"/>
                  <a:pt x="2323" y="973"/>
                  <a:pt x="2323" y="973"/>
                </a:cubicBezTo>
                <a:cubicBezTo>
                  <a:pt x="2326" y="974"/>
                  <a:pt x="2326" y="974"/>
                  <a:pt x="2326" y="974"/>
                </a:cubicBezTo>
                <a:cubicBezTo>
                  <a:pt x="2328" y="974"/>
                  <a:pt x="2328" y="974"/>
                  <a:pt x="2328" y="974"/>
                </a:cubicBezTo>
                <a:cubicBezTo>
                  <a:pt x="2331" y="973"/>
                  <a:pt x="2331" y="973"/>
                  <a:pt x="2331" y="973"/>
                </a:cubicBezTo>
                <a:cubicBezTo>
                  <a:pt x="2334" y="972"/>
                  <a:pt x="2334" y="972"/>
                  <a:pt x="2334" y="972"/>
                </a:cubicBezTo>
                <a:cubicBezTo>
                  <a:pt x="2338" y="969"/>
                  <a:pt x="2338" y="969"/>
                  <a:pt x="2338" y="969"/>
                </a:cubicBezTo>
                <a:cubicBezTo>
                  <a:pt x="2339" y="966"/>
                  <a:pt x="2339" y="966"/>
                  <a:pt x="2339" y="966"/>
                </a:cubicBezTo>
                <a:cubicBezTo>
                  <a:pt x="2340" y="964"/>
                  <a:pt x="2340" y="964"/>
                  <a:pt x="2340" y="964"/>
                </a:cubicBezTo>
                <a:cubicBezTo>
                  <a:pt x="2340" y="962"/>
                  <a:pt x="2340" y="962"/>
                  <a:pt x="2340" y="962"/>
                </a:cubicBezTo>
                <a:cubicBezTo>
                  <a:pt x="2340" y="962"/>
                  <a:pt x="2340" y="962"/>
                  <a:pt x="2340" y="962"/>
                </a:cubicBezTo>
                <a:lnTo>
                  <a:pt x="2340" y="959"/>
                </a:lnTo>
                <a:close/>
                <a:moveTo>
                  <a:pt x="2744" y="873"/>
                </a:moveTo>
                <a:cubicBezTo>
                  <a:pt x="2741" y="874"/>
                  <a:pt x="2741" y="874"/>
                  <a:pt x="2741" y="874"/>
                </a:cubicBezTo>
                <a:cubicBezTo>
                  <a:pt x="2742" y="877"/>
                  <a:pt x="2742" y="877"/>
                  <a:pt x="2742" y="877"/>
                </a:cubicBezTo>
                <a:cubicBezTo>
                  <a:pt x="2742" y="878"/>
                  <a:pt x="2742" y="878"/>
                  <a:pt x="2742" y="878"/>
                </a:cubicBezTo>
                <a:cubicBezTo>
                  <a:pt x="2743" y="879"/>
                  <a:pt x="2743" y="879"/>
                  <a:pt x="2743" y="879"/>
                </a:cubicBezTo>
                <a:cubicBezTo>
                  <a:pt x="2744" y="878"/>
                  <a:pt x="2744" y="878"/>
                  <a:pt x="2744" y="878"/>
                </a:cubicBezTo>
                <a:cubicBezTo>
                  <a:pt x="2744" y="875"/>
                  <a:pt x="2744" y="875"/>
                  <a:pt x="2744" y="875"/>
                </a:cubicBezTo>
                <a:cubicBezTo>
                  <a:pt x="2745" y="874"/>
                  <a:pt x="2745" y="874"/>
                  <a:pt x="2745" y="874"/>
                </a:cubicBezTo>
                <a:lnTo>
                  <a:pt x="2744" y="873"/>
                </a:lnTo>
                <a:close/>
                <a:moveTo>
                  <a:pt x="2752" y="638"/>
                </a:moveTo>
                <a:cubicBezTo>
                  <a:pt x="2753" y="638"/>
                  <a:pt x="2753" y="638"/>
                  <a:pt x="2753" y="638"/>
                </a:cubicBezTo>
                <a:cubicBezTo>
                  <a:pt x="2752" y="637"/>
                  <a:pt x="2752" y="637"/>
                  <a:pt x="2752" y="637"/>
                </a:cubicBezTo>
                <a:cubicBezTo>
                  <a:pt x="2752" y="636"/>
                  <a:pt x="2752" y="636"/>
                  <a:pt x="2752" y="636"/>
                </a:cubicBezTo>
                <a:cubicBezTo>
                  <a:pt x="2751" y="637"/>
                  <a:pt x="2751" y="637"/>
                  <a:pt x="2751" y="637"/>
                </a:cubicBezTo>
                <a:cubicBezTo>
                  <a:pt x="2751" y="637"/>
                  <a:pt x="2751" y="637"/>
                  <a:pt x="2751" y="637"/>
                </a:cubicBezTo>
                <a:cubicBezTo>
                  <a:pt x="2750" y="637"/>
                  <a:pt x="2750" y="637"/>
                  <a:pt x="2750" y="637"/>
                </a:cubicBezTo>
                <a:cubicBezTo>
                  <a:pt x="2751" y="639"/>
                  <a:pt x="2751" y="639"/>
                  <a:pt x="2751" y="639"/>
                </a:cubicBezTo>
                <a:lnTo>
                  <a:pt x="2752" y="638"/>
                </a:lnTo>
                <a:close/>
                <a:moveTo>
                  <a:pt x="2817" y="610"/>
                </a:moveTo>
                <a:cubicBezTo>
                  <a:pt x="2817" y="608"/>
                  <a:pt x="2817" y="608"/>
                  <a:pt x="2817" y="608"/>
                </a:cubicBezTo>
                <a:cubicBezTo>
                  <a:pt x="2816" y="608"/>
                  <a:pt x="2816" y="608"/>
                  <a:pt x="2816" y="608"/>
                </a:cubicBezTo>
                <a:cubicBezTo>
                  <a:pt x="2815" y="609"/>
                  <a:pt x="2815" y="609"/>
                  <a:pt x="2815" y="609"/>
                </a:cubicBezTo>
                <a:cubicBezTo>
                  <a:pt x="2816" y="610"/>
                  <a:pt x="2816" y="610"/>
                  <a:pt x="2816" y="610"/>
                </a:cubicBezTo>
                <a:cubicBezTo>
                  <a:pt x="2816" y="610"/>
                  <a:pt x="2816" y="610"/>
                  <a:pt x="2816" y="610"/>
                </a:cubicBezTo>
                <a:lnTo>
                  <a:pt x="2817" y="610"/>
                </a:lnTo>
                <a:close/>
                <a:moveTo>
                  <a:pt x="2826" y="363"/>
                </a:moveTo>
                <a:cubicBezTo>
                  <a:pt x="2828" y="364"/>
                  <a:pt x="2828" y="364"/>
                  <a:pt x="2828" y="364"/>
                </a:cubicBezTo>
                <a:cubicBezTo>
                  <a:pt x="2830" y="367"/>
                  <a:pt x="2830" y="367"/>
                  <a:pt x="2830" y="367"/>
                </a:cubicBezTo>
                <a:cubicBezTo>
                  <a:pt x="2831" y="371"/>
                  <a:pt x="2831" y="371"/>
                  <a:pt x="2831" y="371"/>
                </a:cubicBezTo>
                <a:cubicBezTo>
                  <a:pt x="2831" y="373"/>
                  <a:pt x="2831" y="373"/>
                  <a:pt x="2831" y="373"/>
                </a:cubicBezTo>
                <a:cubicBezTo>
                  <a:pt x="2832" y="376"/>
                  <a:pt x="2832" y="376"/>
                  <a:pt x="2832" y="376"/>
                </a:cubicBezTo>
                <a:cubicBezTo>
                  <a:pt x="2832" y="378"/>
                  <a:pt x="2832" y="378"/>
                  <a:pt x="2832" y="378"/>
                </a:cubicBezTo>
                <a:cubicBezTo>
                  <a:pt x="2834" y="379"/>
                  <a:pt x="2834" y="379"/>
                  <a:pt x="2834" y="379"/>
                </a:cubicBezTo>
                <a:cubicBezTo>
                  <a:pt x="2836" y="381"/>
                  <a:pt x="2836" y="381"/>
                  <a:pt x="2836" y="381"/>
                </a:cubicBezTo>
                <a:cubicBezTo>
                  <a:pt x="2835" y="382"/>
                  <a:pt x="2835" y="382"/>
                  <a:pt x="2835" y="382"/>
                </a:cubicBezTo>
                <a:cubicBezTo>
                  <a:pt x="2835" y="384"/>
                  <a:pt x="2835" y="384"/>
                  <a:pt x="2835" y="384"/>
                </a:cubicBezTo>
                <a:cubicBezTo>
                  <a:pt x="2838" y="387"/>
                  <a:pt x="2838" y="387"/>
                  <a:pt x="2838" y="387"/>
                </a:cubicBezTo>
                <a:cubicBezTo>
                  <a:pt x="2838" y="389"/>
                  <a:pt x="2838" y="389"/>
                  <a:pt x="2838" y="389"/>
                </a:cubicBezTo>
                <a:cubicBezTo>
                  <a:pt x="2839" y="392"/>
                  <a:pt x="2839" y="392"/>
                  <a:pt x="2839" y="392"/>
                </a:cubicBezTo>
                <a:cubicBezTo>
                  <a:pt x="2840" y="396"/>
                  <a:pt x="2840" y="396"/>
                  <a:pt x="2840" y="396"/>
                </a:cubicBezTo>
                <a:cubicBezTo>
                  <a:pt x="2840" y="397"/>
                  <a:pt x="2840" y="397"/>
                  <a:pt x="2840" y="397"/>
                </a:cubicBezTo>
                <a:cubicBezTo>
                  <a:pt x="2840" y="399"/>
                  <a:pt x="2840" y="399"/>
                  <a:pt x="2840" y="399"/>
                </a:cubicBezTo>
                <a:cubicBezTo>
                  <a:pt x="2840" y="403"/>
                  <a:pt x="2840" y="403"/>
                  <a:pt x="2840" y="403"/>
                </a:cubicBezTo>
                <a:cubicBezTo>
                  <a:pt x="2842" y="406"/>
                  <a:pt x="2842" y="406"/>
                  <a:pt x="2842" y="406"/>
                </a:cubicBezTo>
                <a:cubicBezTo>
                  <a:pt x="2842" y="408"/>
                  <a:pt x="2842" y="408"/>
                  <a:pt x="2842" y="408"/>
                </a:cubicBezTo>
                <a:cubicBezTo>
                  <a:pt x="2842" y="411"/>
                  <a:pt x="2842" y="411"/>
                  <a:pt x="2842" y="411"/>
                </a:cubicBezTo>
                <a:cubicBezTo>
                  <a:pt x="2844" y="412"/>
                  <a:pt x="2844" y="412"/>
                  <a:pt x="2844" y="412"/>
                </a:cubicBezTo>
                <a:cubicBezTo>
                  <a:pt x="2848" y="417"/>
                  <a:pt x="2848" y="417"/>
                  <a:pt x="2848" y="417"/>
                </a:cubicBezTo>
                <a:cubicBezTo>
                  <a:pt x="2848" y="419"/>
                  <a:pt x="2848" y="419"/>
                  <a:pt x="2848" y="419"/>
                </a:cubicBezTo>
                <a:cubicBezTo>
                  <a:pt x="2849" y="422"/>
                  <a:pt x="2849" y="422"/>
                  <a:pt x="2849" y="422"/>
                </a:cubicBezTo>
                <a:cubicBezTo>
                  <a:pt x="2849" y="426"/>
                  <a:pt x="2849" y="426"/>
                  <a:pt x="2849" y="426"/>
                </a:cubicBezTo>
                <a:cubicBezTo>
                  <a:pt x="2849" y="429"/>
                  <a:pt x="2849" y="429"/>
                  <a:pt x="2849" y="429"/>
                </a:cubicBezTo>
                <a:cubicBezTo>
                  <a:pt x="2851" y="433"/>
                  <a:pt x="2851" y="433"/>
                  <a:pt x="2851" y="433"/>
                </a:cubicBezTo>
                <a:cubicBezTo>
                  <a:pt x="2851" y="435"/>
                  <a:pt x="2851" y="435"/>
                  <a:pt x="2851" y="435"/>
                </a:cubicBezTo>
                <a:cubicBezTo>
                  <a:pt x="2854" y="438"/>
                  <a:pt x="2854" y="438"/>
                  <a:pt x="2854" y="438"/>
                </a:cubicBezTo>
                <a:cubicBezTo>
                  <a:pt x="2854" y="440"/>
                  <a:pt x="2854" y="440"/>
                  <a:pt x="2854" y="440"/>
                </a:cubicBezTo>
                <a:cubicBezTo>
                  <a:pt x="2854" y="443"/>
                  <a:pt x="2854" y="443"/>
                  <a:pt x="2854" y="443"/>
                </a:cubicBezTo>
                <a:cubicBezTo>
                  <a:pt x="2854" y="447"/>
                  <a:pt x="2854" y="447"/>
                  <a:pt x="2854" y="447"/>
                </a:cubicBezTo>
                <a:cubicBezTo>
                  <a:pt x="2854" y="450"/>
                  <a:pt x="2854" y="450"/>
                  <a:pt x="2854" y="450"/>
                </a:cubicBezTo>
                <a:cubicBezTo>
                  <a:pt x="2857" y="451"/>
                  <a:pt x="2857" y="451"/>
                  <a:pt x="2857" y="451"/>
                </a:cubicBezTo>
                <a:cubicBezTo>
                  <a:pt x="2858" y="454"/>
                  <a:pt x="2858" y="454"/>
                  <a:pt x="2858" y="454"/>
                </a:cubicBezTo>
                <a:cubicBezTo>
                  <a:pt x="2861" y="456"/>
                  <a:pt x="2861" y="456"/>
                  <a:pt x="2861" y="456"/>
                </a:cubicBezTo>
                <a:cubicBezTo>
                  <a:pt x="2860" y="454"/>
                  <a:pt x="2860" y="454"/>
                  <a:pt x="2860" y="454"/>
                </a:cubicBezTo>
                <a:cubicBezTo>
                  <a:pt x="2861" y="451"/>
                  <a:pt x="2861" y="451"/>
                  <a:pt x="2861" y="451"/>
                </a:cubicBezTo>
                <a:cubicBezTo>
                  <a:pt x="2860" y="449"/>
                  <a:pt x="2860" y="449"/>
                  <a:pt x="2860" y="449"/>
                </a:cubicBezTo>
                <a:cubicBezTo>
                  <a:pt x="2859" y="447"/>
                  <a:pt x="2859" y="447"/>
                  <a:pt x="2859" y="447"/>
                </a:cubicBezTo>
                <a:cubicBezTo>
                  <a:pt x="2860" y="444"/>
                  <a:pt x="2860" y="444"/>
                  <a:pt x="2860" y="444"/>
                </a:cubicBezTo>
                <a:cubicBezTo>
                  <a:pt x="2861" y="442"/>
                  <a:pt x="2861" y="442"/>
                  <a:pt x="2861" y="442"/>
                </a:cubicBezTo>
                <a:cubicBezTo>
                  <a:pt x="2862" y="443"/>
                  <a:pt x="2862" y="443"/>
                  <a:pt x="2862" y="443"/>
                </a:cubicBezTo>
                <a:cubicBezTo>
                  <a:pt x="2862" y="444"/>
                  <a:pt x="2862" y="444"/>
                  <a:pt x="2862" y="444"/>
                </a:cubicBezTo>
                <a:cubicBezTo>
                  <a:pt x="2863" y="445"/>
                  <a:pt x="2863" y="445"/>
                  <a:pt x="2863" y="445"/>
                </a:cubicBezTo>
                <a:cubicBezTo>
                  <a:pt x="2867" y="445"/>
                  <a:pt x="2867" y="445"/>
                  <a:pt x="2867" y="445"/>
                </a:cubicBezTo>
                <a:cubicBezTo>
                  <a:pt x="2868" y="444"/>
                  <a:pt x="2868" y="444"/>
                  <a:pt x="2868" y="444"/>
                </a:cubicBezTo>
                <a:cubicBezTo>
                  <a:pt x="2869" y="443"/>
                  <a:pt x="2869" y="443"/>
                  <a:pt x="2869" y="443"/>
                </a:cubicBezTo>
                <a:cubicBezTo>
                  <a:pt x="2869" y="444"/>
                  <a:pt x="2869" y="444"/>
                  <a:pt x="2869" y="444"/>
                </a:cubicBezTo>
                <a:cubicBezTo>
                  <a:pt x="2869" y="445"/>
                  <a:pt x="2869" y="445"/>
                  <a:pt x="2869" y="445"/>
                </a:cubicBezTo>
                <a:cubicBezTo>
                  <a:pt x="2869" y="447"/>
                  <a:pt x="2869" y="447"/>
                  <a:pt x="2869" y="447"/>
                </a:cubicBezTo>
                <a:cubicBezTo>
                  <a:pt x="2871" y="449"/>
                  <a:pt x="2871" y="449"/>
                  <a:pt x="2871" y="449"/>
                </a:cubicBezTo>
                <a:cubicBezTo>
                  <a:pt x="2871" y="451"/>
                  <a:pt x="2871" y="451"/>
                  <a:pt x="2871" y="451"/>
                </a:cubicBezTo>
                <a:cubicBezTo>
                  <a:pt x="2873" y="452"/>
                  <a:pt x="2873" y="452"/>
                  <a:pt x="2873" y="452"/>
                </a:cubicBezTo>
                <a:cubicBezTo>
                  <a:pt x="2873" y="451"/>
                  <a:pt x="2873" y="451"/>
                  <a:pt x="2873" y="451"/>
                </a:cubicBezTo>
                <a:cubicBezTo>
                  <a:pt x="2872" y="449"/>
                  <a:pt x="2872" y="449"/>
                  <a:pt x="2872" y="449"/>
                </a:cubicBezTo>
                <a:cubicBezTo>
                  <a:pt x="2872" y="447"/>
                  <a:pt x="2872" y="447"/>
                  <a:pt x="2872" y="447"/>
                </a:cubicBezTo>
                <a:cubicBezTo>
                  <a:pt x="2872" y="445"/>
                  <a:pt x="2872" y="445"/>
                  <a:pt x="2872" y="445"/>
                </a:cubicBezTo>
                <a:cubicBezTo>
                  <a:pt x="2871" y="443"/>
                  <a:pt x="2871" y="443"/>
                  <a:pt x="2871" y="443"/>
                </a:cubicBezTo>
                <a:cubicBezTo>
                  <a:pt x="2870" y="441"/>
                  <a:pt x="2870" y="441"/>
                  <a:pt x="2870" y="441"/>
                </a:cubicBezTo>
                <a:cubicBezTo>
                  <a:pt x="2869" y="439"/>
                  <a:pt x="2869" y="439"/>
                  <a:pt x="2869" y="439"/>
                </a:cubicBezTo>
                <a:cubicBezTo>
                  <a:pt x="2868" y="440"/>
                  <a:pt x="2868" y="440"/>
                  <a:pt x="2868" y="440"/>
                </a:cubicBezTo>
                <a:cubicBezTo>
                  <a:pt x="2867" y="440"/>
                  <a:pt x="2867" y="440"/>
                  <a:pt x="2867" y="440"/>
                </a:cubicBezTo>
                <a:cubicBezTo>
                  <a:pt x="2864" y="438"/>
                  <a:pt x="2864" y="438"/>
                  <a:pt x="2864" y="438"/>
                </a:cubicBezTo>
                <a:cubicBezTo>
                  <a:pt x="2863" y="435"/>
                  <a:pt x="2863" y="435"/>
                  <a:pt x="2863" y="435"/>
                </a:cubicBezTo>
                <a:cubicBezTo>
                  <a:pt x="2862" y="433"/>
                  <a:pt x="2862" y="433"/>
                  <a:pt x="2862" y="433"/>
                </a:cubicBezTo>
                <a:cubicBezTo>
                  <a:pt x="2860" y="431"/>
                  <a:pt x="2860" y="431"/>
                  <a:pt x="2860" y="431"/>
                </a:cubicBezTo>
                <a:cubicBezTo>
                  <a:pt x="2858" y="430"/>
                  <a:pt x="2858" y="430"/>
                  <a:pt x="2858" y="430"/>
                </a:cubicBezTo>
                <a:cubicBezTo>
                  <a:pt x="2856" y="428"/>
                  <a:pt x="2856" y="428"/>
                  <a:pt x="2856" y="428"/>
                </a:cubicBezTo>
                <a:cubicBezTo>
                  <a:pt x="2856" y="425"/>
                  <a:pt x="2856" y="425"/>
                  <a:pt x="2856" y="425"/>
                </a:cubicBezTo>
                <a:cubicBezTo>
                  <a:pt x="2854" y="422"/>
                  <a:pt x="2854" y="422"/>
                  <a:pt x="2854" y="422"/>
                </a:cubicBezTo>
                <a:cubicBezTo>
                  <a:pt x="2853" y="420"/>
                  <a:pt x="2853" y="420"/>
                  <a:pt x="2853" y="420"/>
                </a:cubicBezTo>
                <a:cubicBezTo>
                  <a:pt x="2853" y="416"/>
                  <a:pt x="2853" y="416"/>
                  <a:pt x="2853" y="416"/>
                </a:cubicBezTo>
                <a:cubicBezTo>
                  <a:pt x="2853" y="412"/>
                  <a:pt x="2853" y="412"/>
                  <a:pt x="2853" y="412"/>
                </a:cubicBezTo>
                <a:cubicBezTo>
                  <a:pt x="2852" y="410"/>
                  <a:pt x="2852" y="410"/>
                  <a:pt x="2852" y="410"/>
                </a:cubicBezTo>
                <a:cubicBezTo>
                  <a:pt x="2852" y="407"/>
                  <a:pt x="2852" y="407"/>
                  <a:pt x="2852" y="407"/>
                </a:cubicBezTo>
                <a:cubicBezTo>
                  <a:pt x="2852" y="405"/>
                  <a:pt x="2852" y="405"/>
                  <a:pt x="2852" y="405"/>
                </a:cubicBezTo>
                <a:cubicBezTo>
                  <a:pt x="2851" y="402"/>
                  <a:pt x="2851" y="402"/>
                  <a:pt x="2851" y="402"/>
                </a:cubicBezTo>
                <a:cubicBezTo>
                  <a:pt x="2852" y="401"/>
                  <a:pt x="2852" y="401"/>
                  <a:pt x="2852" y="401"/>
                </a:cubicBezTo>
                <a:cubicBezTo>
                  <a:pt x="2852" y="400"/>
                  <a:pt x="2852" y="400"/>
                  <a:pt x="2852" y="400"/>
                </a:cubicBezTo>
                <a:cubicBezTo>
                  <a:pt x="2852" y="398"/>
                  <a:pt x="2852" y="398"/>
                  <a:pt x="2852" y="398"/>
                </a:cubicBezTo>
                <a:cubicBezTo>
                  <a:pt x="2853" y="398"/>
                  <a:pt x="2853" y="398"/>
                  <a:pt x="2853" y="398"/>
                </a:cubicBezTo>
                <a:cubicBezTo>
                  <a:pt x="2854" y="398"/>
                  <a:pt x="2854" y="398"/>
                  <a:pt x="2854" y="398"/>
                </a:cubicBezTo>
                <a:cubicBezTo>
                  <a:pt x="2856" y="398"/>
                  <a:pt x="2856" y="398"/>
                  <a:pt x="2856" y="398"/>
                </a:cubicBezTo>
                <a:cubicBezTo>
                  <a:pt x="2859" y="398"/>
                  <a:pt x="2859" y="398"/>
                  <a:pt x="2859" y="398"/>
                </a:cubicBezTo>
                <a:cubicBezTo>
                  <a:pt x="2861" y="400"/>
                  <a:pt x="2861" y="400"/>
                  <a:pt x="2861" y="400"/>
                </a:cubicBezTo>
                <a:cubicBezTo>
                  <a:pt x="2862" y="403"/>
                  <a:pt x="2862" y="403"/>
                  <a:pt x="2862" y="403"/>
                </a:cubicBezTo>
                <a:cubicBezTo>
                  <a:pt x="2864" y="403"/>
                  <a:pt x="2864" y="403"/>
                  <a:pt x="2864" y="403"/>
                </a:cubicBezTo>
                <a:cubicBezTo>
                  <a:pt x="2866" y="405"/>
                  <a:pt x="2866" y="405"/>
                  <a:pt x="2866" y="405"/>
                </a:cubicBezTo>
                <a:cubicBezTo>
                  <a:pt x="2868" y="407"/>
                  <a:pt x="2868" y="407"/>
                  <a:pt x="2868" y="407"/>
                </a:cubicBezTo>
                <a:cubicBezTo>
                  <a:pt x="2869" y="408"/>
                  <a:pt x="2869" y="408"/>
                  <a:pt x="2869" y="408"/>
                </a:cubicBezTo>
                <a:cubicBezTo>
                  <a:pt x="2868" y="405"/>
                  <a:pt x="2868" y="405"/>
                  <a:pt x="2868" y="405"/>
                </a:cubicBezTo>
                <a:cubicBezTo>
                  <a:pt x="2866" y="403"/>
                  <a:pt x="2866" y="403"/>
                  <a:pt x="2866" y="403"/>
                </a:cubicBezTo>
                <a:cubicBezTo>
                  <a:pt x="2863" y="401"/>
                  <a:pt x="2863" y="401"/>
                  <a:pt x="2863" y="401"/>
                </a:cubicBezTo>
                <a:cubicBezTo>
                  <a:pt x="2862" y="398"/>
                  <a:pt x="2862" y="398"/>
                  <a:pt x="2862" y="398"/>
                </a:cubicBezTo>
                <a:cubicBezTo>
                  <a:pt x="2860" y="395"/>
                  <a:pt x="2860" y="395"/>
                  <a:pt x="2860" y="395"/>
                </a:cubicBezTo>
                <a:cubicBezTo>
                  <a:pt x="2860" y="394"/>
                  <a:pt x="2860" y="394"/>
                  <a:pt x="2860" y="394"/>
                </a:cubicBezTo>
                <a:cubicBezTo>
                  <a:pt x="2859" y="393"/>
                  <a:pt x="2859" y="393"/>
                  <a:pt x="2859" y="393"/>
                </a:cubicBezTo>
                <a:cubicBezTo>
                  <a:pt x="2857" y="389"/>
                  <a:pt x="2857" y="389"/>
                  <a:pt x="2857" y="389"/>
                </a:cubicBezTo>
                <a:cubicBezTo>
                  <a:pt x="2856" y="387"/>
                  <a:pt x="2856" y="387"/>
                  <a:pt x="2856" y="387"/>
                </a:cubicBezTo>
                <a:cubicBezTo>
                  <a:pt x="2855" y="386"/>
                  <a:pt x="2855" y="386"/>
                  <a:pt x="2855" y="386"/>
                </a:cubicBezTo>
                <a:cubicBezTo>
                  <a:pt x="2854" y="384"/>
                  <a:pt x="2854" y="384"/>
                  <a:pt x="2854" y="384"/>
                </a:cubicBezTo>
                <a:cubicBezTo>
                  <a:pt x="2851" y="381"/>
                  <a:pt x="2851" y="381"/>
                  <a:pt x="2851" y="381"/>
                </a:cubicBezTo>
                <a:cubicBezTo>
                  <a:pt x="2849" y="376"/>
                  <a:pt x="2849" y="376"/>
                  <a:pt x="2849" y="376"/>
                </a:cubicBezTo>
                <a:cubicBezTo>
                  <a:pt x="2848" y="373"/>
                  <a:pt x="2848" y="373"/>
                  <a:pt x="2848" y="373"/>
                </a:cubicBezTo>
                <a:cubicBezTo>
                  <a:pt x="2844" y="369"/>
                  <a:pt x="2844" y="369"/>
                  <a:pt x="2844" y="369"/>
                </a:cubicBezTo>
                <a:cubicBezTo>
                  <a:pt x="2842" y="365"/>
                  <a:pt x="2842" y="365"/>
                  <a:pt x="2842" y="365"/>
                </a:cubicBezTo>
                <a:cubicBezTo>
                  <a:pt x="2841" y="364"/>
                  <a:pt x="2841" y="364"/>
                  <a:pt x="2841" y="364"/>
                </a:cubicBezTo>
                <a:cubicBezTo>
                  <a:pt x="2841" y="362"/>
                  <a:pt x="2841" y="362"/>
                  <a:pt x="2841" y="362"/>
                </a:cubicBezTo>
                <a:cubicBezTo>
                  <a:pt x="2840" y="360"/>
                  <a:pt x="2840" y="360"/>
                  <a:pt x="2840" y="360"/>
                </a:cubicBezTo>
                <a:cubicBezTo>
                  <a:pt x="2839" y="360"/>
                  <a:pt x="2839" y="360"/>
                  <a:pt x="2839" y="360"/>
                </a:cubicBezTo>
                <a:cubicBezTo>
                  <a:pt x="2838" y="361"/>
                  <a:pt x="2838" y="361"/>
                  <a:pt x="2838" y="361"/>
                </a:cubicBezTo>
                <a:cubicBezTo>
                  <a:pt x="2837" y="360"/>
                  <a:pt x="2837" y="360"/>
                  <a:pt x="2837" y="360"/>
                </a:cubicBezTo>
                <a:cubicBezTo>
                  <a:pt x="2837" y="360"/>
                  <a:pt x="2837" y="360"/>
                  <a:pt x="2837" y="360"/>
                </a:cubicBezTo>
                <a:cubicBezTo>
                  <a:pt x="2837" y="358"/>
                  <a:pt x="2837" y="358"/>
                  <a:pt x="2837" y="358"/>
                </a:cubicBezTo>
                <a:cubicBezTo>
                  <a:pt x="2837" y="356"/>
                  <a:pt x="2837" y="356"/>
                  <a:pt x="2837" y="356"/>
                </a:cubicBezTo>
                <a:cubicBezTo>
                  <a:pt x="2835" y="355"/>
                  <a:pt x="2835" y="355"/>
                  <a:pt x="2835" y="355"/>
                </a:cubicBezTo>
                <a:cubicBezTo>
                  <a:pt x="2833" y="353"/>
                  <a:pt x="2833" y="353"/>
                  <a:pt x="2833" y="353"/>
                </a:cubicBezTo>
                <a:cubicBezTo>
                  <a:pt x="2832" y="350"/>
                  <a:pt x="2832" y="350"/>
                  <a:pt x="2832" y="350"/>
                </a:cubicBezTo>
                <a:cubicBezTo>
                  <a:pt x="2831" y="349"/>
                  <a:pt x="2831" y="349"/>
                  <a:pt x="2831" y="349"/>
                </a:cubicBezTo>
                <a:cubicBezTo>
                  <a:pt x="2831" y="347"/>
                  <a:pt x="2831" y="347"/>
                  <a:pt x="2831" y="347"/>
                </a:cubicBezTo>
                <a:cubicBezTo>
                  <a:pt x="2831" y="345"/>
                  <a:pt x="2831" y="345"/>
                  <a:pt x="2831" y="345"/>
                </a:cubicBezTo>
                <a:cubicBezTo>
                  <a:pt x="2832" y="345"/>
                  <a:pt x="2832" y="345"/>
                  <a:pt x="2832" y="345"/>
                </a:cubicBezTo>
                <a:cubicBezTo>
                  <a:pt x="2831" y="342"/>
                  <a:pt x="2831" y="342"/>
                  <a:pt x="2831" y="342"/>
                </a:cubicBezTo>
                <a:cubicBezTo>
                  <a:pt x="2831" y="339"/>
                  <a:pt x="2831" y="339"/>
                  <a:pt x="2831" y="339"/>
                </a:cubicBezTo>
                <a:cubicBezTo>
                  <a:pt x="2830" y="337"/>
                  <a:pt x="2830" y="337"/>
                  <a:pt x="2830" y="337"/>
                </a:cubicBezTo>
                <a:cubicBezTo>
                  <a:pt x="2828" y="336"/>
                  <a:pt x="2828" y="336"/>
                  <a:pt x="2828" y="336"/>
                </a:cubicBezTo>
                <a:cubicBezTo>
                  <a:pt x="2826" y="334"/>
                  <a:pt x="2826" y="334"/>
                  <a:pt x="2826" y="334"/>
                </a:cubicBezTo>
                <a:cubicBezTo>
                  <a:pt x="2826" y="332"/>
                  <a:pt x="2826" y="332"/>
                  <a:pt x="2826" y="332"/>
                </a:cubicBezTo>
                <a:cubicBezTo>
                  <a:pt x="2825" y="331"/>
                  <a:pt x="2825" y="331"/>
                  <a:pt x="2825" y="331"/>
                </a:cubicBezTo>
                <a:cubicBezTo>
                  <a:pt x="2825" y="330"/>
                  <a:pt x="2825" y="330"/>
                  <a:pt x="2825" y="330"/>
                </a:cubicBezTo>
                <a:cubicBezTo>
                  <a:pt x="2825" y="330"/>
                  <a:pt x="2825" y="330"/>
                  <a:pt x="2825" y="330"/>
                </a:cubicBezTo>
                <a:cubicBezTo>
                  <a:pt x="2827" y="332"/>
                  <a:pt x="2827" y="332"/>
                  <a:pt x="2827" y="332"/>
                </a:cubicBezTo>
                <a:cubicBezTo>
                  <a:pt x="2829" y="335"/>
                  <a:pt x="2829" y="335"/>
                  <a:pt x="2829" y="335"/>
                </a:cubicBezTo>
                <a:cubicBezTo>
                  <a:pt x="2828" y="332"/>
                  <a:pt x="2828" y="332"/>
                  <a:pt x="2828" y="332"/>
                </a:cubicBezTo>
                <a:cubicBezTo>
                  <a:pt x="2826" y="329"/>
                  <a:pt x="2826" y="329"/>
                  <a:pt x="2826" y="329"/>
                </a:cubicBezTo>
                <a:cubicBezTo>
                  <a:pt x="2824" y="326"/>
                  <a:pt x="2824" y="326"/>
                  <a:pt x="2824" y="326"/>
                </a:cubicBezTo>
                <a:cubicBezTo>
                  <a:pt x="2823" y="326"/>
                  <a:pt x="2823" y="326"/>
                  <a:pt x="2823" y="326"/>
                </a:cubicBezTo>
                <a:cubicBezTo>
                  <a:pt x="2822" y="324"/>
                  <a:pt x="2822" y="324"/>
                  <a:pt x="2822" y="324"/>
                </a:cubicBezTo>
                <a:cubicBezTo>
                  <a:pt x="2818" y="321"/>
                  <a:pt x="2818" y="321"/>
                  <a:pt x="2818" y="321"/>
                </a:cubicBezTo>
                <a:cubicBezTo>
                  <a:pt x="2817" y="319"/>
                  <a:pt x="2817" y="319"/>
                  <a:pt x="2817" y="319"/>
                </a:cubicBezTo>
                <a:cubicBezTo>
                  <a:pt x="2817" y="316"/>
                  <a:pt x="2817" y="316"/>
                  <a:pt x="2817" y="316"/>
                </a:cubicBezTo>
                <a:cubicBezTo>
                  <a:pt x="2816" y="314"/>
                  <a:pt x="2816" y="314"/>
                  <a:pt x="2816" y="314"/>
                </a:cubicBezTo>
                <a:cubicBezTo>
                  <a:pt x="2813" y="313"/>
                  <a:pt x="2813" y="313"/>
                  <a:pt x="2813" y="313"/>
                </a:cubicBezTo>
                <a:cubicBezTo>
                  <a:pt x="2811" y="310"/>
                  <a:pt x="2811" y="310"/>
                  <a:pt x="2811" y="310"/>
                </a:cubicBezTo>
                <a:cubicBezTo>
                  <a:pt x="2811" y="309"/>
                  <a:pt x="2811" y="309"/>
                  <a:pt x="2811" y="309"/>
                </a:cubicBezTo>
                <a:cubicBezTo>
                  <a:pt x="2810" y="310"/>
                  <a:pt x="2810" y="310"/>
                  <a:pt x="2810" y="310"/>
                </a:cubicBezTo>
                <a:cubicBezTo>
                  <a:pt x="2811" y="311"/>
                  <a:pt x="2811" y="311"/>
                  <a:pt x="2811" y="311"/>
                </a:cubicBezTo>
                <a:cubicBezTo>
                  <a:pt x="2811" y="313"/>
                  <a:pt x="2811" y="313"/>
                  <a:pt x="2811" y="313"/>
                </a:cubicBezTo>
                <a:cubicBezTo>
                  <a:pt x="2810" y="313"/>
                  <a:pt x="2810" y="313"/>
                  <a:pt x="2810" y="313"/>
                </a:cubicBezTo>
                <a:cubicBezTo>
                  <a:pt x="2808" y="312"/>
                  <a:pt x="2808" y="312"/>
                  <a:pt x="2808" y="312"/>
                </a:cubicBezTo>
                <a:cubicBezTo>
                  <a:pt x="2806" y="312"/>
                  <a:pt x="2806" y="312"/>
                  <a:pt x="2806" y="312"/>
                </a:cubicBezTo>
                <a:cubicBezTo>
                  <a:pt x="2809" y="315"/>
                  <a:pt x="2809" y="315"/>
                  <a:pt x="2809" y="315"/>
                </a:cubicBezTo>
                <a:cubicBezTo>
                  <a:pt x="2812" y="317"/>
                  <a:pt x="2812" y="317"/>
                  <a:pt x="2812" y="317"/>
                </a:cubicBezTo>
                <a:cubicBezTo>
                  <a:pt x="2814" y="319"/>
                  <a:pt x="2814" y="319"/>
                  <a:pt x="2814" y="319"/>
                </a:cubicBezTo>
                <a:cubicBezTo>
                  <a:pt x="2813" y="321"/>
                  <a:pt x="2813" y="321"/>
                  <a:pt x="2813" y="321"/>
                </a:cubicBezTo>
                <a:cubicBezTo>
                  <a:pt x="2814" y="320"/>
                  <a:pt x="2814" y="320"/>
                  <a:pt x="2814" y="320"/>
                </a:cubicBezTo>
                <a:cubicBezTo>
                  <a:pt x="2815" y="320"/>
                  <a:pt x="2815" y="320"/>
                  <a:pt x="2815" y="320"/>
                </a:cubicBezTo>
                <a:cubicBezTo>
                  <a:pt x="2816" y="321"/>
                  <a:pt x="2816" y="321"/>
                  <a:pt x="2816" y="321"/>
                </a:cubicBezTo>
                <a:cubicBezTo>
                  <a:pt x="2815" y="322"/>
                  <a:pt x="2815" y="322"/>
                  <a:pt x="2815" y="322"/>
                </a:cubicBezTo>
                <a:cubicBezTo>
                  <a:pt x="2814" y="323"/>
                  <a:pt x="2814" y="323"/>
                  <a:pt x="2814" y="323"/>
                </a:cubicBezTo>
                <a:cubicBezTo>
                  <a:pt x="2814" y="324"/>
                  <a:pt x="2814" y="324"/>
                  <a:pt x="2814" y="324"/>
                </a:cubicBezTo>
                <a:cubicBezTo>
                  <a:pt x="2816" y="324"/>
                  <a:pt x="2816" y="324"/>
                  <a:pt x="2816" y="324"/>
                </a:cubicBezTo>
                <a:cubicBezTo>
                  <a:pt x="2816" y="326"/>
                  <a:pt x="2816" y="326"/>
                  <a:pt x="2816" y="326"/>
                </a:cubicBezTo>
                <a:cubicBezTo>
                  <a:pt x="2814" y="327"/>
                  <a:pt x="2814" y="327"/>
                  <a:pt x="2814" y="327"/>
                </a:cubicBezTo>
                <a:cubicBezTo>
                  <a:pt x="2813" y="327"/>
                  <a:pt x="2813" y="327"/>
                  <a:pt x="2813" y="327"/>
                </a:cubicBezTo>
                <a:cubicBezTo>
                  <a:pt x="2812" y="325"/>
                  <a:pt x="2812" y="325"/>
                  <a:pt x="2812" y="325"/>
                </a:cubicBezTo>
                <a:cubicBezTo>
                  <a:pt x="2810" y="326"/>
                  <a:pt x="2810" y="326"/>
                  <a:pt x="2810" y="326"/>
                </a:cubicBezTo>
                <a:cubicBezTo>
                  <a:pt x="2809" y="329"/>
                  <a:pt x="2809" y="329"/>
                  <a:pt x="2809" y="329"/>
                </a:cubicBezTo>
                <a:cubicBezTo>
                  <a:pt x="2811" y="331"/>
                  <a:pt x="2811" y="331"/>
                  <a:pt x="2811" y="331"/>
                </a:cubicBezTo>
                <a:cubicBezTo>
                  <a:pt x="2812" y="334"/>
                  <a:pt x="2812" y="334"/>
                  <a:pt x="2812" y="334"/>
                </a:cubicBezTo>
                <a:cubicBezTo>
                  <a:pt x="2814" y="336"/>
                  <a:pt x="2814" y="336"/>
                  <a:pt x="2814" y="336"/>
                </a:cubicBezTo>
                <a:cubicBezTo>
                  <a:pt x="2815" y="339"/>
                  <a:pt x="2815" y="339"/>
                  <a:pt x="2815" y="339"/>
                </a:cubicBezTo>
                <a:cubicBezTo>
                  <a:pt x="2816" y="344"/>
                  <a:pt x="2816" y="344"/>
                  <a:pt x="2816" y="344"/>
                </a:cubicBezTo>
                <a:cubicBezTo>
                  <a:pt x="2816" y="345"/>
                  <a:pt x="2816" y="345"/>
                  <a:pt x="2816" y="345"/>
                </a:cubicBezTo>
                <a:cubicBezTo>
                  <a:pt x="2817" y="348"/>
                  <a:pt x="2817" y="348"/>
                  <a:pt x="2817" y="348"/>
                </a:cubicBezTo>
                <a:cubicBezTo>
                  <a:pt x="2818" y="353"/>
                  <a:pt x="2818" y="353"/>
                  <a:pt x="2818" y="353"/>
                </a:cubicBezTo>
                <a:cubicBezTo>
                  <a:pt x="2820" y="356"/>
                  <a:pt x="2820" y="356"/>
                  <a:pt x="2820" y="356"/>
                </a:cubicBezTo>
                <a:cubicBezTo>
                  <a:pt x="2822" y="357"/>
                  <a:pt x="2822" y="357"/>
                  <a:pt x="2822" y="357"/>
                </a:cubicBezTo>
                <a:cubicBezTo>
                  <a:pt x="2822" y="358"/>
                  <a:pt x="2822" y="358"/>
                  <a:pt x="2822" y="358"/>
                </a:cubicBezTo>
                <a:cubicBezTo>
                  <a:pt x="2821" y="359"/>
                  <a:pt x="2821" y="359"/>
                  <a:pt x="2821" y="359"/>
                </a:cubicBezTo>
                <a:lnTo>
                  <a:pt x="2826" y="363"/>
                </a:lnTo>
                <a:close/>
                <a:moveTo>
                  <a:pt x="2843" y="204"/>
                </a:moveTo>
                <a:cubicBezTo>
                  <a:pt x="2843" y="203"/>
                  <a:pt x="2843" y="203"/>
                  <a:pt x="2843" y="203"/>
                </a:cubicBezTo>
                <a:cubicBezTo>
                  <a:pt x="2842" y="203"/>
                  <a:pt x="2842" y="203"/>
                  <a:pt x="2842" y="203"/>
                </a:cubicBezTo>
                <a:cubicBezTo>
                  <a:pt x="2841" y="205"/>
                  <a:pt x="2841" y="205"/>
                  <a:pt x="2841" y="205"/>
                </a:cubicBezTo>
                <a:cubicBezTo>
                  <a:pt x="2840" y="206"/>
                  <a:pt x="2840" y="206"/>
                  <a:pt x="2840" y="206"/>
                </a:cubicBezTo>
                <a:cubicBezTo>
                  <a:pt x="2841" y="206"/>
                  <a:pt x="2841" y="206"/>
                  <a:pt x="2841" y="206"/>
                </a:cubicBezTo>
                <a:lnTo>
                  <a:pt x="2843" y="204"/>
                </a:lnTo>
                <a:close/>
                <a:moveTo>
                  <a:pt x="2770" y="902"/>
                </a:moveTo>
                <a:cubicBezTo>
                  <a:pt x="2769" y="901"/>
                  <a:pt x="2769" y="901"/>
                  <a:pt x="2769" y="901"/>
                </a:cubicBezTo>
                <a:cubicBezTo>
                  <a:pt x="2769" y="903"/>
                  <a:pt x="2769" y="903"/>
                  <a:pt x="2769" y="903"/>
                </a:cubicBezTo>
                <a:cubicBezTo>
                  <a:pt x="2771" y="906"/>
                  <a:pt x="2771" y="906"/>
                  <a:pt x="2771" y="906"/>
                </a:cubicBezTo>
                <a:cubicBezTo>
                  <a:pt x="2773" y="908"/>
                  <a:pt x="2773" y="908"/>
                  <a:pt x="2773" y="908"/>
                </a:cubicBezTo>
                <a:cubicBezTo>
                  <a:pt x="2776" y="911"/>
                  <a:pt x="2776" y="911"/>
                  <a:pt x="2776" y="911"/>
                </a:cubicBezTo>
                <a:cubicBezTo>
                  <a:pt x="2777" y="911"/>
                  <a:pt x="2777" y="911"/>
                  <a:pt x="2777" y="911"/>
                </a:cubicBezTo>
                <a:cubicBezTo>
                  <a:pt x="2776" y="912"/>
                  <a:pt x="2776" y="912"/>
                  <a:pt x="2776" y="912"/>
                </a:cubicBezTo>
                <a:cubicBezTo>
                  <a:pt x="2775" y="913"/>
                  <a:pt x="2775" y="913"/>
                  <a:pt x="2775" y="913"/>
                </a:cubicBezTo>
                <a:cubicBezTo>
                  <a:pt x="2775" y="914"/>
                  <a:pt x="2775" y="914"/>
                  <a:pt x="2775" y="914"/>
                </a:cubicBezTo>
                <a:cubicBezTo>
                  <a:pt x="2776" y="913"/>
                  <a:pt x="2776" y="913"/>
                  <a:pt x="2776" y="913"/>
                </a:cubicBezTo>
                <a:cubicBezTo>
                  <a:pt x="2776" y="914"/>
                  <a:pt x="2776" y="914"/>
                  <a:pt x="2776" y="914"/>
                </a:cubicBezTo>
                <a:cubicBezTo>
                  <a:pt x="2777" y="915"/>
                  <a:pt x="2777" y="915"/>
                  <a:pt x="2777" y="915"/>
                </a:cubicBezTo>
                <a:cubicBezTo>
                  <a:pt x="2779" y="916"/>
                  <a:pt x="2779" y="916"/>
                  <a:pt x="2779" y="916"/>
                </a:cubicBezTo>
                <a:cubicBezTo>
                  <a:pt x="2779" y="917"/>
                  <a:pt x="2779" y="917"/>
                  <a:pt x="2779" y="917"/>
                </a:cubicBezTo>
                <a:cubicBezTo>
                  <a:pt x="2782" y="917"/>
                  <a:pt x="2782" y="917"/>
                  <a:pt x="2782" y="917"/>
                </a:cubicBezTo>
                <a:cubicBezTo>
                  <a:pt x="2783" y="917"/>
                  <a:pt x="2783" y="917"/>
                  <a:pt x="2783" y="917"/>
                </a:cubicBezTo>
                <a:cubicBezTo>
                  <a:pt x="2783" y="917"/>
                  <a:pt x="2783" y="917"/>
                  <a:pt x="2783" y="917"/>
                </a:cubicBezTo>
                <a:cubicBezTo>
                  <a:pt x="2784" y="917"/>
                  <a:pt x="2784" y="917"/>
                  <a:pt x="2784" y="917"/>
                </a:cubicBezTo>
                <a:cubicBezTo>
                  <a:pt x="2783" y="916"/>
                  <a:pt x="2783" y="916"/>
                  <a:pt x="2783" y="916"/>
                </a:cubicBezTo>
                <a:cubicBezTo>
                  <a:pt x="2783" y="914"/>
                  <a:pt x="2783" y="914"/>
                  <a:pt x="2783" y="914"/>
                </a:cubicBezTo>
                <a:cubicBezTo>
                  <a:pt x="2782" y="913"/>
                  <a:pt x="2782" y="913"/>
                  <a:pt x="2782" y="913"/>
                </a:cubicBezTo>
                <a:cubicBezTo>
                  <a:pt x="2782" y="910"/>
                  <a:pt x="2782" y="910"/>
                  <a:pt x="2782" y="910"/>
                </a:cubicBezTo>
                <a:cubicBezTo>
                  <a:pt x="2782" y="907"/>
                  <a:pt x="2782" y="907"/>
                  <a:pt x="2782" y="907"/>
                </a:cubicBezTo>
                <a:cubicBezTo>
                  <a:pt x="2782" y="906"/>
                  <a:pt x="2782" y="906"/>
                  <a:pt x="2782" y="906"/>
                </a:cubicBezTo>
                <a:cubicBezTo>
                  <a:pt x="2781" y="905"/>
                  <a:pt x="2781" y="905"/>
                  <a:pt x="2781" y="905"/>
                </a:cubicBezTo>
                <a:cubicBezTo>
                  <a:pt x="2779" y="903"/>
                  <a:pt x="2779" y="903"/>
                  <a:pt x="2779" y="903"/>
                </a:cubicBezTo>
                <a:cubicBezTo>
                  <a:pt x="2778" y="901"/>
                  <a:pt x="2778" y="901"/>
                  <a:pt x="2778" y="901"/>
                </a:cubicBezTo>
                <a:cubicBezTo>
                  <a:pt x="2777" y="901"/>
                  <a:pt x="2777" y="901"/>
                  <a:pt x="2777" y="901"/>
                </a:cubicBezTo>
                <a:cubicBezTo>
                  <a:pt x="2776" y="901"/>
                  <a:pt x="2776" y="901"/>
                  <a:pt x="2776" y="901"/>
                </a:cubicBezTo>
                <a:cubicBezTo>
                  <a:pt x="2775" y="901"/>
                  <a:pt x="2775" y="901"/>
                  <a:pt x="2775" y="901"/>
                </a:cubicBezTo>
                <a:cubicBezTo>
                  <a:pt x="2774" y="901"/>
                  <a:pt x="2774" y="901"/>
                  <a:pt x="2774" y="901"/>
                </a:cubicBezTo>
                <a:cubicBezTo>
                  <a:pt x="2774" y="902"/>
                  <a:pt x="2774" y="902"/>
                  <a:pt x="2774" y="902"/>
                </a:cubicBezTo>
                <a:cubicBezTo>
                  <a:pt x="2772" y="902"/>
                  <a:pt x="2772" y="902"/>
                  <a:pt x="2772" y="902"/>
                </a:cubicBezTo>
                <a:lnTo>
                  <a:pt x="2770" y="902"/>
                </a:lnTo>
                <a:close/>
                <a:moveTo>
                  <a:pt x="2774" y="632"/>
                </a:moveTo>
                <a:cubicBezTo>
                  <a:pt x="2775" y="630"/>
                  <a:pt x="2775" y="630"/>
                  <a:pt x="2775" y="630"/>
                </a:cubicBezTo>
                <a:cubicBezTo>
                  <a:pt x="2775" y="629"/>
                  <a:pt x="2775" y="629"/>
                  <a:pt x="2775" y="629"/>
                </a:cubicBezTo>
                <a:cubicBezTo>
                  <a:pt x="2774" y="628"/>
                  <a:pt x="2774" y="628"/>
                  <a:pt x="2774" y="628"/>
                </a:cubicBezTo>
                <a:cubicBezTo>
                  <a:pt x="2773" y="629"/>
                  <a:pt x="2773" y="629"/>
                  <a:pt x="2773" y="629"/>
                </a:cubicBezTo>
                <a:cubicBezTo>
                  <a:pt x="2773" y="630"/>
                  <a:pt x="2773" y="630"/>
                  <a:pt x="2773" y="630"/>
                </a:cubicBezTo>
                <a:cubicBezTo>
                  <a:pt x="2773" y="632"/>
                  <a:pt x="2773" y="632"/>
                  <a:pt x="2773" y="632"/>
                </a:cubicBezTo>
                <a:lnTo>
                  <a:pt x="2774" y="632"/>
                </a:lnTo>
                <a:close/>
                <a:moveTo>
                  <a:pt x="2880" y="1165"/>
                </a:moveTo>
                <a:cubicBezTo>
                  <a:pt x="2882" y="1164"/>
                  <a:pt x="2882" y="1164"/>
                  <a:pt x="2882" y="1164"/>
                </a:cubicBezTo>
                <a:cubicBezTo>
                  <a:pt x="2882" y="1164"/>
                  <a:pt x="2882" y="1164"/>
                  <a:pt x="2882" y="1164"/>
                </a:cubicBezTo>
                <a:cubicBezTo>
                  <a:pt x="2879" y="1164"/>
                  <a:pt x="2879" y="1164"/>
                  <a:pt x="2879" y="1164"/>
                </a:cubicBezTo>
                <a:lnTo>
                  <a:pt x="2880" y="1165"/>
                </a:lnTo>
                <a:close/>
                <a:moveTo>
                  <a:pt x="2814" y="610"/>
                </a:moveTo>
                <a:cubicBezTo>
                  <a:pt x="2813" y="611"/>
                  <a:pt x="2813" y="611"/>
                  <a:pt x="2813" y="611"/>
                </a:cubicBezTo>
                <a:cubicBezTo>
                  <a:pt x="2814" y="612"/>
                  <a:pt x="2814" y="612"/>
                  <a:pt x="2814" y="612"/>
                </a:cubicBezTo>
                <a:cubicBezTo>
                  <a:pt x="2815" y="611"/>
                  <a:pt x="2815" y="611"/>
                  <a:pt x="2815" y="611"/>
                </a:cubicBezTo>
                <a:lnTo>
                  <a:pt x="2814" y="610"/>
                </a:lnTo>
                <a:close/>
                <a:moveTo>
                  <a:pt x="2979" y="1117"/>
                </a:moveTo>
                <a:cubicBezTo>
                  <a:pt x="2979" y="1116"/>
                  <a:pt x="2979" y="1116"/>
                  <a:pt x="2979" y="1116"/>
                </a:cubicBezTo>
                <a:cubicBezTo>
                  <a:pt x="2979" y="1117"/>
                  <a:pt x="2979" y="1117"/>
                  <a:pt x="2979" y="1117"/>
                </a:cubicBezTo>
                <a:close/>
                <a:moveTo>
                  <a:pt x="2965" y="1125"/>
                </a:moveTo>
                <a:cubicBezTo>
                  <a:pt x="2966" y="1126"/>
                  <a:pt x="2966" y="1126"/>
                  <a:pt x="2966" y="1126"/>
                </a:cubicBezTo>
                <a:cubicBezTo>
                  <a:pt x="2967" y="1125"/>
                  <a:pt x="2967" y="1125"/>
                  <a:pt x="2967" y="1125"/>
                </a:cubicBezTo>
                <a:lnTo>
                  <a:pt x="2965" y="1125"/>
                </a:lnTo>
                <a:close/>
                <a:moveTo>
                  <a:pt x="3007" y="1056"/>
                </a:moveTo>
                <a:cubicBezTo>
                  <a:pt x="3006" y="1056"/>
                  <a:pt x="3006" y="1056"/>
                  <a:pt x="3006" y="1056"/>
                </a:cubicBezTo>
                <a:cubicBezTo>
                  <a:pt x="3004" y="1056"/>
                  <a:pt x="3004" y="1056"/>
                  <a:pt x="3004" y="1056"/>
                </a:cubicBezTo>
                <a:cubicBezTo>
                  <a:pt x="3003" y="1056"/>
                  <a:pt x="3003" y="1056"/>
                  <a:pt x="3003" y="1056"/>
                </a:cubicBezTo>
                <a:cubicBezTo>
                  <a:pt x="3001" y="1056"/>
                  <a:pt x="3001" y="1056"/>
                  <a:pt x="3001" y="1056"/>
                </a:cubicBezTo>
                <a:cubicBezTo>
                  <a:pt x="3000" y="1056"/>
                  <a:pt x="3000" y="1056"/>
                  <a:pt x="3000" y="1056"/>
                </a:cubicBezTo>
                <a:cubicBezTo>
                  <a:pt x="3000" y="1056"/>
                  <a:pt x="3001" y="1058"/>
                  <a:pt x="3001" y="1058"/>
                </a:cubicBezTo>
                <a:cubicBezTo>
                  <a:pt x="3003" y="1058"/>
                  <a:pt x="3003" y="1058"/>
                  <a:pt x="3003" y="1058"/>
                </a:cubicBezTo>
                <a:cubicBezTo>
                  <a:pt x="3004" y="1059"/>
                  <a:pt x="3004" y="1059"/>
                  <a:pt x="3004" y="1059"/>
                </a:cubicBezTo>
                <a:cubicBezTo>
                  <a:pt x="3006" y="1059"/>
                  <a:pt x="3006" y="1059"/>
                  <a:pt x="3006" y="1059"/>
                </a:cubicBezTo>
                <a:cubicBezTo>
                  <a:pt x="3008" y="1057"/>
                  <a:pt x="3008" y="1057"/>
                  <a:pt x="3008" y="1057"/>
                </a:cubicBezTo>
                <a:lnTo>
                  <a:pt x="3007" y="1056"/>
                </a:lnTo>
                <a:close/>
                <a:moveTo>
                  <a:pt x="2921" y="1214"/>
                </a:moveTo>
                <a:cubicBezTo>
                  <a:pt x="2919" y="1214"/>
                  <a:pt x="2919" y="1214"/>
                  <a:pt x="2919" y="1214"/>
                </a:cubicBezTo>
                <a:cubicBezTo>
                  <a:pt x="2916" y="1215"/>
                  <a:pt x="2916" y="1215"/>
                  <a:pt x="2916" y="1215"/>
                </a:cubicBezTo>
                <a:cubicBezTo>
                  <a:pt x="2916" y="1215"/>
                  <a:pt x="2916" y="1217"/>
                  <a:pt x="2916" y="1217"/>
                </a:cubicBezTo>
                <a:cubicBezTo>
                  <a:pt x="2917" y="1217"/>
                  <a:pt x="2917" y="1217"/>
                  <a:pt x="2917" y="1217"/>
                </a:cubicBezTo>
                <a:cubicBezTo>
                  <a:pt x="2918" y="1217"/>
                  <a:pt x="2918" y="1217"/>
                  <a:pt x="2918" y="1217"/>
                </a:cubicBezTo>
                <a:cubicBezTo>
                  <a:pt x="2919" y="1215"/>
                  <a:pt x="2919" y="1215"/>
                  <a:pt x="2919" y="1215"/>
                </a:cubicBezTo>
                <a:cubicBezTo>
                  <a:pt x="2921" y="1215"/>
                  <a:pt x="2921" y="1215"/>
                  <a:pt x="2921" y="1215"/>
                </a:cubicBezTo>
                <a:lnTo>
                  <a:pt x="2921" y="1214"/>
                </a:lnTo>
                <a:close/>
                <a:moveTo>
                  <a:pt x="2971" y="1120"/>
                </a:moveTo>
                <a:cubicBezTo>
                  <a:pt x="2970" y="1118"/>
                  <a:pt x="2970" y="1118"/>
                  <a:pt x="2970" y="1118"/>
                </a:cubicBezTo>
                <a:cubicBezTo>
                  <a:pt x="2969" y="1119"/>
                  <a:pt x="2969" y="1119"/>
                  <a:pt x="2969" y="1119"/>
                </a:cubicBezTo>
                <a:cubicBezTo>
                  <a:pt x="2969" y="1120"/>
                  <a:pt x="2969" y="1120"/>
                  <a:pt x="2969" y="1120"/>
                </a:cubicBezTo>
                <a:cubicBezTo>
                  <a:pt x="2970" y="1121"/>
                  <a:pt x="2970" y="1121"/>
                  <a:pt x="2970" y="1121"/>
                </a:cubicBezTo>
                <a:cubicBezTo>
                  <a:pt x="2970" y="1121"/>
                  <a:pt x="2970" y="1121"/>
                  <a:pt x="2970" y="1121"/>
                </a:cubicBezTo>
                <a:lnTo>
                  <a:pt x="2971" y="1120"/>
                </a:lnTo>
                <a:close/>
                <a:moveTo>
                  <a:pt x="2951" y="1148"/>
                </a:moveTo>
                <a:cubicBezTo>
                  <a:pt x="2951" y="1151"/>
                  <a:pt x="2951" y="1151"/>
                  <a:pt x="2951" y="1151"/>
                </a:cubicBezTo>
                <a:cubicBezTo>
                  <a:pt x="2952" y="1150"/>
                  <a:pt x="2952" y="1150"/>
                  <a:pt x="2952" y="1150"/>
                </a:cubicBezTo>
                <a:cubicBezTo>
                  <a:pt x="2953" y="1150"/>
                  <a:pt x="2953" y="1150"/>
                  <a:pt x="2953" y="1150"/>
                </a:cubicBezTo>
                <a:cubicBezTo>
                  <a:pt x="2952" y="1148"/>
                  <a:pt x="2952" y="1148"/>
                  <a:pt x="2952" y="1148"/>
                </a:cubicBezTo>
                <a:lnTo>
                  <a:pt x="2951" y="1148"/>
                </a:lnTo>
                <a:close/>
                <a:moveTo>
                  <a:pt x="2967" y="1126"/>
                </a:moveTo>
                <a:cubicBezTo>
                  <a:pt x="2968" y="1127"/>
                  <a:pt x="2968" y="1127"/>
                  <a:pt x="2968" y="1127"/>
                </a:cubicBezTo>
                <a:cubicBezTo>
                  <a:pt x="2968" y="1126"/>
                  <a:pt x="2968" y="1126"/>
                  <a:pt x="2968" y="1126"/>
                </a:cubicBezTo>
                <a:lnTo>
                  <a:pt x="2967" y="1126"/>
                </a:lnTo>
                <a:close/>
                <a:moveTo>
                  <a:pt x="2970" y="1124"/>
                </a:moveTo>
                <a:cubicBezTo>
                  <a:pt x="2969" y="1124"/>
                  <a:pt x="2969" y="1124"/>
                  <a:pt x="2969" y="1124"/>
                </a:cubicBezTo>
                <a:cubicBezTo>
                  <a:pt x="2968" y="1125"/>
                  <a:pt x="2968" y="1125"/>
                  <a:pt x="2968" y="1125"/>
                </a:cubicBezTo>
                <a:cubicBezTo>
                  <a:pt x="2968" y="1125"/>
                  <a:pt x="2970" y="1125"/>
                  <a:pt x="2970" y="1125"/>
                </a:cubicBezTo>
                <a:lnTo>
                  <a:pt x="2970" y="1124"/>
                </a:lnTo>
                <a:close/>
                <a:moveTo>
                  <a:pt x="2967" y="1121"/>
                </a:moveTo>
                <a:cubicBezTo>
                  <a:pt x="2968" y="1122"/>
                  <a:pt x="2968" y="1122"/>
                  <a:pt x="2968" y="1122"/>
                </a:cubicBezTo>
                <a:cubicBezTo>
                  <a:pt x="2969" y="1122"/>
                  <a:pt x="2969" y="1122"/>
                  <a:pt x="2969" y="1122"/>
                </a:cubicBezTo>
                <a:cubicBezTo>
                  <a:pt x="2969" y="1122"/>
                  <a:pt x="2969" y="1122"/>
                  <a:pt x="2969" y="1122"/>
                </a:cubicBezTo>
                <a:lnTo>
                  <a:pt x="2967" y="1121"/>
                </a:lnTo>
                <a:close/>
                <a:moveTo>
                  <a:pt x="2952" y="1143"/>
                </a:moveTo>
                <a:cubicBezTo>
                  <a:pt x="2953" y="1144"/>
                  <a:pt x="2953" y="1144"/>
                  <a:pt x="2953" y="1144"/>
                </a:cubicBezTo>
                <a:cubicBezTo>
                  <a:pt x="2954" y="1143"/>
                  <a:pt x="2954" y="1143"/>
                  <a:pt x="2954" y="1143"/>
                </a:cubicBezTo>
                <a:lnTo>
                  <a:pt x="2952" y="1143"/>
                </a:lnTo>
                <a:close/>
                <a:moveTo>
                  <a:pt x="2886" y="1160"/>
                </a:moveTo>
                <a:cubicBezTo>
                  <a:pt x="2885" y="1161"/>
                  <a:pt x="2885" y="1161"/>
                  <a:pt x="2885" y="1161"/>
                </a:cubicBezTo>
                <a:cubicBezTo>
                  <a:pt x="2886" y="1161"/>
                  <a:pt x="2886" y="1161"/>
                  <a:pt x="2886" y="1161"/>
                </a:cubicBezTo>
                <a:lnTo>
                  <a:pt x="2886" y="1160"/>
                </a:lnTo>
                <a:close/>
                <a:moveTo>
                  <a:pt x="2919" y="1118"/>
                </a:moveTo>
                <a:cubicBezTo>
                  <a:pt x="2920" y="1118"/>
                  <a:pt x="2920" y="1118"/>
                  <a:pt x="2920" y="1118"/>
                </a:cubicBezTo>
                <a:cubicBezTo>
                  <a:pt x="2920" y="1116"/>
                  <a:pt x="2920" y="1116"/>
                  <a:pt x="2920" y="1116"/>
                </a:cubicBezTo>
                <a:cubicBezTo>
                  <a:pt x="2921" y="1115"/>
                  <a:pt x="2921" y="1115"/>
                  <a:pt x="2921" y="1115"/>
                </a:cubicBezTo>
                <a:cubicBezTo>
                  <a:pt x="2919" y="1114"/>
                  <a:pt x="2919" y="1114"/>
                  <a:pt x="2919" y="1114"/>
                </a:cubicBezTo>
                <a:cubicBezTo>
                  <a:pt x="2918" y="1114"/>
                  <a:pt x="2918" y="1114"/>
                  <a:pt x="2918" y="1114"/>
                </a:cubicBezTo>
                <a:cubicBezTo>
                  <a:pt x="2915" y="1113"/>
                  <a:pt x="2915" y="1113"/>
                  <a:pt x="2915" y="1113"/>
                </a:cubicBezTo>
                <a:cubicBezTo>
                  <a:pt x="2913" y="1115"/>
                  <a:pt x="2913" y="1115"/>
                  <a:pt x="2913" y="1115"/>
                </a:cubicBezTo>
                <a:cubicBezTo>
                  <a:pt x="2912" y="1117"/>
                  <a:pt x="2912" y="1117"/>
                  <a:pt x="2912" y="1117"/>
                </a:cubicBezTo>
                <a:cubicBezTo>
                  <a:pt x="2911" y="1119"/>
                  <a:pt x="2911" y="1119"/>
                  <a:pt x="2911" y="1119"/>
                </a:cubicBezTo>
                <a:cubicBezTo>
                  <a:pt x="2906" y="1124"/>
                  <a:pt x="2906" y="1124"/>
                  <a:pt x="2906" y="1124"/>
                </a:cubicBezTo>
                <a:cubicBezTo>
                  <a:pt x="2906" y="1124"/>
                  <a:pt x="2910" y="1123"/>
                  <a:pt x="2910" y="1123"/>
                </a:cubicBezTo>
                <a:cubicBezTo>
                  <a:pt x="2911" y="1123"/>
                  <a:pt x="2911" y="1123"/>
                  <a:pt x="2911" y="1123"/>
                </a:cubicBezTo>
                <a:cubicBezTo>
                  <a:pt x="2914" y="1123"/>
                  <a:pt x="2914" y="1123"/>
                  <a:pt x="2914" y="1123"/>
                </a:cubicBezTo>
                <a:cubicBezTo>
                  <a:pt x="2915" y="1123"/>
                  <a:pt x="2915" y="1123"/>
                  <a:pt x="2915" y="1123"/>
                </a:cubicBezTo>
                <a:cubicBezTo>
                  <a:pt x="2917" y="1121"/>
                  <a:pt x="2917" y="1121"/>
                  <a:pt x="2917" y="1121"/>
                </a:cubicBezTo>
                <a:cubicBezTo>
                  <a:pt x="2919" y="1120"/>
                  <a:pt x="2919" y="1120"/>
                  <a:pt x="2919" y="1120"/>
                </a:cubicBezTo>
                <a:cubicBezTo>
                  <a:pt x="2919" y="1119"/>
                  <a:pt x="2919" y="1119"/>
                  <a:pt x="2919" y="1119"/>
                </a:cubicBezTo>
                <a:lnTo>
                  <a:pt x="2919" y="1118"/>
                </a:lnTo>
                <a:close/>
                <a:moveTo>
                  <a:pt x="2890" y="1159"/>
                </a:moveTo>
                <a:cubicBezTo>
                  <a:pt x="2889" y="1159"/>
                  <a:pt x="2889" y="1159"/>
                  <a:pt x="2889" y="1159"/>
                </a:cubicBezTo>
                <a:cubicBezTo>
                  <a:pt x="2889" y="1160"/>
                  <a:pt x="2889" y="1160"/>
                  <a:pt x="2889" y="1160"/>
                </a:cubicBezTo>
                <a:lnTo>
                  <a:pt x="2890" y="1159"/>
                </a:lnTo>
                <a:close/>
                <a:moveTo>
                  <a:pt x="2882" y="1163"/>
                </a:moveTo>
                <a:cubicBezTo>
                  <a:pt x="2883" y="1164"/>
                  <a:pt x="2883" y="1164"/>
                  <a:pt x="2883" y="1164"/>
                </a:cubicBezTo>
                <a:cubicBezTo>
                  <a:pt x="2884" y="1163"/>
                  <a:pt x="2884" y="1163"/>
                  <a:pt x="2884" y="1163"/>
                </a:cubicBezTo>
                <a:cubicBezTo>
                  <a:pt x="2885" y="1162"/>
                  <a:pt x="2885" y="1162"/>
                  <a:pt x="2885" y="1162"/>
                </a:cubicBezTo>
                <a:cubicBezTo>
                  <a:pt x="2886" y="1161"/>
                  <a:pt x="2886" y="1161"/>
                  <a:pt x="2886" y="1161"/>
                </a:cubicBezTo>
                <a:cubicBezTo>
                  <a:pt x="2884" y="1161"/>
                  <a:pt x="2884" y="1161"/>
                  <a:pt x="2884" y="1161"/>
                </a:cubicBezTo>
                <a:lnTo>
                  <a:pt x="2882" y="1163"/>
                </a:lnTo>
                <a:close/>
                <a:moveTo>
                  <a:pt x="2917" y="1122"/>
                </a:moveTo>
                <a:cubicBezTo>
                  <a:pt x="2916" y="1123"/>
                  <a:pt x="2916" y="1123"/>
                  <a:pt x="2916" y="1123"/>
                </a:cubicBezTo>
                <a:cubicBezTo>
                  <a:pt x="2917" y="1123"/>
                  <a:pt x="2917" y="1123"/>
                  <a:pt x="2917" y="1123"/>
                </a:cubicBezTo>
                <a:cubicBezTo>
                  <a:pt x="2919" y="1124"/>
                  <a:pt x="2919" y="1124"/>
                  <a:pt x="2919" y="1124"/>
                </a:cubicBezTo>
                <a:cubicBezTo>
                  <a:pt x="2920" y="1123"/>
                  <a:pt x="2920" y="1123"/>
                  <a:pt x="2920" y="1123"/>
                </a:cubicBezTo>
                <a:cubicBezTo>
                  <a:pt x="2919" y="1121"/>
                  <a:pt x="2919" y="1121"/>
                  <a:pt x="2919" y="1121"/>
                </a:cubicBezTo>
                <a:cubicBezTo>
                  <a:pt x="2918" y="1121"/>
                  <a:pt x="2918" y="1121"/>
                  <a:pt x="2918" y="1121"/>
                </a:cubicBezTo>
                <a:lnTo>
                  <a:pt x="2917" y="1122"/>
                </a:lnTo>
                <a:close/>
                <a:moveTo>
                  <a:pt x="2893" y="1156"/>
                </a:moveTo>
                <a:cubicBezTo>
                  <a:pt x="2894" y="1157"/>
                  <a:pt x="2894" y="1157"/>
                  <a:pt x="2894" y="1157"/>
                </a:cubicBezTo>
                <a:cubicBezTo>
                  <a:pt x="2894" y="1156"/>
                  <a:pt x="2894" y="1156"/>
                  <a:pt x="2894" y="1156"/>
                </a:cubicBezTo>
                <a:cubicBezTo>
                  <a:pt x="2896" y="1154"/>
                  <a:pt x="2896" y="1154"/>
                  <a:pt x="2896" y="1154"/>
                </a:cubicBezTo>
                <a:cubicBezTo>
                  <a:pt x="2895" y="1153"/>
                  <a:pt x="2895" y="1153"/>
                  <a:pt x="2895" y="1153"/>
                </a:cubicBezTo>
                <a:cubicBezTo>
                  <a:pt x="2893" y="1155"/>
                  <a:pt x="2893" y="1155"/>
                  <a:pt x="2893" y="1155"/>
                </a:cubicBezTo>
                <a:lnTo>
                  <a:pt x="2893" y="1156"/>
                </a:lnTo>
                <a:close/>
                <a:moveTo>
                  <a:pt x="2892" y="1159"/>
                </a:moveTo>
                <a:cubicBezTo>
                  <a:pt x="2891" y="1158"/>
                  <a:pt x="2891" y="1158"/>
                  <a:pt x="2891" y="1158"/>
                </a:cubicBezTo>
                <a:cubicBezTo>
                  <a:pt x="2890" y="1158"/>
                  <a:pt x="2890" y="1158"/>
                  <a:pt x="2890" y="1158"/>
                </a:cubicBezTo>
                <a:lnTo>
                  <a:pt x="2892" y="1159"/>
                </a:lnTo>
                <a:close/>
                <a:moveTo>
                  <a:pt x="2919" y="1222"/>
                </a:moveTo>
                <a:cubicBezTo>
                  <a:pt x="2920" y="1221"/>
                  <a:pt x="2920" y="1221"/>
                  <a:pt x="2920" y="1221"/>
                </a:cubicBezTo>
                <a:cubicBezTo>
                  <a:pt x="2920" y="1220"/>
                  <a:pt x="2920" y="1220"/>
                  <a:pt x="2920" y="1220"/>
                </a:cubicBezTo>
                <a:cubicBezTo>
                  <a:pt x="2918" y="1221"/>
                  <a:pt x="2918" y="1221"/>
                  <a:pt x="2918" y="1221"/>
                </a:cubicBezTo>
                <a:lnTo>
                  <a:pt x="2919" y="1222"/>
                </a:lnTo>
                <a:close/>
                <a:moveTo>
                  <a:pt x="3040" y="1135"/>
                </a:moveTo>
                <a:cubicBezTo>
                  <a:pt x="3040" y="1135"/>
                  <a:pt x="3040" y="1135"/>
                  <a:pt x="3040" y="1135"/>
                </a:cubicBezTo>
                <a:cubicBezTo>
                  <a:pt x="3038" y="1135"/>
                  <a:pt x="3038" y="1135"/>
                  <a:pt x="3038" y="1135"/>
                </a:cubicBezTo>
                <a:cubicBezTo>
                  <a:pt x="3038" y="1135"/>
                  <a:pt x="3038" y="1135"/>
                  <a:pt x="3038" y="1135"/>
                </a:cubicBezTo>
                <a:cubicBezTo>
                  <a:pt x="3038" y="1137"/>
                  <a:pt x="3038" y="1137"/>
                  <a:pt x="3038" y="1137"/>
                </a:cubicBezTo>
                <a:cubicBezTo>
                  <a:pt x="3039" y="1138"/>
                  <a:pt x="3039" y="1138"/>
                  <a:pt x="3039" y="1138"/>
                </a:cubicBezTo>
                <a:cubicBezTo>
                  <a:pt x="3041" y="1138"/>
                  <a:pt x="3041" y="1138"/>
                  <a:pt x="3041" y="1138"/>
                </a:cubicBezTo>
                <a:cubicBezTo>
                  <a:pt x="3041" y="1138"/>
                  <a:pt x="3041" y="1138"/>
                  <a:pt x="3041" y="1138"/>
                </a:cubicBezTo>
                <a:cubicBezTo>
                  <a:pt x="3042" y="1137"/>
                  <a:pt x="3042" y="1137"/>
                  <a:pt x="3042" y="1137"/>
                </a:cubicBezTo>
                <a:cubicBezTo>
                  <a:pt x="3041" y="1137"/>
                  <a:pt x="3041" y="1137"/>
                  <a:pt x="3041" y="1137"/>
                </a:cubicBezTo>
                <a:cubicBezTo>
                  <a:pt x="3040" y="1137"/>
                  <a:pt x="3040" y="1137"/>
                  <a:pt x="3040" y="1137"/>
                </a:cubicBezTo>
                <a:cubicBezTo>
                  <a:pt x="3041" y="1136"/>
                  <a:pt x="3041" y="1136"/>
                  <a:pt x="3041" y="1136"/>
                </a:cubicBezTo>
                <a:lnTo>
                  <a:pt x="3040" y="1135"/>
                </a:lnTo>
                <a:close/>
                <a:moveTo>
                  <a:pt x="3045" y="1128"/>
                </a:moveTo>
                <a:cubicBezTo>
                  <a:pt x="3045" y="1126"/>
                  <a:pt x="3045" y="1126"/>
                  <a:pt x="3045" y="1126"/>
                </a:cubicBezTo>
                <a:cubicBezTo>
                  <a:pt x="3045" y="1124"/>
                  <a:pt x="3045" y="1124"/>
                  <a:pt x="3045" y="1124"/>
                </a:cubicBezTo>
                <a:cubicBezTo>
                  <a:pt x="3044" y="1124"/>
                  <a:pt x="3044" y="1124"/>
                  <a:pt x="3044" y="1124"/>
                </a:cubicBezTo>
                <a:cubicBezTo>
                  <a:pt x="3044" y="1125"/>
                  <a:pt x="3044" y="1125"/>
                  <a:pt x="3044" y="1125"/>
                </a:cubicBezTo>
                <a:cubicBezTo>
                  <a:pt x="3044" y="1126"/>
                  <a:pt x="3044" y="1126"/>
                  <a:pt x="3044" y="1126"/>
                </a:cubicBezTo>
                <a:cubicBezTo>
                  <a:pt x="3045" y="1126"/>
                  <a:pt x="3045" y="1126"/>
                  <a:pt x="3045" y="1126"/>
                </a:cubicBezTo>
                <a:cubicBezTo>
                  <a:pt x="3045" y="1127"/>
                  <a:pt x="3045" y="1127"/>
                  <a:pt x="3045" y="1127"/>
                </a:cubicBezTo>
                <a:cubicBezTo>
                  <a:pt x="3045" y="1128"/>
                  <a:pt x="3045" y="1128"/>
                  <a:pt x="3045" y="1128"/>
                </a:cubicBezTo>
                <a:close/>
                <a:moveTo>
                  <a:pt x="3028" y="1298"/>
                </a:moveTo>
                <a:cubicBezTo>
                  <a:pt x="3027" y="1297"/>
                  <a:pt x="3027" y="1297"/>
                  <a:pt x="3027" y="1297"/>
                </a:cubicBezTo>
                <a:cubicBezTo>
                  <a:pt x="3027" y="1298"/>
                  <a:pt x="3027" y="1298"/>
                  <a:pt x="3027" y="1298"/>
                </a:cubicBezTo>
                <a:cubicBezTo>
                  <a:pt x="3028" y="1301"/>
                  <a:pt x="3028" y="1301"/>
                  <a:pt x="3028" y="1301"/>
                </a:cubicBezTo>
                <a:cubicBezTo>
                  <a:pt x="3029" y="1302"/>
                  <a:pt x="3029" y="1302"/>
                  <a:pt x="3029" y="1302"/>
                </a:cubicBezTo>
                <a:cubicBezTo>
                  <a:pt x="3030" y="1301"/>
                  <a:pt x="3030" y="1301"/>
                  <a:pt x="3030" y="1301"/>
                </a:cubicBezTo>
                <a:cubicBezTo>
                  <a:pt x="3029" y="1300"/>
                  <a:pt x="3029" y="1300"/>
                  <a:pt x="3029" y="1300"/>
                </a:cubicBezTo>
                <a:cubicBezTo>
                  <a:pt x="3029" y="1298"/>
                  <a:pt x="3029" y="1298"/>
                  <a:pt x="3029" y="1298"/>
                </a:cubicBezTo>
                <a:lnTo>
                  <a:pt x="3028" y="1298"/>
                </a:lnTo>
                <a:close/>
                <a:moveTo>
                  <a:pt x="3043" y="1140"/>
                </a:moveTo>
                <a:cubicBezTo>
                  <a:pt x="3042" y="1140"/>
                  <a:pt x="3042" y="1140"/>
                  <a:pt x="3042" y="1140"/>
                </a:cubicBezTo>
                <a:cubicBezTo>
                  <a:pt x="3042" y="1140"/>
                  <a:pt x="3042" y="1140"/>
                  <a:pt x="3042" y="1140"/>
                </a:cubicBezTo>
                <a:cubicBezTo>
                  <a:pt x="3041" y="1139"/>
                  <a:pt x="3041" y="1139"/>
                  <a:pt x="3041" y="1139"/>
                </a:cubicBezTo>
                <a:cubicBezTo>
                  <a:pt x="3040" y="1139"/>
                  <a:pt x="3040" y="1139"/>
                  <a:pt x="3040" y="1139"/>
                </a:cubicBezTo>
                <a:cubicBezTo>
                  <a:pt x="3040" y="1139"/>
                  <a:pt x="3040" y="1139"/>
                  <a:pt x="3040" y="1139"/>
                </a:cubicBezTo>
                <a:cubicBezTo>
                  <a:pt x="3041" y="1139"/>
                  <a:pt x="3041" y="1139"/>
                  <a:pt x="3041" y="1139"/>
                </a:cubicBezTo>
                <a:cubicBezTo>
                  <a:pt x="3042" y="1141"/>
                  <a:pt x="3042" y="1141"/>
                  <a:pt x="3042" y="1141"/>
                </a:cubicBezTo>
                <a:cubicBezTo>
                  <a:pt x="3042" y="1141"/>
                  <a:pt x="3042" y="1141"/>
                  <a:pt x="3042" y="1141"/>
                </a:cubicBezTo>
                <a:cubicBezTo>
                  <a:pt x="3042" y="1143"/>
                  <a:pt x="3042" y="1143"/>
                  <a:pt x="3042" y="1143"/>
                </a:cubicBezTo>
                <a:cubicBezTo>
                  <a:pt x="3043" y="1143"/>
                  <a:pt x="3043" y="1143"/>
                  <a:pt x="3043" y="1143"/>
                </a:cubicBezTo>
                <a:cubicBezTo>
                  <a:pt x="3044" y="1143"/>
                  <a:pt x="3044" y="1143"/>
                  <a:pt x="3044" y="1143"/>
                </a:cubicBezTo>
                <a:cubicBezTo>
                  <a:pt x="3045" y="1142"/>
                  <a:pt x="3045" y="1142"/>
                  <a:pt x="3045" y="1142"/>
                </a:cubicBezTo>
                <a:cubicBezTo>
                  <a:pt x="3046" y="1141"/>
                  <a:pt x="3046" y="1141"/>
                  <a:pt x="3046" y="1141"/>
                </a:cubicBezTo>
                <a:cubicBezTo>
                  <a:pt x="3045" y="1140"/>
                  <a:pt x="3045" y="1140"/>
                  <a:pt x="3045" y="1140"/>
                </a:cubicBezTo>
                <a:cubicBezTo>
                  <a:pt x="3044" y="1140"/>
                  <a:pt x="3044" y="1140"/>
                  <a:pt x="3044" y="1140"/>
                </a:cubicBezTo>
                <a:cubicBezTo>
                  <a:pt x="3043" y="1141"/>
                  <a:pt x="3043" y="1141"/>
                  <a:pt x="3043" y="1141"/>
                </a:cubicBezTo>
                <a:lnTo>
                  <a:pt x="3043" y="1140"/>
                </a:lnTo>
                <a:close/>
                <a:moveTo>
                  <a:pt x="3004" y="1092"/>
                </a:moveTo>
                <a:cubicBezTo>
                  <a:pt x="3005" y="1093"/>
                  <a:pt x="3005" y="1093"/>
                  <a:pt x="3005" y="1093"/>
                </a:cubicBezTo>
                <a:cubicBezTo>
                  <a:pt x="3006" y="1093"/>
                  <a:pt x="3006" y="1093"/>
                  <a:pt x="3006" y="1093"/>
                </a:cubicBezTo>
                <a:cubicBezTo>
                  <a:pt x="3006" y="1091"/>
                  <a:pt x="3006" y="1091"/>
                  <a:pt x="3006" y="1091"/>
                </a:cubicBezTo>
                <a:cubicBezTo>
                  <a:pt x="3005" y="1090"/>
                  <a:pt x="3005" y="1090"/>
                  <a:pt x="3005" y="1090"/>
                </a:cubicBezTo>
                <a:lnTo>
                  <a:pt x="3004" y="1092"/>
                </a:lnTo>
                <a:close/>
                <a:moveTo>
                  <a:pt x="3036" y="1136"/>
                </a:moveTo>
                <a:cubicBezTo>
                  <a:pt x="3037" y="1137"/>
                  <a:pt x="3037" y="1137"/>
                  <a:pt x="3037" y="1137"/>
                </a:cubicBezTo>
                <a:cubicBezTo>
                  <a:pt x="3037" y="1135"/>
                  <a:pt x="3037" y="1135"/>
                  <a:pt x="3037" y="1135"/>
                </a:cubicBezTo>
                <a:cubicBezTo>
                  <a:pt x="3036" y="1134"/>
                  <a:pt x="3036" y="1134"/>
                  <a:pt x="3036" y="1134"/>
                </a:cubicBezTo>
                <a:cubicBezTo>
                  <a:pt x="3035" y="1133"/>
                  <a:pt x="3035" y="1133"/>
                  <a:pt x="3035" y="1133"/>
                </a:cubicBezTo>
                <a:cubicBezTo>
                  <a:pt x="3034" y="1134"/>
                  <a:pt x="3034" y="1134"/>
                  <a:pt x="3034" y="1134"/>
                </a:cubicBezTo>
                <a:cubicBezTo>
                  <a:pt x="3034" y="1135"/>
                  <a:pt x="3034" y="1135"/>
                  <a:pt x="3034" y="1135"/>
                </a:cubicBezTo>
                <a:cubicBezTo>
                  <a:pt x="3035" y="1135"/>
                  <a:pt x="3035" y="1135"/>
                  <a:pt x="3035" y="1135"/>
                </a:cubicBezTo>
                <a:lnTo>
                  <a:pt x="3036" y="1136"/>
                </a:lnTo>
                <a:close/>
                <a:moveTo>
                  <a:pt x="3013" y="1097"/>
                </a:moveTo>
                <a:cubicBezTo>
                  <a:pt x="3014" y="1096"/>
                  <a:pt x="3014" y="1096"/>
                  <a:pt x="3014" y="1096"/>
                </a:cubicBezTo>
                <a:cubicBezTo>
                  <a:pt x="3013" y="1094"/>
                  <a:pt x="3013" y="1094"/>
                  <a:pt x="3013" y="1094"/>
                </a:cubicBezTo>
                <a:cubicBezTo>
                  <a:pt x="3012" y="1093"/>
                  <a:pt x="3012" y="1093"/>
                  <a:pt x="3012" y="1093"/>
                </a:cubicBezTo>
                <a:cubicBezTo>
                  <a:pt x="3011" y="1094"/>
                  <a:pt x="3011" y="1094"/>
                  <a:pt x="3011" y="1094"/>
                </a:cubicBezTo>
                <a:cubicBezTo>
                  <a:pt x="3012" y="1096"/>
                  <a:pt x="3012" y="1096"/>
                  <a:pt x="3012" y="1096"/>
                </a:cubicBezTo>
                <a:lnTo>
                  <a:pt x="3013" y="1097"/>
                </a:lnTo>
                <a:close/>
                <a:moveTo>
                  <a:pt x="2986" y="1240"/>
                </a:moveTo>
                <a:cubicBezTo>
                  <a:pt x="2987" y="1238"/>
                  <a:pt x="2987" y="1238"/>
                  <a:pt x="2987" y="1238"/>
                </a:cubicBezTo>
                <a:cubicBezTo>
                  <a:pt x="2987" y="1235"/>
                  <a:pt x="2987" y="1235"/>
                  <a:pt x="2987" y="1235"/>
                </a:cubicBezTo>
                <a:cubicBezTo>
                  <a:pt x="2986" y="1235"/>
                  <a:pt x="2986" y="1235"/>
                  <a:pt x="2986" y="1235"/>
                </a:cubicBezTo>
                <a:cubicBezTo>
                  <a:pt x="2985" y="1236"/>
                  <a:pt x="2985" y="1236"/>
                  <a:pt x="2985" y="1236"/>
                </a:cubicBezTo>
                <a:cubicBezTo>
                  <a:pt x="2986" y="1237"/>
                  <a:pt x="2986" y="1237"/>
                  <a:pt x="2986" y="1237"/>
                </a:cubicBezTo>
                <a:cubicBezTo>
                  <a:pt x="2985" y="1239"/>
                  <a:pt x="2985" y="1239"/>
                  <a:pt x="2985" y="1239"/>
                </a:cubicBezTo>
                <a:lnTo>
                  <a:pt x="2986" y="1240"/>
                </a:lnTo>
                <a:close/>
                <a:moveTo>
                  <a:pt x="3024" y="1284"/>
                </a:moveTo>
                <a:cubicBezTo>
                  <a:pt x="3024" y="1283"/>
                  <a:pt x="3024" y="1283"/>
                  <a:pt x="3024" y="1283"/>
                </a:cubicBezTo>
                <a:cubicBezTo>
                  <a:pt x="3023" y="1283"/>
                  <a:pt x="3023" y="1283"/>
                  <a:pt x="3023" y="1283"/>
                </a:cubicBezTo>
                <a:lnTo>
                  <a:pt x="3024" y="1284"/>
                </a:lnTo>
                <a:close/>
                <a:moveTo>
                  <a:pt x="2977" y="1115"/>
                </a:moveTo>
                <a:cubicBezTo>
                  <a:pt x="2977" y="1116"/>
                  <a:pt x="2977" y="1116"/>
                  <a:pt x="2977" y="1116"/>
                </a:cubicBezTo>
                <a:cubicBezTo>
                  <a:pt x="2978" y="1117"/>
                  <a:pt x="2978" y="1117"/>
                  <a:pt x="2978" y="1117"/>
                </a:cubicBezTo>
                <a:cubicBezTo>
                  <a:pt x="2978" y="1116"/>
                  <a:pt x="2978" y="1116"/>
                  <a:pt x="2978" y="1116"/>
                </a:cubicBezTo>
                <a:cubicBezTo>
                  <a:pt x="2979" y="1115"/>
                  <a:pt x="2979" y="1115"/>
                  <a:pt x="2979" y="1115"/>
                </a:cubicBezTo>
                <a:lnTo>
                  <a:pt x="2977" y="1115"/>
                </a:lnTo>
                <a:close/>
                <a:moveTo>
                  <a:pt x="2971" y="1117"/>
                </a:moveTo>
                <a:cubicBezTo>
                  <a:pt x="2972" y="1119"/>
                  <a:pt x="2972" y="1119"/>
                  <a:pt x="2972" y="1119"/>
                </a:cubicBezTo>
                <a:cubicBezTo>
                  <a:pt x="2973" y="1119"/>
                  <a:pt x="2973" y="1119"/>
                  <a:pt x="2973" y="1119"/>
                </a:cubicBezTo>
                <a:cubicBezTo>
                  <a:pt x="2972" y="1118"/>
                  <a:pt x="2972" y="1118"/>
                  <a:pt x="2972" y="1118"/>
                </a:cubicBezTo>
                <a:lnTo>
                  <a:pt x="2971" y="1117"/>
                </a:lnTo>
                <a:close/>
                <a:moveTo>
                  <a:pt x="2976" y="1116"/>
                </a:moveTo>
                <a:cubicBezTo>
                  <a:pt x="2976" y="1118"/>
                  <a:pt x="2976" y="1118"/>
                  <a:pt x="2976" y="1118"/>
                </a:cubicBezTo>
                <a:cubicBezTo>
                  <a:pt x="2977" y="1118"/>
                  <a:pt x="2977" y="1118"/>
                  <a:pt x="2977" y="1118"/>
                </a:cubicBezTo>
                <a:cubicBezTo>
                  <a:pt x="2977" y="1117"/>
                  <a:pt x="2977" y="1117"/>
                  <a:pt x="2977" y="1117"/>
                </a:cubicBezTo>
                <a:lnTo>
                  <a:pt x="2976" y="1116"/>
                </a:lnTo>
                <a:close/>
                <a:moveTo>
                  <a:pt x="2736" y="838"/>
                </a:moveTo>
                <a:cubicBezTo>
                  <a:pt x="2734" y="838"/>
                  <a:pt x="2734" y="838"/>
                  <a:pt x="2734" y="838"/>
                </a:cubicBezTo>
                <a:cubicBezTo>
                  <a:pt x="2733" y="836"/>
                  <a:pt x="2733" y="836"/>
                  <a:pt x="2733" y="836"/>
                </a:cubicBezTo>
                <a:cubicBezTo>
                  <a:pt x="2729" y="835"/>
                  <a:pt x="2729" y="835"/>
                  <a:pt x="2729" y="835"/>
                </a:cubicBezTo>
                <a:cubicBezTo>
                  <a:pt x="2726" y="836"/>
                  <a:pt x="2726" y="836"/>
                  <a:pt x="2726" y="836"/>
                </a:cubicBezTo>
                <a:cubicBezTo>
                  <a:pt x="2726" y="838"/>
                  <a:pt x="2726" y="838"/>
                  <a:pt x="2726" y="838"/>
                </a:cubicBezTo>
                <a:cubicBezTo>
                  <a:pt x="2724" y="842"/>
                  <a:pt x="2724" y="842"/>
                  <a:pt x="2724" y="842"/>
                </a:cubicBezTo>
                <a:cubicBezTo>
                  <a:pt x="2724" y="845"/>
                  <a:pt x="2724" y="845"/>
                  <a:pt x="2724" y="845"/>
                </a:cubicBezTo>
                <a:cubicBezTo>
                  <a:pt x="2724" y="849"/>
                  <a:pt x="2724" y="849"/>
                  <a:pt x="2724" y="849"/>
                </a:cubicBezTo>
                <a:cubicBezTo>
                  <a:pt x="2723" y="854"/>
                  <a:pt x="2723" y="854"/>
                  <a:pt x="2723" y="854"/>
                </a:cubicBezTo>
                <a:cubicBezTo>
                  <a:pt x="2722" y="856"/>
                  <a:pt x="2722" y="856"/>
                  <a:pt x="2722" y="856"/>
                </a:cubicBezTo>
                <a:cubicBezTo>
                  <a:pt x="2724" y="860"/>
                  <a:pt x="2724" y="860"/>
                  <a:pt x="2724" y="860"/>
                </a:cubicBezTo>
                <a:cubicBezTo>
                  <a:pt x="2724" y="861"/>
                  <a:pt x="2724" y="861"/>
                  <a:pt x="2724" y="861"/>
                </a:cubicBezTo>
                <a:cubicBezTo>
                  <a:pt x="2722" y="862"/>
                  <a:pt x="2722" y="862"/>
                  <a:pt x="2722" y="862"/>
                </a:cubicBezTo>
                <a:cubicBezTo>
                  <a:pt x="2720" y="862"/>
                  <a:pt x="2720" y="862"/>
                  <a:pt x="2720" y="862"/>
                </a:cubicBezTo>
                <a:cubicBezTo>
                  <a:pt x="2719" y="860"/>
                  <a:pt x="2719" y="860"/>
                  <a:pt x="2719" y="860"/>
                </a:cubicBezTo>
                <a:cubicBezTo>
                  <a:pt x="2719" y="862"/>
                  <a:pt x="2719" y="862"/>
                  <a:pt x="2719" y="862"/>
                </a:cubicBezTo>
                <a:cubicBezTo>
                  <a:pt x="2719" y="864"/>
                  <a:pt x="2719" y="864"/>
                  <a:pt x="2719" y="864"/>
                </a:cubicBezTo>
                <a:cubicBezTo>
                  <a:pt x="2720" y="865"/>
                  <a:pt x="2720" y="865"/>
                  <a:pt x="2720" y="865"/>
                </a:cubicBezTo>
                <a:cubicBezTo>
                  <a:pt x="2721" y="865"/>
                  <a:pt x="2721" y="865"/>
                  <a:pt x="2721" y="865"/>
                </a:cubicBezTo>
                <a:cubicBezTo>
                  <a:pt x="2720" y="867"/>
                  <a:pt x="2720" y="867"/>
                  <a:pt x="2720" y="867"/>
                </a:cubicBezTo>
                <a:cubicBezTo>
                  <a:pt x="2721" y="870"/>
                  <a:pt x="2721" y="870"/>
                  <a:pt x="2721" y="870"/>
                </a:cubicBezTo>
                <a:cubicBezTo>
                  <a:pt x="2722" y="872"/>
                  <a:pt x="2722" y="872"/>
                  <a:pt x="2722" y="872"/>
                </a:cubicBezTo>
                <a:cubicBezTo>
                  <a:pt x="2722" y="876"/>
                  <a:pt x="2722" y="876"/>
                  <a:pt x="2722" y="876"/>
                </a:cubicBezTo>
                <a:cubicBezTo>
                  <a:pt x="2723" y="877"/>
                  <a:pt x="2723" y="877"/>
                  <a:pt x="2723" y="877"/>
                </a:cubicBezTo>
                <a:cubicBezTo>
                  <a:pt x="2724" y="876"/>
                  <a:pt x="2724" y="876"/>
                  <a:pt x="2724" y="876"/>
                </a:cubicBezTo>
                <a:cubicBezTo>
                  <a:pt x="2725" y="876"/>
                  <a:pt x="2725" y="876"/>
                  <a:pt x="2725" y="876"/>
                </a:cubicBezTo>
                <a:cubicBezTo>
                  <a:pt x="2725" y="878"/>
                  <a:pt x="2725" y="878"/>
                  <a:pt x="2725" y="878"/>
                </a:cubicBezTo>
                <a:cubicBezTo>
                  <a:pt x="2727" y="881"/>
                  <a:pt x="2727" y="881"/>
                  <a:pt x="2727" y="881"/>
                </a:cubicBezTo>
                <a:cubicBezTo>
                  <a:pt x="2728" y="881"/>
                  <a:pt x="2728" y="881"/>
                  <a:pt x="2728" y="881"/>
                </a:cubicBezTo>
                <a:cubicBezTo>
                  <a:pt x="2729" y="880"/>
                  <a:pt x="2729" y="880"/>
                  <a:pt x="2729" y="880"/>
                </a:cubicBezTo>
                <a:cubicBezTo>
                  <a:pt x="2728" y="878"/>
                  <a:pt x="2728" y="878"/>
                  <a:pt x="2728" y="878"/>
                </a:cubicBezTo>
                <a:cubicBezTo>
                  <a:pt x="2728" y="877"/>
                  <a:pt x="2728" y="877"/>
                  <a:pt x="2728" y="877"/>
                </a:cubicBezTo>
                <a:cubicBezTo>
                  <a:pt x="2731" y="877"/>
                  <a:pt x="2731" y="877"/>
                  <a:pt x="2731" y="877"/>
                </a:cubicBezTo>
                <a:cubicBezTo>
                  <a:pt x="2732" y="879"/>
                  <a:pt x="2732" y="879"/>
                  <a:pt x="2732" y="879"/>
                </a:cubicBezTo>
                <a:cubicBezTo>
                  <a:pt x="2730" y="881"/>
                  <a:pt x="2730" y="881"/>
                  <a:pt x="2730" y="881"/>
                </a:cubicBezTo>
                <a:cubicBezTo>
                  <a:pt x="2729" y="883"/>
                  <a:pt x="2729" y="883"/>
                  <a:pt x="2729" y="883"/>
                </a:cubicBezTo>
                <a:cubicBezTo>
                  <a:pt x="2729" y="884"/>
                  <a:pt x="2729" y="884"/>
                  <a:pt x="2729" y="884"/>
                </a:cubicBezTo>
                <a:cubicBezTo>
                  <a:pt x="2729" y="886"/>
                  <a:pt x="2729" y="886"/>
                  <a:pt x="2729" y="886"/>
                </a:cubicBezTo>
                <a:cubicBezTo>
                  <a:pt x="2730" y="889"/>
                  <a:pt x="2730" y="889"/>
                  <a:pt x="2730" y="889"/>
                </a:cubicBezTo>
                <a:cubicBezTo>
                  <a:pt x="2731" y="887"/>
                  <a:pt x="2731" y="887"/>
                  <a:pt x="2731" y="887"/>
                </a:cubicBezTo>
                <a:cubicBezTo>
                  <a:pt x="2732" y="886"/>
                  <a:pt x="2732" y="886"/>
                  <a:pt x="2732" y="886"/>
                </a:cubicBezTo>
                <a:cubicBezTo>
                  <a:pt x="2733" y="888"/>
                  <a:pt x="2733" y="888"/>
                  <a:pt x="2733" y="888"/>
                </a:cubicBezTo>
                <a:cubicBezTo>
                  <a:pt x="2732" y="890"/>
                  <a:pt x="2732" y="890"/>
                  <a:pt x="2732" y="890"/>
                </a:cubicBezTo>
                <a:cubicBezTo>
                  <a:pt x="2734" y="889"/>
                  <a:pt x="2734" y="889"/>
                  <a:pt x="2734" y="889"/>
                </a:cubicBezTo>
                <a:cubicBezTo>
                  <a:pt x="2735" y="888"/>
                  <a:pt x="2735" y="888"/>
                  <a:pt x="2735" y="888"/>
                </a:cubicBezTo>
                <a:cubicBezTo>
                  <a:pt x="2737" y="890"/>
                  <a:pt x="2737" y="890"/>
                  <a:pt x="2737" y="890"/>
                </a:cubicBezTo>
                <a:cubicBezTo>
                  <a:pt x="2739" y="889"/>
                  <a:pt x="2739" y="889"/>
                  <a:pt x="2739" y="889"/>
                </a:cubicBezTo>
                <a:cubicBezTo>
                  <a:pt x="2739" y="888"/>
                  <a:pt x="2739" y="888"/>
                  <a:pt x="2739" y="888"/>
                </a:cubicBezTo>
                <a:cubicBezTo>
                  <a:pt x="2740" y="886"/>
                  <a:pt x="2740" y="886"/>
                  <a:pt x="2740" y="886"/>
                </a:cubicBezTo>
                <a:cubicBezTo>
                  <a:pt x="2742" y="886"/>
                  <a:pt x="2742" y="886"/>
                  <a:pt x="2742" y="886"/>
                </a:cubicBezTo>
                <a:cubicBezTo>
                  <a:pt x="2746" y="888"/>
                  <a:pt x="2746" y="888"/>
                  <a:pt x="2746" y="888"/>
                </a:cubicBezTo>
                <a:cubicBezTo>
                  <a:pt x="2747" y="889"/>
                  <a:pt x="2747" y="889"/>
                  <a:pt x="2747" y="889"/>
                </a:cubicBezTo>
                <a:cubicBezTo>
                  <a:pt x="2749" y="891"/>
                  <a:pt x="2749" y="891"/>
                  <a:pt x="2749" y="891"/>
                </a:cubicBezTo>
                <a:cubicBezTo>
                  <a:pt x="2751" y="894"/>
                  <a:pt x="2751" y="894"/>
                  <a:pt x="2751" y="894"/>
                </a:cubicBezTo>
                <a:cubicBezTo>
                  <a:pt x="2752" y="894"/>
                  <a:pt x="2752" y="894"/>
                  <a:pt x="2752" y="894"/>
                </a:cubicBezTo>
                <a:cubicBezTo>
                  <a:pt x="2751" y="891"/>
                  <a:pt x="2751" y="891"/>
                  <a:pt x="2751" y="891"/>
                </a:cubicBezTo>
                <a:cubicBezTo>
                  <a:pt x="2749" y="887"/>
                  <a:pt x="2749" y="887"/>
                  <a:pt x="2749" y="887"/>
                </a:cubicBezTo>
                <a:cubicBezTo>
                  <a:pt x="2749" y="886"/>
                  <a:pt x="2749" y="886"/>
                  <a:pt x="2749" y="886"/>
                </a:cubicBezTo>
                <a:cubicBezTo>
                  <a:pt x="2750" y="886"/>
                  <a:pt x="2750" y="886"/>
                  <a:pt x="2750" y="886"/>
                </a:cubicBezTo>
                <a:cubicBezTo>
                  <a:pt x="2752" y="888"/>
                  <a:pt x="2752" y="888"/>
                  <a:pt x="2752" y="888"/>
                </a:cubicBezTo>
                <a:cubicBezTo>
                  <a:pt x="2753" y="888"/>
                  <a:pt x="2753" y="888"/>
                  <a:pt x="2753" y="888"/>
                </a:cubicBezTo>
                <a:cubicBezTo>
                  <a:pt x="2754" y="891"/>
                  <a:pt x="2754" y="891"/>
                  <a:pt x="2754" y="891"/>
                </a:cubicBezTo>
                <a:cubicBezTo>
                  <a:pt x="2757" y="892"/>
                  <a:pt x="2757" y="892"/>
                  <a:pt x="2757" y="892"/>
                </a:cubicBezTo>
                <a:cubicBezTo>
                  <a:pt x="2758" y="894"/>
                  <a:pt x="2758" y="894"/>
                  <a:pt x="2758" y="894"/>
                </a:cubicBezTo>
                <a:cubicBezTo>
                  <a:pt x="2758" y="896"/>
                  <a:pt x="2758" y="896"/>
                  <a:pt x="2758" y="896"/>
                </a:cubicBezTo>
                <a:cubicBezTo>
                  <a:pt x="2760" y="896"/>
                  <a:pt x="2760" y="896"/>
                  <a:pt x="2760" y="896"/>
                </a:cubicBezTo>
                <a:cubicBezTo>
                  <a:pt x="2762" y="899"/>
                  <a:pt x="2762" y="899"/>
                  <a:pt x="2762" y="899"/>
                </a:cubicBezTo>
                <a:cubicBezTo>
                  <a:pt x="2764" y="898"/>
                  <a:pt x="2764" y="898"/>
                  <a:pt x="2764" y="898"/>
                </a:cubicBezTo>
                <a:cubicBezTo>
                  <a:pt x="2763" y="898"/>
                  <a:pt x="2763" y="898"/>
                  <a:pt x="2763" y="898"/>
                </a:cubicBezTo>
                <a:cubicBezTo>
                  <a:pt x="2765" y="898"/>
                  <a:pt x="2765" y="898"/>
                  <a:pt x="2765" y="898"/>
                </a:cubicBezTo>
                <a:cubicBezTo>
                  <a:pt x="2765" y="899"/>
                  <a:pt x="2765" y="899"/>
                  <a:pt x="2765" y="899"/>
                </a:cubicBezTo>
                <a:cubicBezTo>
                  <a:pt x="2763" y="900"/>
                  <a:pt x="2763" y="900"/>
                  <a:pt x="2763" y="900"/>
                </a:cubicBezTo>
                <a:cubicBezTo>
                  <a:pt x="2765" y="902"/>
                  <a:pt x="2765" y="902"/>
                  <a:pt x="2765" y="902"/>
                </a:cubicBezTo>
                <a:cubicBezTo>
                  <a:pt x="2767" y="903"/>
                  <a:pt x="2767" y="903"/>
                  <a:pt x="2767" y="903"/>
                </a:cubicBezTo>
                <a:cubicBezTo>
                  <a:pt x="2768" y="900"/>
                  <a:pt x="2768" y="900"/>
                  <a:pt x="2768" y="900"/>
                </a:cubicBezTo>
                <a:cubicBezTo>
                  <a:pt x="2767" y="898"/>
                  <a:pt x="2767" y="898"/>
                  <a:pt x="2767" y="898"/>
                </a:cubicBezTo>
                <a:cubicBezTo>
                  <a:pt x="2768" y="898"/>
                  <a:pt x="2768" y="898"/>
                  <a:pt x="2768" y="898"/>
                </a:cubicBezTo>
                <a:cubicBezTo>
                  <a:pt x="2767" y="896"/>
                  <a:pt x="2767" y="896"/>
                  <a:pt x="2767" y="896"/>
                </a:cubicBezTo>
                <a:cubicBezTo>
                  <a:pt x="2766" y="897"/>
                  <a:pt x="2766" y="897"/>
                  <a:pt x="2766" y="897"/>
                </a:cubicBezTo>
                <a:cubicBezTo>
                  <a:pt x="2764" y="896"/>
                  <a:pt x="2764" y="896"/>
                  <a:pt x="2764" y="896"/>
                </a:cubicBezTo>
                <a:cubicBezTo>
                  <a:pt x="2762" y="896"/>
                  <a:pt x="2762" y="896"/>
                  <a:pt x="2762" y="896"/>
                </a:cubicBezTo>
                <a:cubicBezTo>
                  <a:pt x="2762" y="894"/>
                  <a:pt x="2762" y="894"/>
                  <a:pt x="2762" y="894"/>
                </a:cubicBezTo>
                <a:cubicBezTo>
                  <a:pt x="2761" y="891"/>
                  <a:pt x="2761" y="891"/>
                  <a:pt x="2761" y="891"/>
                </a:cubicBezTo>
                <a:cubicBezTo>
                  <a:pt x="2761" y="889"/>
                  <a:pt x="2761" y="889"/>
                  <a:pt x="2761" y="889"/>
                </a:cubicBezTo>
                <a:cubicBezTo>
                  <a:pt x="2762" y="888"/>
                  <a:pt x="2762" y="888"/>
                  <a:pt x="2762" y="888"/>
                </a:cubicBezTo>
                <a:cubicBezTo>
                  <a:pt x="2763" y="889"/>
                  <a:pt x="2763" y="889"/>
                  <a:pt x="2763" y="889"/>
                </a:cubicBezTo>
                <a:cubicBezTo>
                  <a:pt x="2764" y="889"/>
                  <a:pt x="2764" y="889"/>
                  <a:pt x="2764" y="889"/>
                </a:cubicBezTo>
                <a:cubicBezTo>
                  <a:pt x="2764" y="888"/>
                  <a:pt x="2764" y="888"/>
                  <a:pt x="2764" y="888"/>
                </a:cubicBezTo>
                <a:cubicBezTo>
                  <a:pt x="2762" y="887"/>
                  <a:pt x="2762" y="887"/>
                  <a:pt x="2762" y="887"/>
                </a:cubicBezTo>
                <a:cubicBezTo>
                  <a:pt x="2759" y="887"/>
                  <a:pt x="2759" y="887"/>
                  <a:pt x="2759" y="887"/>
                </a:cubicBezTo>
                <a:cubicBezTo>
                  <a:pt x="2758" y="885"/>
                  <a:pt x="2758" y="885"/>
                  <a:pt x="2758" y="885"/>
                </a:cubicBezTo>
                <a:cubicBezTo>
                  <a:pt x="2757" y="885"/>
                  <a:pt x="2757" y="885"/>
                  <a:pt x="2757" y="885"/>
                </a:cubicBezTo>
                <a:cubicBezTo>
                  <a:pt x="2757" y="887"/>
                  <a:pt x="2757" y="887"/>
                  <a:pt x="2757" y="887"/>
                </a:cubicBezTo>
                <a:cubicBezTo>
                  <a:pt x="2756" y="888"/>
                  <a:pt x="2756" y="888"/>
                  <a:pt x="2756" y="888"/>
                </a:cubicBezTo>
                <a:cubicBezTo>
                  <a:pt x="2755" y="887"/>
                  <a:pt x="2755" y="887"/>
                  <a:pt x="2755" y="887"/>
                </a:cubicBezTo>
                <a:cubicBezTo>
                  <a:pt x="2755" y="885"/>
                  <a:pt x="2755" y="885"/>
                  <a:pt x="2755" y="885"/>
                </a:cubicBezTo>
                <a:cubicBezTo>
                  <a:pt x="2754" y="883"/>
                  <a:pt x="2754" y="883"/>
                  <a:pt x="2754" y="883"/>
                </a:cubicBezTo>
                <a:cubicBezTo>
                  <a:pt x="2751" y="881"/>
                  <a:pt x="2751" y="881"/>
                  <a:pt x="2751" y="881"/>
                </a:cubicBezTo>
                <a:cubicBezTo>
                  <a:pt x="2749" y="881"/>
                  <a:pt x="2749" y="881"/>
                  <a:pt x="2749" y="881"/>
                </a:cubicBezTo>
                <a:cubicBezTo>
                  <a:pt x="2746" y="883"/>
                  <a:pt x="2746" y="883"/>
                  <a:pt x="2746" y="883"/>
                </a:cubicBezTo>
                <a:cubicBezTo>
                  <a:pt x="2746" y="885"/>
                  <a:pt x="2746" y="885"/>
                  <a:pt x="2746" y="885"/>
                </a:cubicBezTo>
                <a:cubicBezTo>
                  <a:pt x="2744" y="885"/>
                  <a:pt x="2744" y="885"/>
                  <a:pt x="2744" y="885"/>
                </a:cubicBezTo>
                <a:cubicBezTo>
                  <a:pt x="2742" y="884"/>
                  <a:pt x="2742" y="884"/>
                  <a:pt x="2742" y="884"/>
                </a:cubicBezTo>
                <a:cubicBezTo>
                  <a:pt x="2741" y="883"/>
                  <a:pt x="2741" y="883"/>
                  <a:pt x="2741" y="883"/>
                </a:cubicBezTo>
                <a:cubicBezTo>
                  <a:pt x="2739" y="881"/>
                  <a:pt x="2739" y="881"/>
                  <a:pt x="2739" y="881"/>
                </a:cubicBezTo>
                <a:cubicBezTo>
                  <a:pt x="2739" y="879"/>
                  <a:pt x="2739" y="879"/>
                  <a:pt x="2739" y="879"/>
                </a:cubicBezTo>
                <a:cubicBezTo>
                  <a:pt x="2740" y="878"/>
                  <a:pt x="2740" y="878"/>
                  <a:pt x="2740" y="878"/>
                </a:cubicBezTo>
                <a:cubicBezTo>
                  <a:pt x="2739" y="876"/>
                  <a:pt x="2739" y="876"/>
                  <a:pt x="2739" y="876"/>
                </a:cubicBezTo>
                <a:cubicBezTo>
                  <a:pt x="2738" y="874"/>
                  <a:pt x="2738" y="874"/>
                  <a:pt x="2738" y="874"/>
                </a:cubicBezTo>
                <a:cubicBezTo>
                  <a:pt x="2737" y="873"/>
                  <a:pt x="2737" y="873"/>
                  <a:pt x="2737" y="873"/>
                </a:cubicBezTo>
                <a:cubicBezTo>
                  <a:pt x="2737" y="870"/>
                  <a:pt x="2737" y="870"/>
                  <a:pt x="2737" y="870"/>
                </a:cubicBezTo>
                <a:cubicBezTo>
                  <a:pt x="2738" y="869"/>
                  <a:pt x="2738" y="869"/>
                  <a:pt x="2738" y="869"/>
                </a:cubicBezTo>
                <a:cubicBezTo>
                  <a:pt x="2738" y="867"/>
                  <a:pt x="2738" y="867"/>
                  <a:pt x="2738" y="867"/>
                </a:cubicBezTo>
                <a:cubicBezTo>
                  <a:pt x="2739" y="865"/>
                  <a:pt x="2739" y="865"/>
                  <a:pt x="2739" y="865"/>
                </a:cubicBezTo>
                <a:cubicBezTo>
                  <a:pt x="2742" y="862"/>
                  <a:pt x="2742" y="862"/>
                  <a:pt x="2742" y="862"/>
                </a:cubicBezTo>
                <a:cubicBezTo>
                  <a:pt x="2743" y="861"/>
                  <a:pt x="2743" y="861"/>
                  <a:pt x="2743" y="861"/>
                </a:cubicBezTo>
                <a:cubicBezTo>
                  <a:pt x="2742" y="863"/>
                  <a:pt x="2742" y="863"/>
                  <a:pt x="2742" y="863"/>
                </a:cubicBezTo>
                <a:cubicBezTo>
                  <a:pt x="2743" y="864"/>
                  <a:pt x="2743" y="864"/>
                  <a:pt x="2743" y="864"/>
                </a:cubicBezTo>
                <a:cubicBezTo>
                  <a:pt x="2744" y="861"/>
                  <a:pt x="2744" y="861"/>
                  <a:pt x="2744" y="861"/>
                </a:cubicBezTo>
                <a:cubicBezTo>
                  <a:pt x="2744" y="859"/>
                  <a:pt x="2744" y="859"/>
                  <a:pt x="2744" y="859"/>
                </a:cubicBezTo>
                <a:cubicBezTo>
                  <a:pt x="2745" y="856"/>
                  <a:pt x="2745" y="856"/>
                  <a:pt x="2745" y="856"/>
                </a:cubicBezTo>
                <a:cubicBezTo>
                  <a:pt x="2746" y="851"/>
                  <a:pt x="2746" y="851"/>
                  <a:pt x="2746" y="851"/>
                </a:cubicBezTo>
                <a:cubicBezTo>
                  <a:pt x="2745" y="850"/>
                  <a:pt x="2745" y="850"/>
                  <a:pt x="2745" y="850"/>
                </a:cubicBezTo>
                <a:cubicBezTo>
                  <a:pt x="2744" y="847"/>
                  <a:pt x="2744" y="847"/>
                  <a:pt x="2744" y="847"/>
                </a:cubicBezTo>
                <a:cubicBezTo>
                  <a:pt x="2743" y="847"/>
                  <a:pt x="2743" y="847"/>
                  <a:pt x="2743" y="847"/>
                </a:cubicBezTo>
                <a:cubicBezTo>
                  <a:pt x="2741" y="844"/>
                  <a:pt x="2741" y="844"/>
                  <a:pt x="2741" y="844"/>
                </a:cubicBezTo>
                <a:cubicBezTo>
                  <a:pt x="2742" y="840"/>
                  <a:pt x="2742" y="840"/>
                  <a:pt x="2742" y="840"/>
                </a:cubicBezTo>
                <a:cubicBezTo>
                  <a:pt x="2743" y="838"/>
                  <a:pt x="2743" y="838"/>
                  <a:pt x="2743" y="838"/>
                </a:cubicBezTo>
                <a:cubicBezTo>
                  <a:pt x="2743" y="837"/>
                  <a:pt x="2743" y="837"/>
                  <a:pt x="2743" y="837"/>
                </a:cubicBezTo>
                <a:cubicBezTo>
                  <a:pt x="2742" y="835"/>
                  <a:pt x="2742" y="835"/>
                  <a:pt x="2742" y="835"/>
                </a:cubicBezTo>
                <a:cubicBezTo>
                  <a:pt x="2741" y="835"/>
                  <a:pt x="2741" y="835"/>
                  <a:pt x="2741" y="835"/>
                </a:cubicBezTo>
                <a:cubicBezTo>
                  <a:pt x="2741" y="836"/>
                  <a:pt x="2741" y="836"/>
                  <a:pt x="2741" y="836"/>
                </a:cubicBezTo>
                <a:cubicBezTo>
                  <a:pt x="2739" y="837"/>
                  <a:pt x="2739" y="837"/>
                  <a:pt x="2739" y="837"/>
                </a:cubicBezTo>
                <a:cubicBezTo>
                  <a:pt x="2736" y="837"/>
                  <a:pt x="2736" y="837"/>
                  <a:pt x="2736" y="837"/>
                </a:cubicBezTo>
                <a:lnTo>
                  <a:pt x="2736" y="838"/>
                </a:lnTo>
                <a:close/>
                <a:moveTo>
                  <a:pt x="2969" y="1129"/>
                </a:moveTo>
                <a:cubicBezTo>
                  <a:pt x="2967" y="1127"/>
                  <a:pt x="2967" y="1127"/>
                  <a:pt x="2967" y="1127"/>
                </a:cubicBezTo>
                <a:cubicBezTo>
                  <a:pt x="2967" y="1127"/>
                  <a:pt x="2964" y="1126"/>
                  <a:pt x="2964" y="1126"/>
                </a:cubicBezTo>
                <a:lnTo>
                  <a:pt x="2969" y="1129"/>
                </a:lnTo>
                <a:close/>
                <a:moveTo>
                  <a:pt x="2982" y="1117"/>
                </a:moveTo>
                <a:cubicBezTo>
                  <a:pt x="2983" y="1118"/>
                  <a:pt x="2983" y="1118"/>
                  <a:pt x="2983" y="1118"/>
                </a:cubicBezTo>
                <a:cubicBezTo>
                  <a:pt x="2983" y="1118"/>
                  <a:pt x="2983" y="1117"/>
                  <a:pt x="2983" y="1117"/>
                </a:cubicBezTo>
                <a:lnTo>
                  <a:pt x="2982" y="1117"/>
                </a:lnTo>
                <a:close/>
                <a:moveTo>
                  <a:pt x="2744" y="884"/>
                </a:moveTo>
                <a:cubicBezTo>
                  <a:pt x="2745" y="885"/>
                  <a:pt x="2745" y="885"/>
                  <a:pt x="2745" y="885"/>
                </a:cubicBezTo>
                <a:cubicBezTo>
                  <a:pt x="2745" y="883"/>
                  <a:pt x="2745" y="883"/>
                  <a:pt x="2745" y="883"/>
                </a:cubicBezTo>
                <a:cubicBezTo>
                  <a:pt x="2743" y="882"/>
                  <a:pt x="2743" y="882"/>
                  <a:pt x="2743" y="882"/>
                </a:cubicBezTo>
                <a:lnTo>
                  <a:pt x="2744" y="884"/>
                </a:lnTo>
                <a:close/>
                <a:moveTo>
                  <a:pt x="2463" y="960"/>
                </a:moveTo>
                <a:cubicBezTo>
                  <a:pt x="2462" y="959"/>
                  <a:pt x="2462" y="959"/>
                  <a:pt x="2462" y="959"/>
                </a:cubicBezTo>
                <a:cubicBezTo>
                  <a:pt x="2461" y="960"/>
                  <a:pt x="2461" y="960"/>
                  <a:pt x="2461" y="960"/>
                </a:cubicBezTo>
                <a:cubicBezTo>
                  <a:pt x="2461" y="962"/>
                  <a:pt x="2461" y="962"/>
                  <a:pt x="2461" y="962"/>
                </a:cubicBezTo>
                <a:cubicBezTo>
                  <a:pt x="2461" y="962"/>
                  <a:pt x="2462" y="963"/>
                  <a:pt x="2462" y="963"/>
                </a:cubicBezTo>
                <a:cubicBezTo>
                  <a:pt x="2462" y="963"/>
                  <a:pt x="2462" y="965"/>
                  <a:pt x="2462" y="965"/>
                </a:cubicBezTo>
                <a:cubicBezTo>
                  <a:pt x="2464" y="964"/>
                  <a:pt x="2464" y="964"/>
                  <a:pt x="2464" y="964"/>
                </a:cubicBezTo>
                <a:cubicBezTo>
                  <a:pt x="2463" y="962"/>
                  <a:pt x="2463" y="962"/>
                  <a:pt x="2463" y="962"/>
                </a:cubicBezTo>
                <a:lnTo>
                  <a:pt x="2463" y="960"/>
                </a:lnTo>
                <a:close/>
                <a:moveTo>
                  <a:pt x="2501" y="1021"/>
                </a:moveTo>
                <a:cubicBezTo>
                  <a:pt x="2500" y="1021"/>
                  <a:pt x="2500" y="1021"/>
                  <a:pt x="2500" y="1021"/>
                </a:cubicBezTo>
                <a:cubicBezTo>
                  <a:pt x="2499" y="1022"/>
                  <a:pt x="2499" y="1022"/>
                  <a:pt x="2499" y="1022"/>
                </a:cubicBezTo>
                <a:cubicBezTo>
                  <a:pt x="2497" y="1022"/>
                  <a:pt x="2497" y="1022"/>
                  <a:pt x="2497" y="1022"/>
                </a:cubicBezTo>
                <a:cubicBezTo>
                  <a:pt x="2499" y="1024"/>
                  <a:pt x="2499" y="1024"/>
                  <a:pt x="2499" y="1024"/>
                </a:cubicBezTo>
                <a:cubicBezTo>
                  <a:pt x="2500" y="1027"/>
                  <a:pt x="2500" y="1027"/>
                  <a:pt x="2500" y="1027"/>
                </a:cubicBezTo>
                <a:cubicBezTo>
                  <a:pt x="2501" y="1027"/>
                  <a:pt x="2501" y="1027"/>
                  <a:pt x="2501" y="1027"/>
                </a:cubicBezTo>
                <a:cubicBezTo>
                  <a:pt x="2503" y="1031"/>
                  <a:pt x="2503" y="1031"/>
                  <a:pt x="2503" y="1031"/>
                </a:cubicBezTo>
                <a:cubicBezTo>
                  <a:pt x="2504" y="1030"/>
                  <a:pt x="2504" y="1030"/>
                  <a:pt x="2504" y="1030"/>
                </a:cubicBezTo>
                <a:cubicBezTo>
                  <a:pt x="2504" y="1028"/>
                  <a:pt x="2504" y="1028"/>
                  <a:pt x="2504" y="1028"/>
                </a:cubicBezTo>
                <a:cubicBezTo>
                  <a:pt x="2505" y="1026"/>
                  <a:pt x="2505" y="1026"/>
                  <a:pt x="2505" y="1026"/>
                </a:cubicBezTo>
                <a:cubicBezTo>
                  <a:pt x="2503" y="1024"/>
                  <a:pt x="2503" y="1024"/>
                  <a:pt x="2503" y="1024"/>
                </a:cubicBezTo>
                <a:lnTo>
                  <a:pt x="2501" y="1021"/>
                </a:lnTo>
                <a:close/>
                <a:moveTo>
                  <a:pt x="2512" y="1042"/>
                </a:moveTo>
                <a:cubicBezTo>
                  <a:pt x="2510" y="1041"/>
                  <a:pt x="2510" y="1041"/>
                  <a:pt x="2510" y="1041"/>
                </a:cubicBezTo>
                <a:cubicBezTo>
                  <a:pt x="2509" y="1043"/>
                  <a:pt x="2509" y="1043"/>
                  <a:pt x="2509" y="1043"/>
                </a:cubicBezTo>
                <a:cubicBezTo>
                  <a:pt x="2510" y="1045"/>
                  <a:pt x="2510" y="1045"/>
                  <a:pt x="2510" y="1045"/>
                </a:cubicBezTo>
                <a:cubicBezTo>
                  <a:pt x="2512" y="1043"/>
                  <a:pt x="2512" y="1043"/>
                  <a:pt x="2512" y="1043"/>
                </a:cubicBezTo>
                <a:lnTo>
                  <a:pt x="2512" y="1042"/>
                </a:lnTo>
                <a:close/>
                <a:moveTo>
                  <a:pt x="2498" y="1014"/>
                </a:moveTo>
                <a:cubicBezTo>
                  <a:pt x="2497" y="1014"/>
                  <a:pt x="2497" y="1014"/>
                  <a:pt x="2497" y="1014"/>
                </a:cubicBezTo>
                <a:cubicBezTo>
                  <a:pt x="2499" y="1015"/>
                  <a:pt x="2499" y="1015"/>
                  <a:pt x="2499" y="1015"/>
                </a:cubicBezTo>
                <a:lnTo>
                  <a:pt x="2498" y="1014"/>
                </a:lnTo>
                <a:close/>
                <a:moveTo>
                  <a:pt x="2483" y="1006"/>
                </a:moveTo>
                <a:cubicBezTo>
                  <a:pt x="2482" y="1006"/>
                  <a:pt x="2482" y="1006"/>
                  <a:pt x="2482" y="1006"/>
                </a:cubicBezTo>
                <a:cubicBezTo>
                  <a:pt x="2482" y="1008"/>
                  <a:pt x="2482" y="1008"/>
                  <a:pt x="2482" y="1008"/>
                </a:cubicBezTo>
                <a:cubicBezTo>
                  <a:pt x="2484" y="1009"/>
                  <a:pt x="2484" y="1009"/>
                  <a:pt x="2484" y="1009"/>
                </a:cubicBezTo>
                <a:cubicBezTo>
                  <a:pt x="2486" y="1009"/>
                  <a:pt x="2486" y="1009"/>
                  <a:pt x="2486" y="1009"/>
                </a:cubicBezTo>
                <a:cubicBezTo>
                  <a:pt x="2485" y="1007"/>
                  <a:pt x="2485" y="1007"/>
                  <a:pt x="2485" y="1007"/>
                </a:cubicBezTo>
                <a:lnTo>
                  <a:pt x="2483" y="1006"/>
                </a:lnTo>
                <a:close/>
                <a:moveTo>
                  <a:pt x="2456" y="952"/>
                </a:moveTo>
                <a:cubicBezTo>
                  <a:pt x="2457" y="953"/>
                  <a:pt x="2457" y="953"/>
                  <a:pt x="2457" y="953"/>
                </a:cubicBezTo>
                <a:cubicBezTo>
                  <a:pt x="2458" y="954"/>
                  <a:pt x="2458" y="954"/>
                  <a:pt x="2458" y="954"/>
                </a:cubicBezTo>
                <a:cubicBezTo>
                  <a:pt x="2459" y="953"/>
                  <a:pt x="2459" y="953"/>
                  <a:pt x="2459" y="953"/>
                </a:cubicBezTo>
                <a:cubicBezTo>
                  <a:pt x="2458" y="951"/>
                  <a:pt x="2458" y="951"/>
                  <a:pt x="2458" y="951"/>
                </a:cubicBezTo>
                <a:lnTo>
                  <a:pt x="2456" y="952"/>
                </a:lnTo>
                <a:close/>
                <a:moveTo>
                  <a:pt x="2454" y="947"/>
                </a:moveTo>
                <a:cubicBezTo>
                  <a:pt x="2454" y="947"/>
                  <a:pt x="2454" y="948"/>
                  <a:pt x="2454" y="948"/>
                </a:cubicBezTo>
                <a:cubicBezTo>
                  <a:pt x="2456" y="950"/>
                  <a:pt x="2456" y="950"/>
                  <a:pt x="2456" y="950"/>
                </a:cubicBezTo>
                <a:cubicBezTo>
                  <a:pt x="2455" y="947"/>
                  <a:pt x="2455" y="947"/>
                  <a:pt x="2455" y="947"/>
                </a:cubicBezTo>
                <a:lnTo>
                  <a:pt x="2454" y="947"/>
                </a:lnTo>
                <a:close/>
                <a:moveTo>
                  <a:pt x="2460" y="949"/>
                </a:moveTo>
                <a:cubicBezTo>
                  <a:pt x="2459" y="948"/>
                  <a:pt x="2459" y="948"/>
                  <a:pt x="2459" y="948"/>
                </a:cubicBezTo>
                <a:cubicBezTo>
                  <a:pt x="2458" y="950"/>
                  <a:pt x="2458" y="950"/>
                  <a:pt x="2458" y="950"/>
                </a:cubicBezTo>
                <a:cubicBezTo>
                  <a:pt x="2459" y="951"/>
                  <a:pt x="2459" y="951"/>
                  <a:pt x="2459" y="951"/>
                </a:cubicBezTo>
                <a:cubicBezTo>
                  <a:pt x="2460" y="950"/>
                  <a:pt x="2460" y="950"/>
                  <a:pt x="2460" y="950"/>
                </a:cubicBezTo>
                <a:lnTo>
                  <a:pt x="2460" y="949"/>
                </a:lnTo>
                <a:close/>
                <a:moveTo>
                  <a:pt x="2461" y="956"/>
                </a:moveTo>
                <a:cubicBezTo>
                  <a:pt x="2460" y="958"/>
                  <a:pt x="2460" y="958"/>
                  <a:pt x="2460" y="958"/>
                </a:cubicBezTo>
                <a:cubicBezTo>
                  <a:pt x="2460" y="958"/>
                  <a:pt x="2460" y="958"/>
                  <a:pt x="2460" y="958"/>
                </a:cubicBezTo>
                <a:cubicBezTo>
                  <a:pt x="2462" y="957"/>
                  <a:pt x="2462" y="957"/>
                  <a:pt x="2462" y="957"/>
                </a:cubicBezTo>
                <a:lnTo>
                  <a:pt x="2461" y="956"/>
                </a:lnTo>
                <a:close/>
                <a:moveTo>
                  <a:pt x="2549" y="1091"/>
                </a:moveTo>
                <a:cubicBezTo>
                  <a:pt x="2548" y="1092"/>
                  <a:pt x="2548" y="1092"/>
                  <a:pt x="2548" y="1092"/>
                </a:cubicBezTo>
                <a:cubicBezTo>
                  <a:pt x="2550" y="1094"/>
                  <a:pt x="2550" y="1094"/>
                  <a:pt x="2550" y="1094"/>
                </a:cubicBezTo>
                <a:cubicBezTo>
                  <a:pt x="2550" y="1092"/>
                  <a:pt x="2550" y="1092"/>
                  <a:pt x="2550" y="1092"/>
                </a:cubicBezTo>
                <a:lnTo>
                  <a:pt x="2549" y="1091"/>
                </a:lnTo>
                <a:close/>
                <a:moveTo>
                  <a:pt x="2531" y="1068"/>
                </a:moveTo>
                <a:cubicBezTo>
                  <a:pt x="2529" y="1066"/>
                  <a:pt x="2529" y="1066"/>
                  <a:pt x="2529" y="1066"/>
                </a:cubicBezTo>
                <a:cubicBezTo>
                  <a:pt x="2528" y="1068"/>
                  <a:pt x="2528" y="1068"/>
                  <a:pt x="2528" y="1068"/>
                </a:cubicBezTo>
                <a:cubicBezTo>
                  <a:pt x="2531" y="1072"/>
                  <a:pt x="2531" y="1072"/>
                  <a:pt x="2531" y="1072"/>
                </a:cubicBezTo>
                <a:cubicBezTo>
                  <a:pt x="2531" y="1070"/>
                  <a:pt x="2531" y="1070"/>
                  <a:pt x="2531" y="1070"/>
                </a:cubicBezTo>
                <a:lnTo>
                  <a:pt x="2531" y="1068"/>
                </a:lnTo>
                <a:close/>
                <a:moveTo>
                  <a:pt x="2515" y="1036"/>
                </a:moveTo>
                <a:cubicBezTo>
                  <a:pt x="2515" y="1035"/>
                  <a:pt x="2515" y="1035"/>
                  <a:pt x="2515" y="1035"/>
                </a:cubicBezTo>
                <a:cubicBezTo>
                  <a:pt x="2512" y="1034"/>
                  <a:pt x="2512" y="1034"/>
                  <a:pt x="2512" y="1034"/>
                </a:cubicBezTo>
                <a:cubicBezTo>
                  <a:pt x="2511" y="1036"/>
                  <a:pt x="2511" y="1036"/>
                  <a:pt x="2511" y="1036"/>
                </a:cubicBezTo>
                <a:cubicBezTo>
                  <a:pt x="2514" y="1036"/>
                  <a:pt x="2514" y="1036"/>
                  <a:pt x="2514" y="1036"/>
                </a:cubicBezTo>
                <a:lnTo>
                  <a:pt x="2515" y="1036"/>
                </a:lnTo>
                <a:close/>
                <a:moveTo>
                  <a:pt x="2581" y="1093"/>
                </a:moveTo>
                <a:cubicBezTo>
                  <a:pt x="2583" y="1096"/>
                  <a:pt x="2583" y="1096"/>
                  <a:pt x="2583" y="1096"/>
                </a:cubicBezTo>
                <a:cubicBezTo>
                  <a:pt x="2584" y="1097"/>
                  <a:pt x="2584" y="1097"/>
                  <a:pt x="2584" y="1097"/>
                </a:cubicBezTo>
                <a:cubicBezTo>
                  <a:pt x="2585" y="1095"/>
                  <a:pt x="2585" y="1095"/>
                  <a:pt x="2585" y="1095"/>
                </a:cubicBezTo>
                <a:cubicBezTo>
                  <a:pt x="2585" y="1091"/>
                  <a:pt x="2585" y="1091"/>
                  <a:pt x="2585" y="1091"/>
                </a:cubicBezTo>
                <a:cubicBezTo>
                  <a:pt x="2586" y="1085"/>
                  <a:pt x="2586" y="1085"/>
                  <a:pt x="2586" y="1085"/>
                </a:cubicBezTo>
                <a:cubicBezTo>
                  <a:pt x="2585" y="1082"/>
                  <a:pt x="2585" y="1082"/>
                  <a:pt x="2585" y="1082"/>
                </a:cubicBezTo>
                <a:cubicBezTo>
                  <a:pt x="2587" y="1078"/>
                  <a:pt x="2587" y="1078"/>
                  <a:pt x="2587" y="1078"/>
                </a:cubicBezTo>
                <a:cubicBezTo>
                  <a:pt x="2586" y="1076"/>
                  <a:pt x="2586" y="1076"/>
                  <a:pt x="2586" y="1076"/>
                </a:cubicBezTo>
                <a:cubicBezTo>
                  <a:pt x="2586" y="1073"/>
                  <a:pt x="2586" y="1073"/>
                  <a:pt x="2586" y="1073"/>
                </a:cubicBezTo>
                <a:cubicBezTo>
                  <a:pt x="2588" y="1072"/>
                  <a:pt x="2588" y="1072"/>
                  <a:pt x="2588" y="1072"/>
                </a:cubicBezTo>
                <a:cubicBezTo>
                  <a:pt x="2589" y="1071"/>
                  <a:pt x="2589" y="1071"/>
                  <a:pt x="2589" y="1071"/>
                </a:cubicBezTo>
                <a:cubicBezTo>
                  <a:pt x="2588" y="1069"/>
                  <a:pt x="2588" y="1069"/>
                  <a:pt x="2588" y="1069"/>
                </a:cubicBezTo>
                <a:cubicBezTo>
                  <a:pt x="2587" y="1068"/>
                  <a:pt x="2587" y="1068"/>
                  <a:pt x="2587" y="1068"/>
                </a:cubicBezTo>
                <a:cubicBezTo>
                  <a:pt x="2585" y="1067"/>
                  <a:pt x="2585" y="1067"/>
                  <a:pt x="2585" y="1067"/>
                </a:cubicBezTo>
                <a:cubicBezTo>
                  <a:pt x="2584" y="1064"/>
                  <a:pt x="2584" y="1064"/>
                  <a:pt x="2584" y="1064"/>
                </a:cubicBezTo>
                <a:cubicBezTo>
                  <a:pt x="2583" y="1064"/>
                  <a:pt x="2583" y="1064"/>
                  <a:pt x="2583" y="1064"/>
                </a:cubicBezTo>
                <a:cubicBezTo>
                  <a:pt x="2582" y="1062"/>
                  <a:pt x="2582" y="1062"/>
                  <a:pt x="2582" y="1062"/>
                </a:cubicBezTo>
                <a:cubicBezTo>
                  <a:pt x="2581" y="1061"/>
                  <a:pt x="2581" y="1061"/>
                  <a:pt x="2581" y="1061"/>
                </a:cubicBezTo>
                <a:cubicBezTo>
                  <a:pt x="2577" y="1062"/>
                  <a:pt x="2577" y="1062"/>
                  <a:pt x="2577" y="1062"/>
                </a:cubicBezTo>
                <a:cubicBezTo>
                  <a:pt x="2576" y="1061"/>
                  <a:pt x="2576" y="1061"/>
                  <a:pt x="2576" y="1061"/>
                </a:cubicBezTo>
                <a:cubicBezTo>
                  <a:pt x="2575" y="1058"/>
                  <a:pt x="2575" y="1058"/>
                  <a:pt x="2575" y="1058"/>
                </a:cubicBezTo>
                <a:cubicBezTo>
                  <a:pt x="2574" y="1056"/>
                  <a:pt x="2574" y="1056"/>
                  <a:pt x="2574" y="1056"/>
                </a:cubicBezTo>
                <a:cubicBezTo>
                  <a:pt x="2572" y="1057"/>
                  <a:pt x="2572" y="1057"/>
                  <a:pt x="2572" y="1057"/>
                </a:cubicBezTo>
                <a:cubicBezTo>
                  <a:pt x="2573" y="1055"/>
                  <a:pt x="2573" y="1055"/>
                  <a:pt x="2573" y="1055"/>
                </a:cubicBezTo>
                <a:cubicBezTo>
                  <a:pt x="2573" y="1053"/>
                  <a:pt x="2573" y="1053"/>
                  <a:pt x="2573" y="1053"/>
                </a:cubicBezTo>
                <a:cubicBezTo>
                  <a:pt x="2572" y="1048"/>
                  <a:pt x="2572" y="1048"/>
                  <a:pt x="2572" y="1048"/>
                </a:cubicBezTo>
                <a:cubicBezTo>
                  <a:pt x="2570" y="1049"/>
                  <a:pt x="2570" y="1049"/>
                  <a:pt x="2570" y="1049"/>
                </a:cubicBezTo>
                <a:cubicBezTo>
                  <a:pt x="2569" y="1048"/>
                  <a:pt x="2569" y="1048"/>
                  <a:pt x="2569" y="1048"/>
                </a:cubicBezTo>
                <a:cubicBezTo>
                  <a:pt x="2565" y="1048"/>
                  <a:pt x="2565" y="1048"/>
                  <a:pt x="2565" y="1048"/>
                </a:cubicBezTo>
                <a:cubicBezTo>
                  <a:pt x="2562" y="1046"/>
                  <a:pt x="2562" y="1046"/>
                  <a:pt x="2562" y="1046"/>
                </a:cubicBezTo>
                <a:cubicBezTo>
                  <a:pt x="2562" y="1044"/>
                  <a:pt x="2562" y="1044"/>
                  <a:pt x="2562" y="1044"/>
                </a:cubicBezTo>
                <a:cubicBezTo>
                  <a:pt x="2564" y="1043"/>
                  <a:pt x="2564" y="1043"/>
                  <a:pt x="2564" y="1043"/>
                </a:cubicBezTo>
                <a:cubicBezTo>
                  <a:pt x="2566" y="1042"/>
                  <a:pt x="2566" y="1042"/>
                  <a:pt x="2566" y="1042"/>
                </a:cubicBezTo>
                <a:cubicBezTo>
                  <a:pt x="2564" y="1041"/>
                  <a:pt x="2564" y="1041"/>
                  <a:pt x="2564" y="1041"/>
                </a:cubicBezTo>
                <a:cubicBezTo>
                  <a:pt x="2562" y="1041"/>
                  <a:pt x="2562" y="1041"/>
                  <a:pt x="2562" y="1041"/>
                </a:cubicBezTo>
                <a:cubicBezTo>
                  <a:pt x="2561" y="1041"/>
                  <a:pt x="2561" y="1041"/>
                  <a:pt x="2561" y="1041"/>
                </a:cubicBezTo>
                <a:cubicBezTo>
                  <a:pt x="2559" y="1041"/>
                  <a:pt x="2559" y="1041"/>
                  <a:pt x="2559" y="1041"/>
                </a:cubicBezTo>
                <a:cubicBezTo>
                  <a:pt x="2560" y="1040"/>
                  <a:pt x="2560" y="1040"/>
                  <a:pt x="2560" y="1040"/>
                </a:cubicBezTo>
                <a:cubicBezTo>
                  <a:pt x="2563" y="1038"/>
                  <a:pt x="2563" y="1038"/>
                  <a:pt x="2563" y="1038"/>
                </a:cubicBezTo>
                <a:cubicBezTo>
                  <a:pt x="2566" y="1038"/>
                  <a:pt x="2566" y="1038"/>
                  <a:pt x="2566" y="1038"/>
                </a:cubicBezTo>
                <a:cubicBezTo>
                  <a:pt x="2565" y="1036"/>
                  <a:pt x="2565" y="1036"/>
                  <a:pt x="2565" y="1036"/>
                </a:cubicBezTo>
                <a:cubicBezTo>
                  <a:pt x="2562" y="1032"/>
                  <a:pt x="2562" y="1032"/>
                  <a:pt x="2562" y="1032"/>
                </a:cubicBezTo>
                <a:cubicBezTo>
                  <a:pt x="2560" y="1032"/>
                  <a:pt x="2560" y="1032"/>
                  <a:pt x="2560" y="1032"/>
                </a:cubicBezTo>
                <a:cubicBezTo>
                  <a:pt x="2558" y="1034"/>
                  <a:pt x="2558" y="1034"/>
                  <a:pt x="2558" y="1034"/>
                </a:cubicBezTo>
                <a:cubicBezTo>
                  <a:pt x="2556" y="1035"/>
                  <a:pt x="2556" y="1035"/>
                  <a:pt x="2556" y="1035"/>
                </a:cubicBezTo>
                <a:cubicBezTo>
                  <a:pt x="2553" y="1035"/>
                  <a:pt x="2553" y="1035"/>
                  <a:pt x="2553" y="1035"/>
                </a:cubicBezTo>
                <a:cubicBezTo>
                  <a:pt x="2555" y="1035"/>
                  <a:pt x="2555" y="1035"/>
                  <a:pt x="2555" y="1035"/>
                </a:cubicBezTo>
                <a:cubicBezTo>
                  <a:pt x="2556" y="1034"/>
                  <a:pt x="2556" y="1034"/>
                  <a:pt x="2556" y="1034"/>
                </a:cubicBezTo>
                <a:cubicBezTo>
                  <a:pt x="2557" y="1034"/>
                  <a:pt x="2557" y="1034"/>
                  <a:pt x="2557" y="1034"/>
                </a:cubicBezTo>
                <a:cubicBezTo>
                  <a:pt x="2558" y="1032"/>
                  <a:pt x="2558" y="1032"/>
                  <a:pt x="2558" y="1032"/>
                </a:cubicBezTo>
                <a:cubicBezTo>
                  <a:pt x="2557" y="1031"/>
                  <a:pt x="2557" y="1031"/>
                  <a:pt x="2557" y="1031"/>
                </a:cubicBezTo>
                <a:cubicBezTo>
                  <a:pt x="2555" y="1030"/>
                  <a:pt x="2555" y="1030"/>
                  <a:pt x="2555" y="1030"/>
                </a:cubicBezTo>
                <a:cubicBezTo>
                  <a:pt x="2551" y="1030"/>
                  <a:pt x="2551" y="1030"/>
                  <a:pt x="2551" y="1030"/>
                </a:cubicBezTo>
                <a:cubicBezTo>
                  <a:pt x="2549" y="1028"/>
                  <a:pt x="2549" y="1028"/>
                  <a:pt x="2549" y="1028"/>
                </a:cubicBezTo>
                <a:cubicBezTo>
                  <a:pt x="2549" y="1027"/>
                  <a:pt x="2549" y="1027"/>
                  <a:pt x="2549" y="1027"/>
                </a:cubicBezTo>
                <a:cubicBezTo>
                  <a:pt x="2549" y="1024"/>
                  <a:pt x="2549" y="1024"/>
                  <a:pt x="2549" y="1024"/>
                </a:cubicBezTo>
                <a:cubicBezTo>
                  <a:pt x="2544" y="1020"/>
                  <a:pt x="2544" y="1020"/>
                  <a:pt x="2544" y="1020"/>
                </a:cubicBezTo>
                <a:cubicBezTo>
                  <a:pt x="2543" y="1019"/>
                  <a:pt x="2543" y="1019"/>
                  <a:pt x="2543" y="1019"/>
                </a:cubicBezTo>
                <a:cubicBezTo>
                  <a:pt x="2542" y="1020"/>
                  <a:pt x="2542" y="1020"/>
                  <a:pt x="2542" y="1020"/>
                </a:cubicBezTo>
                <a:cubicBezTo>
                  <a:pt x="2540" y="1019"/>
                  <a:pt x="2540" y="1019"/>
                  <a:pt x="2540" y="1019"/>
                </a:cubicBezTo>
                <a:cubicBezTo>
                  <a:pt x="2540" y="1015"/>
                  <a:pt x="2540" y="1015"/>
                  <a:pt x="2540" y="1015"/>
                </a:cubicBezTo>
                <a:cubicBezTo>
                  <a:pt x="2537" y="1012"/>
                  <a:pt x="2537" y="1012"/>
                  <a:pt x="2537" y="1012"/>
                </a:cubicBezTo>
                <a:cubicBezTo>
                  <a:pt x="2533" y="1010"/>
                  <a:pt x="2533" y="1010"/>
                  <a:pt x="2533" y="1010"/>
                </a:cubicBezTo>
                <a:cubicBezTo>
                  <a:pt x="2530" y="1010"/>
                  <a:pt x="2530" y="1010"/>
                  <a:pt x="2530" y="1010"/>
                </a:cubicBezTo>
                <a:cubicBezTo>
                  <a:pt x="2530" y="1011"/>
                  <a:pt x="2530" y="1011"/>
                  <a:pt x="2530" y="1011"/>
                </a:cubicBezTo>
                <a:cubicBezTo>
                  <a:pt x="2529" y="1010"/>
                  <a:pt x="2529" y="1010"/>
                  <a:pt x="2529" y="1010"/>
                </a:cubicBezTo>
                <a:cubicBezTo>
                  <a:pt x="2528" y="1007"/>
                  <a:pt x="2528" y="1007"/>
                  <a:pt x="2528" y="1007"/>
                </a:cubicBezTo>
                <a:cubicBezTo>
                  <a:pt x="2527" y="1008"/>
                  <a:pt x="2527" y="1008"/>
                  <a:pt x="2527" y="1008"/>
                </a:cubicBezTo>
                <a:cubicBezTo>
                  <a:pt x="2526" y="1007"/>
                  <a:pt x="2526" y="1007"/>
                  <a:pt x="2526" y="1007"/>
                </a:cubicBezTo>
                <a:cubicBezTo>
                  <a:pt x="2526" y="1004"/>
                  <a:pt x="2526" y="1004"/>
                  <a:pt x="2526" y="1004"/>
                </a:cubicBezTo>
                <a:cubicBezTo>
                  <a:pt x="2524" y="1002"/>
                  <a:pt x="2524" y="1002"/>
                  <a:pt x="2524" y="1002"/>
                </a:cubicBezTo>
                <a:cubicBezTo>
                  <a:pt x="2522" y="1001"/>
                  <a:pt x="2522" y="1001"/>
                  <a:pt x="2522" y="1001"/>
                </a:cubicBezTo>
                <a:cubicBezTo>
                  <a:pt x="2521" y="1000"/>
                  <a:pt x="2521" y="1000"/>
                  <a:pt x="2521" y="1000"/>
                </a:cubicBezTo>
                <a:cubicBezTo>
                  <a:pt x="2515" y="996"/>
                  <a:pt x="2515" y="996"/>
                  <a:pt x="2515" y="996"/>
                </a:cubicBezTo>
                <a:cubicBezTo>
                  <a:pt x="2513" y="996"/>
                  <a:pt x="2513" y="996"/>
                  <a:pt x="2513" y="996"/>
                </a:cubicBezTo>
                <a:cubicBezTo>
                  <a:pt x="2511" y="993"/>
                  <a:pt x="2511" y="993"/>
                  <a:pt x="2511" y="993"/>
                </a:cubicBezTo>
                <a:cubicBezTo>
                  <a:pt x="2508" y="993"/>
                  <a:pt x="2508" y="993"/>
                  <a:pt x="2508" y="993"/>
                </a:cubicBezTo>
                <a:cubicBezTo>
                  <a:pt x="2508" y="991"/>
                  <a:pt x="2508" y="991"/>
                  <a:pt x="2508" y="991"/>
                </a:cubicBezTo>
                <a:cubicBezTo>
                  <a:pt x="2507" y="988"/>
                  <a:pt x="2507" y="988"/>
                  <a:pt x="2507" y="988"/>
                </a:cubicBezTo>
                <a:cubicBezTo>
                  <a:pt x="2505" y="987"/>
                  <a:pt x="2505" y="987"/>
                  <a:pt x="2505" y="987"/>
                </a:cubicBezTo>
                <a:cubicBezTo>
                  <a:pt x="2504" y="984"/>
                  <a:pt x="2504" y="984"/>
                  <a:pt x="2504" y="984"/>
                </a:cubicBezTo>
                <a:cubicBezTo>
                  <a:pt x="2503" y="984"/>
                  <a:pt x="2503" y="984"/>
                  <a:pt x="2503" y="984"/>
                </a:cubicBezTo>
                <a:cubicBezTo>
                  <a:pt x="2501" y="981"/>
                  <a:pt x="2501" y="981"/>
                  <a:pt x="2501" y="981"/>
                </a:cubicBezTo>
                <a:cubicBezTo>
                  <a:pt x="2499" y="981"/>
                  <a:pt x="2499" y="981"/>
                  <a:pt x="2499" y="981"/>
                </a:cubicBezTo>
                <a:cubicBezTo>
                  <a:pt x="2497" y="981"/>
                  <a:pt x="2497" y="981"/>
                  <a:pt x="2497" y="981"/>
                </a:cubicBezTo>
                <a:cubicBezTo>
                  <a:pt x="2496" y="981"/>
                  <a:pt x="2496" y="981"/>
                  <a:pt x="2496" y="981"/>
                </a:cubicBezTo>
                <a:cubicBezTo>
                  <a:pt x="2495" y="980"/>
                  <a:pt x="2495" y="980"/>
                  <a:pt x="2495" y="980"/>
                </a:cubicBezTo>
                <a:cubicBezTo>
                  <a:pt x="2492" y="980"/>
                  <a:pt x="2492" y="980"/>
                  <a:pt x="2492" y="980"/>
                </a:cubicBezTo>
                <a:cubicBezTo>
                  <a:pt x="2489" y="981"/>
                  <a:pt x="2489" y="981"/>
                  <a:pt x="2489" y="981"/>
                </a:cubicBezTo>
                <a:cubicBezTo>
                  <a:pt x="2488" y="980"/>
                  <a:pt x="2488" y="980"/>
                  <a:pt x="2488" y="980"/>
                </a:cubicBezTo>
                <a:cubicBezTo>
                  <a:pt x="2483" y="977"/>
                  <a:pt x="2483" y="977"/>
                  <a:pt x="2483" y="977"/>
                </a:cubicBezTo>
                <a:cubicBezTo>
                  <a:pt x="2479" y="976"/>
                  <a:pt x="2479" y="976"/>
                  <a:pt x="2479" y="976"/>
                </a:cubicBezTo>
                <a:cubicBezTo>
                  <a:pt x="2477" y="977"/>
                  <a:pt x="2477" y="977"/>
                  <a:pt x="2477" y="977"/>
                </a:cubicBezTo>
                <a:cubicBezTo>
                  <a:pt x="2477" y="978"/>
                  <a:pt x="2477" y="978"/>
                  <a:pt x="2477" y="978"/>
                </a:cubicBezTo>
                <a:cubicBezTo>
                  <a:pt x="2477" y="981"/>
                  <a:pt x="2477" y="981"/>
                  <a:pt x="2477" y="981"/>
                </a:cubicBezTo>
                <a:cubicBezTo>
                  <a:pt x="2480" y="987"/>
                  <a:pt x="2480" y="987"/>
                  <a:pt x="2480" y="987"/>
                </a:cubicBezTo>
                <a:cubicBezTo>
                  <a:pt x="2481" y="987"/>
                  <a:pt x="2481" y="987"/>
                  <a:pt x="2481" y="987"/>
                </a:cubicBezTo>
                <a:cubicBezTo>
                  <a:pt x="2486" y="992"/>
                  <a:pt x="2486" y="992"/>
                  <a:pt x="2486" y="992"/>
                </a:cubicBezTo>
                <a:cubicBezTo>
                  <a:pt x="2487" y="992"/>
                  <a:pt x="2487" y="992"/>
                  <a:pt x="2487" y="992"/>
                </a:cubicBezTo>
                <a:cubicBezTo>
                  <a:pt x="2490" y="996"/>
                  <a:pt x="2490" y="996"/>
                  <a:pt x="2490" y="996"/>
                </a:cubicBezTo>
                <a:cubicBezTo>
                  <a:pt x="2491" y="996"/>
                  <a:pt x="2491" y="996"/>
                  <a:pt x="2491" y="996"/>
                </a:cubicBezTo>
                <a:cubicBezTo>
                  <a:pt x="2493" y="996"/>
                  <a:pt x="2493" y="996"/>
                  <a:pt x="2493" y="996"/>
                </a:cubicBezTo>
                <a:cubicBezTo>
                  <a:pt x="2496" y="998"/>
                  <a:pt x="2496" y="998"/>
                  <a:pt x="2496" y="998"/>
                </a:cubicBezTo>
                <a:cubicBezTo>
                  <a:pt x="2500" y="1004"/>
                  <a:pt x="2500" y="1004"/>
                  <a:pt x="2500" y="1004"/>
                </a:cubicBezTo>
                <a:cubicBezTo>
                  <a:pt x="2503" y="1008"/>
                  <a:pt x="2503" y="1008"/>
                  <a:pt x="2503" y="1008"/>
                </a:cubicBezTo>
                <a:cubicBezTo>
                  <a:pt x="2504" y="1008"/>
                  <a:pt x="2504" y="1008"/>
                  <a:pt x="2504" y="1008"/>
                </a:cubicBezTo>
                <a:cubicBezTo>
                  <a:pt x="2504" y="1010"/>
                  <a:pt x="2504" y="1010"/>
                  <a:pt x="2504" y="1010"/>
                </a:cubicBezTo>
                <a:cubicBezTo>
                  <a:pt x="2505" y="1011"/>
                  <a:pt x="2505" y="1011"/>
                  <a:pt x="2505" y="1011"/>
                </a:cubicBezTo>
                <a:cubicBezTo>
                  <a:pt x="2505" y="1014"/>
                  <a:pt x="2505" y="1014"/>
                  <a:pt x="2505" y="1014"/>
                </a:cubicBezTo>
                <a:cubicBezTo>
                  <a:pt x="2507" y="1015"/>
                  <a:pt x="2507" y="1015"/>
                  <a:pt x="2507" y="1015"/>
                </a:cubicBezTo>
                <a:cubicBezTo>
                  <a:pt x="2509" y="1015"/>
                  <a:pt x="2509" y="1015"/>
                  <a:pt x="2509" y="1015"/>
                </a:cubicBezTo>
                <a:cubicBezTo>
                  <a:pt x="2512" y="1018"/>
                  <a:pt x="2512" y="1018"/>
                  <a:pt x="2512" y="1018"/>
                </a:cubicBezTo>
                <a:cubicBezTo>
                  <a:pt x="2513" y="1019"/>
                  <a:pt x="2513" y="1019"/>
                  <a:pt x="2513" y="1019"/>
                </a:cubicBezTo>
                <a:cubicBezTo>
                  <a:pt x="2514" y="1019"/>
                  <a:pt x="2514" y="1019"/>
                  <a:pt x="2514" y="1019"/>
                </a:cubicBezTo>
                <a:cubicBezTo>
                  <a:pt x="2515" y="1020"/>
                  <a:pt x="2515" y="1020"/>
                  <a:pt x="2515" y="1020"/>
                </a:cubicBezTo>
                <a:cubicBezTo>
                  <a:pt x="2514" y="1021"/>
                  <a:pt x="2514" y="1021"/>
                  <a:pt x="2514" y="1021"/>
                </a:cubicBezTo>
                <a:cubicBezTo>
                  <a:pt x="2515" y="1023"/>
                  <a:pt x="2515" y="1023"/>
                  <a:pt x="2515" y="1023"/>
                </a:cubicBezTo>
                <a:cubicBezTo>
                  <a:pt x="2516" y="1025"/>
                  <a:pt x="2516" y="1025"/>
                  <a:pt x="2516" y="1025"/>
                </a:cubicBezTo>
                <a:cubicBezTo>
                  <a:pt x="2516" y="1026"/>
                  <a:pt x="2516" y="1026"/>
                  <a:pt x="2516" y="1026"/>
                </a:cubicBezTo>
                <a:cubicBezTo>
                  <a:pt x="2518" y="1031"/>
                  <a:pt x="2518" y="1031"/>
                  <a:pt x="2518" y="1031"/>
                </a:cubicBezTo>
                <a:cubicBezTo>
                  <a:pt x="2519" y="1034"/>
                  <a:pt x="2519" y="1034"/>
                  <a:pt x="2519" y="1034"/>
                </a:cubicBezTo>
                <a:cubicBezTo>
                  <a:pt x="2521" y="1035"/>
                  <a:pt x="2521" y="1035"/>
                  <a:pt x="2521" y="1035"/>
                </a:cubicBezTo>
                <a:cubicBezTo>
                  <a:pt x="2524" y="1037"/>
                  <a:pt x="2524" y="1037"/>
                  <a:pt x="2524" y="1037"/>
                </a:cubicBezTo>
                <a:cubicBezTo>
                  <a:pt x="2524" y="1039"/>
                  <a:pt x="2524" y="1039"/>
                  <a:pt x="2524" y="1039"/>
                </a:cubicBezTo>
                <a:cubicBezTo>
                  <a:pt x="2527" y="1043"/>
                  <a:pt x="2527" y="1043"/>
                  <a:pt x="2527" y="1043"/>
                </a:cubicBezTo>
                <a:cubicBezTo>
                  <a:pt x="2529" y="1045"/>
                  <a:pt x="2529" y="1045"/>
                  <a:pt x="2529" y="1045"/>
                </a:cubicBezTo>
                <a:cubicBezTo>
                  <a:pt x="2530" y="1050"/>
                  <a:pt x="2530" y="1050"/>
                  <a:pt x="2530" y="1050"/>
                </a:cubicBezTo>
                <a:cubicBezTo>
                  <a:pt x="2534" y="1057"/>
                  <a:pt x="2534" y="1057"/>
                  <a:pt x="2534" y="1057"/>
                </a:cubicBezTo>
                <a:cubicBezTo>
                  <a:pt x="2533" y="1060"/>
                  <a:pt x="2533" y="1060"/>
                  <a:pt x="2533" y="1060"/>
                </a:cubicBezTo>
                <a:cubicBezTo>
                  <a:pt x="2534" y="1062"/>
                  <a:pt x="2534" y="1062"/>
                  <a:pt x="2534" y="1062"/>
                </a:cubicBezTo>
                <a:cubicBezTo>
                  <a:pt x="2538" y="1065"/>
                  <a:pt x="2538" y="1065"/>
                  <a:pt x="2538" y="1065"/>
                </a:cubicBezTo>
                <a:cubicBezTo>
                  <a:pt x="2542" y="1070"/>
                  <a:pt x="2542" y="1070"/>
                  <a:pt x="2542" y="1070"/>
                </a:cubicBezTo>
                <a:cubicBezTo>
                  <a:pt x="2543" y="1072"/>
                  <a:pt x="2543" y="1072"/>
                  <a:pt x="2543" y="1072"/>
                </a:cubicBezTo>
                <a:cubicBezTo>
                  <a:pt x="2545" y="1073"/>
                  <a:pt x="2545" y="1073"/>
                  <a:pt x="2545" y="1073"/>
                </a:cubicBezTo>
                <a:cubicBezTo>
                  <a:pt x="2547" y="1074"/>
                  <a:pt x="2547" y="1074"/>
                  <a:pt x="2547" y="1074"/>
                </a:cubicBezTo>
                <a:cubicBezTo>
                  <a:pt x="2549" y="1075"/>
                  <a:pt x="2549" y="1075"/>
                  <a:pt x="2549" y="1075"/>
                </a:cubicBezTo>
                <a:cubicBezTo>
                  <a:pt x="2549" y="1078"/>
                  <a:pt x="2549" y="1078"/>
                  <a:pt x="2549" y="1078"/>
                </a:cubicBezTo>
                <a:cubicBezTo>
                  <a:pt x="2552" y="1080"/>
                  <a:pt x="2552" y="1080"/>
                  <a:pt x="2552" y="1080"/>
                </a:cubicBezTo>
                <a:cubicBezTo>
                  <a:pt x="2554" y="1083"/>
                  <a:pt x="2554" y="1083"/>
                  <a:pt x="2554" y="1083"/>
                </a:cubicBezTo>
                <a:cubicBezTo>
                  <a:pt x="2559" y="1085"/>
                  <a:pt x="2559" y="1085"/>
                  <a:pt x="2559" y="1085"/>
                </a:cubicBezTo>
                <a:cubicBezTo>
                  <a:pt x="2560" y="1088"/>
                  <a:pt x="2560" y="1088"/>
                  <a:pt x="2560" y="1088"/>
                </a:cubicBezTo>
                <a:cubicBezTo>
                  <a:pt x="2563" y="1088"/>
                  <a:pt x="2563" y="1088"/>
                  <a:pt x="2563" y="1088"/>
                </a:cubicBezTo>
                <a:cubicBezTo>
                  <a:pt x="2569" y="1094"/>
                  <a:pt x="2569" y="1094"/>
                  <a:pt x="2569" y="1094"/>
                </a:cubicBezTo>
                <a:cubicBezTo>
                  <a:pt x="2569" y="1096"/>
                  <a:pt x="2569" y="1096"/>
                  <a:pt x="2569" y="1096"/>
                </a:cubicBezTo>
                <a:cubicBezTo>
                  <a:pt x="2570" y="1096"/>
                  <a:pt x="2570" y="1096"/>
                  <a:pt x="2570" y="1096"/>
                </a:cubicBezTo>
                <a:cubicBezTo>
                  <a:pt x="2572" y="1099"/>
                  <a:pt x="2572" y="1099"/>
                  <a:pt x="2572" y="1099"/>
                </a:cubicBezTo>
                <a:cubicBezTo>
                  <a:pt x="2573" y="1098"/>
                  <a:pt x="2573" y="1098"/>
                  <a:pt x="2573" y="1098"/>
                </a:cubicBezTo>
                <a:cubicBezTo>
                  <a:pt x="2573" y="1096"/>
                  <a:pt x="2573" y="1096"/>
                  <a:pt x="2573" y="1096"/>
                </a:cubicBezTo>
                <a:cubicBezTo>
                  <a:pt x="2572" y="1095"/>
                  <a:pt x="2572" y="1095"/>
                  <a:pt x="2572" y="1095"/>
                </a:cubicBezTo>
                <a:cubicBezTo>
                  <a:pt x="2572" y="1094"/>
                  <a:pt x="2572" y="1094"/>
                  <a:pt x="2572" y="1094"/>
                </a:cubicBezTo>
                <a:cubicBezTo>
                  <a:pt x="2574" y="1094"/>
                  <a:pt x="2574" y="1094"/>
                  <a:pt x="2574" y="1094"/>
                </a:cubicBezTo>
                <a:cubicBezTo>
                  <a:pt x="2578" y="1098"/>
                  <a:pt x="2578" y="1098"/>
                  <a:pt x="2578" y="1098"/>
                </a:cubicBezTo>
                <a:cubicBezTo>
                  <a:pt x="2579" y="1097"/>
                  <a:pt x="2579" y="1097"/>
                  <a:pt x="2579" y="1097"/>
                </a:cubicBezTo>
                <a:cubicBezTo>
                  <a:pt x="2579" y="1094"/>
                  <a:pt x="2579" y="1094"/>
                  <a:pt x="2579" y="1094"/>
                </a:cubicBezTo>
                <a:cubicBezTo>
                  <a:pt x="2579" y="1093"/>
                  <a:pt x="2579" y="1093"/>
                  <a:pt x="2579" y="1093"/>
                </a:cubicBezTo>
                <a:lnTo>
                  <a:pt x="2581" y="1093"/>
                </a:lnTo>
                <a:close/>
                <a:moveTo>
                  <a:pt x="2513" y="1047"/>
                </a:moveTo>
                <a:cubicBezTo>
                  <a:pt x="2511" y="1049"/>
                  <a:pt x="2511" y="1049"/>
                  <a:pt x="2511" y="1049"/>
                </a:cubicBezTo>
                <a:cubicBezTo>
                  <a:pt x="2511" y="1050"/>
                  <a:pt x="2511" y="1050"/>
                  <a:pt x="2511" y="1050"/>
                </a:cubicBezTo>
                <a:cubicBezTo>
                  <a:pt x="2514" y="1051"/>
                  <a:pt x="2514" y="1051"/>
                  <a:pt x="2514" y="1051"/>
                </a:cubicBezTo>
                <a:cubicBezTo>
                  <a:pt x="2516" y="1055"/>
                  <a:pt x="2516" y="1055"/>
                  <a:pt x="2516" y="1055"/>
                </a:cubicBezTo>
                <a:cubicBezTo>
                  <a:pt x="2519" y="1056"/>
                  <a:pt x="2519" y="1056"/>
                  <a:pt x="2519" y="1056"/>
                </a:cubicBezTo>
                <a:cubicBezTo>
                  <a:pt x="2519" y="1052"/>
                  <a:pt x="2519" y="1052"/>
                  <a:pt x="2519" y="1052"/>
                </a:cubicBezTo>
                <a:cubicBezTo>
                  <a:pt x="2516" y="1048"/>
                  <a:pt x="2516" y="1048"/>
                  <a:pt x="2516" y="1048"/>
                </a:cubicBezTo>
                <a:lnTo>
                  <a:pt x="2513" y="1047"/>
                </a:lnTo>
                <a:close/>
                <a:moveTo>
                  <a:pt x="2526" y="1064"/>
                </a:moveTo>
                <a:cubicBezTo>
                  <a:pt x="2526" y="1067"/>
                  <a:pt x="2526" y="1067"/>
                  <a:pt x="2526" y="1067"/>
                </a:cubicBezTo>
                <a:cubicBezTo>
                  <a:pt x="2528" y="1065"/>
                  <a:pt x="2528" y="1065"/>
                  <a:pt x="2528" y="1065"/>
                </a:cubicBezTo>
                <a:lnTo>
                  <a:pt x="2526" y="1064"/>
                </a:lnTo>
                <a:close/>
                <a:moveTo>
                  <a:pt x="2521" y="1059"/>
                </a:moveTo>
                <a:cubicBezTo>
                  <a:pt x="2523" y="1061"/>
                  <a:pt x="2523" y="1061"/>
                  <a:pt x="2523" y="1061"/>
                </a:cubicBezTo>
                <a:cubicBezTo>
                  <a:pt x="2525" y="1061"/>
                  <a:pt x="2525" y="1061"/>
                  <a:pt x="2525" y="1061"/>
                </a:cubicBezTo>
                <a:cubicBezTo>
                  <a:pt x="2522" y="1058"/>
                  <a:pt x="2522" y="1058"/>
                  <a:pt x="2522" y="1058"/>
                </a:cubicBezTo>
                <a:lnTo>
                  <a:pt x="2521" y="1059"/>
                </a:lnTo>
                <a:close/>
                <a:moveTo>
                  <a:pt x="2424" y="794"/>
                </a:moveTo>
                <a:cubicBezTo>
                  <a:pt x="2425" y="796"/>
                  <a:pt x="2425" y="796"/>
                  <a:pt x="2425" y="796"/>
                </a:cubicBezTo>
                <a:cubicBezTo>
                  <a:pt x="2426" y="796"/>
                  <a:pt x="2426" y="796"/>
                  <a:pt x="2426" y="796"/>
                </a:cubicBezTo>
                <a:cubicBezTo>
                  <a:pt x="2426" y="794"/>
                  <a:pt x="2426" y="794"/>
                  <a:pt x="2426" y="794"/>
                </a:cubicBezTo>
                <a:cubicBezTo>
                  <a:pt x="2425" y="794"/>
                  <a:pt x="2425" y="794"/>
                  <a:pt x="2425" y="794"/>
                </a:cubicBezTo>
                <a:lnTo>
                  <a:pt x="2424" y="794"/>
                </a:lnTo>
                <a:close/>
                <a:moveTo>
                  <a:pt x="2394" y="804"/>
                </a:moveTo>
                <a:cubicBezTo>
                  <a:pt x="2395" y="806"/>
                  <a:pt x="2395" y="806"/>
                  <a:pt x="2395" y="806"/>
                </a:cubicBezTo>
                <a:cubicBezTo>
                  <a:pt x="2396" y="807"/>
                  <a:pt x="2396" y="807"/>
                  <a:pt x="2396" y="807"/>
                </a:cubicBezTo>
                <a:cubicBezTo>
                  <a:pt x="2395" y="805"/>
                  <a:pt x="2395" y="805"/>
                  <a:pt x="2395" y="805"/>
                </a:cubicBezTo>
                <a:lnTo>
                  <a:pt x="2394" y="804"/>
                </a:lnTo>
                <a:close/>
                <a:moveTo>
                  <a:pt x="2396" y="804"/>
                </a:moveTo>
                <a:cubicBezTo>
                  <a:pt x="2396" y="806"/>
                  <a:pt x="2396" y="806"/>
                  <a:pt x="2396" y="806"/>
                </a:cubicBezTo>
                <a:cubicBezTo>
                  <a:pt x="2397" y="806"/>
                  <a:pt x="2397" y="806"/>
                  <a:pt x="2397" y="806"/>
                </a:cubicBezTo>
                <a:cubicBezTo>
                  <a:pt x="2397" y="805"/>
                  <a:pt x="2397" y="805"/>
                  <a:pt x="2397" y="805"/>
                </a:cubicBezTo>
                <a:cubicBezTo>
                  <a:pt x="2397" y="804"/>
                  <a:pt x="2397" y="804"/>
                  <a:pt x="2397" y="804"/>
                </a:cubicBezTo>
                <a:lnTo>
                  <a:pt x="2396" y="804"/>
                </a:lnTo>
                <a:close/>
                <a:moveTo>
                  <a:pt x="2398" y="806"/>
                </a:moveTo>
                <a:cubicBezTo>
                  <a:pt x="2399" y="806"/>
                  <a:pt x="2399" y="806"/>
                  <a:pt x="2399" y="806"/>
                </a:cubicBezTo>
                <a:cubicBezTo>
                  <a:pt x="2398" y="804"/>
                  <a:pt x="2398" y="804"/>
                  <a:pt x="2398" y="804"/>
                </a:cubicBezTo>
                <a:lnTo>
                  <a:pt x="2398" y="806"/>
                </a:lnTo>
                <a:close/>
                <a:moveTo>
                  <a:pt x="2449" y="836"/>
                </a:moveTo>
                <a:cubicBezTo>
                  <a:pt x="2449" y="838"/>
                  <a:pt x="2449" y="838"/>
                  <a:pt x="2449" y="838"/>
                </a:cubicBezTo>
                <a:cubicBezTo>
                  <a:pt x="2451" y="839"/>
                  <a:pt x="2451" y="839"/>
                  <a:pt x="2451" y="839"/>
                </a:cubicBezTo>
                <a:cubicBezTo>
                  <a:pt x="2452" y="837"/>
                  <a:pt x="2452" y="837"/>
                  <a:pt x="2452" y="837"/>
                </a:cubicBezTo>
                <a:cubicBezTo>
                  <a:pt x="2450" y="836"/>
                  <a:pt x="2450" y="836"/>
                  <a:pt x="2450" y="836"/>
                </a:cubicBezTo>
                <a:lnTo>
                  <a:pt x="2449" y="836"/>
                </a:lnTo>
                <a:close/>
                <a:moveTo>
                  <a:pt x="2419" y="792"/>
                </a:moveTo>
                <a:cubicBezTo>
                  <a:pt x="2417" y="793"/>
                  <a:pt x="2417" y="793"/>
                  <a:pt x="2417" y="793"/>
                </a:cubicBezTo>
                <a:cubicBezTo>
                  <a:pt x="2417" y="794"/>
                  <a:pt x="2417" y="794"/>
                  <a:pt x="2417" y="794"/>
                </a:cubicBezTo>
                <a:cubicBezTo>
                  <a:pt x="2418" y="797"/>
                  <a:pt x="2418" y="797"/>
                  <a:pt x="2418" y="797"/>
                </a:cubicBezTo>
                <a:cubicBezTo>
                  <a:pt x="2420" y="797"/>
                  <a:pt x="2420" y="797"/>
                  <a:pt x="2420" y="797"/>
                </a:cubicBezTo>
                <a:cubicBezTo>
                  <a:pt x="2420" y="794"/>
                  <a:pt x="2420" y="794"/>
                  <a:pt x="2420" y="794"/>
                </a:cubicBezTo>
                <a:lnTo>
                  <a:pt x="2419" y="792"/>
                </a:lnTo>
                <a:close/>
                <a:moveTo>
                  <a:pt x="2392" y="805"/>
                </a:moveTo>
                <a:cubicBezTo>
                  <a:pt x="2392" y="806"/>
                  <a:pt x="2392" y="806"/>
                  <a:pt x="2392" y="806"/>
                </a:cubicBezTo>
                <a:cubicBezTo>
                  <a:pt x="2392" y="805"/>
                  <a:pt x="2392" y="805"/>
                  <a:pt x="2392" y="805"/>
                </a:cubicBezTo>
                <a:cubicBezTo>
                  <a:pt x="2393" y="803"/>
                  <a:pt x="2393" y="803"/>
                  <a:pt x="2393" y="803"/>
                </a:cubicBezTo>
                <a:cubicBezTo>
                  <a:pt x="2393" y="802"/>
                  <a:pt x="2393" y="802"/>
                  <a:pt x="2393" y="802"/>
                </a:cubicBezTo>
                <a:lnTo>
                  <a:pt x="2392" y="805"/>
                </a:lnTo>
                <a:close/>
                <a:moveTo>
                  <a:pt x="2323" y="935"/>
                </a:moveTo>
                <a:cubicBezTo>
                  <a:pt x="2325" y="936"/>
                  <a:pt x="2325" y="936"/>
                  <a:pt x="2325" y="936"/>
                </a:cubicBezTo>
                <a:cubicBezTo>
                  <a:pt x="2326" y="937"/>
                  <a:pt x="2326" y="937"/>
                  <a:pt x="2326" y="937"/>
                </a:cubicBezTo>
                <a:cubicBezTo>
                  <a:pt x="2328" y="937"/>
                  <a:pt x="2328" y="937"/>
                  <a:pt x="2328" y="937"/>
                </a:cubicBezTo>
                <a:cubicBezTo>
                  <a:pt x="2329" y="938"/>
                  <a:pt x="2329" y="938"/>
                  <a:pt x="2329" y="938"/>
                </a:cubicBezTo>
                <a:cubicBezTo>
                  <a:pt x="2328" y="937"/>
                  <a:pt x="2328" y="937"/>
                  <a:pt x="2328" y="937"/>
                </a:cubicBezTo>
                <a:cubicBezTo>
                  <a:pt x="2326" y="935"/>
                  <a:pt x="2326" y="935"/>
                  <a:pt x="2326" y="935"/>
                </a:cubicBezTo>
                <a:cubicBezTo>
                  <a:pt x="2325" y="934"/>
                  <a:pt x="2325" y="934"/>
                  <a:pt x="2325" y="934"/>
                </a:cubicBezTo>
                <a:cubicBezTo>
                  <a:pt x="2324" y="933"/>
                  <a:pt x="2324" y="933"/>
                  <a:pt x="2324" y="933"/>
                </a:cubicBezTo>
                <a:cubicBezTo>
                  <a:pt x="2324" y="934"/>
                  <a:pt x="2324" y="934"/>
                  <a:pt x="2324" y="934"/>
                </a:cubicBezTo>
                <a:cubicBezTo>
                  <a:pt x="2324" y="934"/>
                  <a:pt x="2324" y="934"/>
                  <a:pt x="2324" y="934"/>
                </a:cubicBezTo>
                <a:cubicBezTo>
                  <a:pt x="2323" y="934"/>
                  <a:pt x="2323" y="934"/>
                  <a:pt x="2323" y="934"/>
                </a:cubicBezTo>
                <a:lnTo>
                  <a:pt x="2323" y="935"/>
                </a:lnTo>
                <a:close/>
                <a:moveTo>
                  <a:pt x="2323" y="933"/>
                </a:moveTo>
                <a:cubicBezTo>
                  <a:pt x="2322" y="932"/>
                  <a:pt x="2322" y="932"/>
                  <a:pt x="2322" y="932"/>
                </a:cubicBezTo>
                <a:cubicBezTo>
                  <a:pt x="2319" y="933"/>
                  <a:pt x="2319" y="933"/>
                  <a:pt x="2319" y="933"/>
                </a:cubicBezTo>
                <a:cubicBezTo>
                  <a:pt x="2319" y="934"/>
                  <a:pt x="2319" y="934"/>
                  <a:pt x="2319" y="934"/>
                </a:cubicBezTo>
                <a:cubicBezTo>
                  <a:pt x="2322" y="936"/>
                  <a:pt x="2322" y="936"/>
                  <a:pt x="2322" y="936"/>
                </a:cubicBezTo>
                <a:cubicBezTo>
                  <a:pt x="2321" y="935"/>
                  <a:pt x="2321" y="935"/>
                  <a:pt x="2321" y="935"/>
                </a:cubicBezTo>
                <a:cubicBezTo>
                  <a:pt x="2322" y="935"/>
                  <a:pt x="2322" y="935"/>
                  <a:pt x="2322" y="935"/>
                </a:cubicBezTo>
                <a:lnTo>
                  <a:pt x="2323" y="933"/>
                </a:lnTo>
                <a:close/>
                <a:moveTo>
                  <a:pt x="2448" y="910"/>
                </a:moveTo>
                <a:cubicBezTo>
                  <a:pt x="2449" y="908"/>
                  <a:pt x="2449" y="908"/>
                  <a:pt x="2449" y="908"/>
                </a:cubicBezTo>
                <a:cubicBezTo>
                  <a:pt x="2450" y="907"/>
                  <a:pt x="2450" y="907"/>
                  <a:pt x="2450" y="907"/>
                </a:cubicBezTo>
                <a:cubicBezTo>
                  <a:pt x="2450" y="906"/>
                  <a:pt x="2450" y="906"/>
                  <a:pt x="2450" y="906"/>
                </a:cubicBezTo>
                <a:cubicBezTo>
                  <a:pt x="2447" y="907"/>
                  <a:pt x="2447" y="907"/>
                  <a:pt x="2447" y="907"/>
                </a:cubicBezTo>
                <a:cubicBezTo>
                  <a:pt x="2447" y="910"/>
                  <a:pt x="2447" y="910"/>
                  <a:pt x="2447" y="910"/>
                </a:cubicBezTo>
                <a:cubicBezTo>
                  <a:pt x="2446" y="911"/>
                  <a:pt x="2446" y="911"/>
                  <a:pt x="2446" y="911"/>
                </a:cubicBezTo>
                <a:cubicBezTo>
                  <a:pt x="2447" y="914"/>
                  <a:pt x="2447" y="914"/>
                  <a:pt x="2447" y="914"/>
                </a:cubicBezTo>
                <a:cubicBezTo>
                  <a:pt x="2447" y="915"/>
                  <a:pt x="2447" y="915"/>
                  <a:pt x="2447" y="915"/>
                </a:cubicBezTo>
                <a:cubicBezTo>
                  <a:pt x="2447" y="917"/>
                  <a:pt x="2447" y="917"/>
                  <a:pt x="2447" y="917"/>
                </a:cubicBezTo>
                <a:cubicBezTo>
                  <a:pt x="2449" y="914"/>
                  <a:pt x="2449" y="914"/>
                  <a:pt x="2449" y="914"/>
                </a:cubicBezTo>
                <a:cubicBezTo>
                  <a:pt x="2449" y="912"/>
                  <a:pt x="2449" y="912"/>
                  <a:pt x="2449" y="912"/>
                </a:cubicBezTo>
                <a:lnTo>
                  <a:pt x="2448" y="910"/>
                </a:lnTo>
                <a:close/>
                <a:moveTo>
                  <a:pt x="2449" y="905"/>
                </a:moveTo>
                <a:cubicBezTo>
                  <a:pt x="2451" y="903"/>
                  <a:pt x="2451" y="903"/>
                  <a:pt x="2451" y="903"/>
                </a:cubicBezTo>
                <a:cubicBezTo>
                  <a:pt x="2451" y="900"/>
                  <a:pt x="2451" y="900"/>
                  <a:pt x="2451" y="900"/>
                </a:cubicBezTo>
                <a:cubicBezTo>
                  <a:pt x="2449" y="900"/>
                  <a:pt x="2449" y="900"/>
                  <a:pt x="2449" y="900"/>
                </a:cubicBezTo>
                <a:cubicBezTo>
                  <a:pt x="2451" y="897"/>
                  <a:pt x="2451" y="897"/>
                  <a:pt x="2451" y="897"/>
                </a:cubicBezTo>
                <a:cubicBezTo>
                  <a:pt x="2451" y="895"/>
                  <a:pt x="2451" y="895"/>
                  <a:pt x="2451" y="895"/>
                </a:cubicBezTo>
                <a:cubicBezTo>
                  <a:pt x="2450" y="894"/>
                  <a:pt x="2450" y="894"/>
                  <a:pt x="2450" y="894"/>
                </a:cubicBezTo>
                <a:cubicBezTo>
                  <a:pt x="2451" y="893"/>
                  <a:pt x="2451" y="893"/>
                  <a:pt x="2451" y="893"/>
                </a:cubicBezTo>
                <a:cubicBezTo>
                  <a:pt x="2451" y="892"/>
                  <a:pt x="2451" y="892"/>
                  <a:pt x="2451" y="892"/>
                </a:cubicBezTo>
                <a:cubicBezTo>
                  <a:pt x="2449" y="894"/>
                  <a:pt x="2449" y="894"/>
                  <a:pt x="2449" y="894"/>
                </a:cubicBezTo>
                <a:cubicBezTo>
                  <a:pt x="2449" y="897"/>
                  <a:pt x="2449" y="897"/>
                  <a:pt x="2449" y="897"/>
                </a:cubicBezTo>
                <a:cubicBezTo>
                  <a:pt x="2448" y="898"/>
                  <a:pt x="2448" y="898"/>
                  <a:pt x="2448" y="898"/>
                </a:cubicBezTo>
                <a:cubicBezTo>
                  <a:pt x="2449" y="900"/>
                  <a:pt x="2449" y="900"/>
                  <a:pt x="2449" y="900"/>
                </a:cubicBezTo>
                <a:cubicBezTo>
                  <a:pt x="2448" y="904"/>
                  <a:pt x="2448" y="904"/>
                  <a:pt x="2448" y="904"/>
                </a:cubicBezTo>
                <a:lnTo>
                  <a:pt x="2449" y="905"/>
                </a:lnTo>
                <a:close/>
                <a:moveTo>
                  <a:pt x="2451" y="940"/>
                </a:moveTo>
                <a:cubicBezTo>
                  <a:pt x="2452" y="938"/>
                  <a:pt x="2452" y="938"/>
                  <a:pt x="2452" y="938"/>
                </a:cubicBezTo>
                <a:cubicBezTo>
                  <a:pt x="2450" y="939"/>
                  <a:pt x="2450" y="939"/>
                  <a:pt x="2450" y="939"/>
                </a:cubicBezTo>
                <a:lnTo>
                  <a:pt x="2451" y="940"/>
                </a:lnTo>
                <a:close/>
                <a:moveTo>
                  <a:pt x="2421" y="793"/>
                </a:moveTo>
                <a:cubicBezTo>
                  <a:pt x="2421" y="793"/>
                  <a:pt x="2421" y="794"/>
                  <a:pt x="2421" y="794"/>
                </a:cubicBezTo>
                <a:cubicBezTo>
                  <a:pt x="2422" y="796"/>
                  <a:pt x="2422" y="796"/>
                  <a:pt x="2422" y="796"/>
                </a:cubicBezTo>
                <a:cubicBezTo>
                  <a:pt x="2421" y="798"/>
                  <a:pt x="2421" y="798"/>
                  <a:pt x="2421" y="798"/>
                </a:cubicBezTo>
                <a:cubicBezTo>
                  <a:pt x="2422" y="799"/>
                  <a:pt x="2422" y="799"/>
                  <a:pt x="2422" y="799"/>
                </a:cubicBezTo>
                <a:cubicBezTo>
                  <a:pt x="2424" y="796"/>
                  <a:pt x="2424" y="796"/>
                  <a:pt x="2424" y="796"/>
                </a:cubicBezTo>
                <a:cubicBezTo>
                  <a:pt x="2423" y="795"/>
                  <a:pt x="2423" y="795"/>
                  <a:pt x="2423" y="795"/>
                </a:cubicBezTo>
                <a:lnTo>
                  <a:pt x="2421" y="793"/>
                </a:lnTo>
                <a:close/>
                <a:moveTo>
                  <a:pt x="2446" y="922"/>
                </a:moveTo>
                <a:cubicBezTo>
                  <a:pt x="2446" y="924"/>
                  <a:pt x="2446" y="924"/>
                  <a:pt x="2446" y="924"/>
                </a:cubicBezTo>
                <a:cubicBezTo>
                  <a:pt x="2446" y="924"/>
                  <a:pt x="2446" y="926"/>
                  <a:pt x="2446" y="926"/>
                </a:cubicBezTo>
                <a:cubicBezTo>
                  <a:pt x="2448" y="926"/>
                  <a:pt x="2448" y="926"/>
                  <a:pt x="2448" y="926"/>
                </a:cubicBezTo>
                <a:cubicBezTo>
                  <a:pt x="2449" y="923"/>
                  <a:pt x="2449" y="923"/>
                  <a:pt x="2449" y="923"/>
                </a:cubicBezTo>
                <a:cubicBezTo>
                  <a:pt x="2448" y="921"/>
                  <a:pt x="2448" y="921"/>
                  <a:pt x="2448" y="921"/>
                </a:cubicBezTo>
                <a:lnTo>
                  <a:pt x="2446" y="922"/>
                </a:lnTo>
                <a:close/>
                <a:moveTo>
                  <a:pt x="2508" y="953"/>
                </a:moveTo>
                <a:cubicBezTo>
                  <a:pt x="2508" y="950"/>
                  <a:pt x="2508" y="950"/>
                  <a:pt x="2508" y="950"/>
                </a:cubicBezTo>
                <a:cubicBezTo>
                  <a:pt x="2508" y="950"/>
                  <a:pt x="2507" y="950"/>
                  <a:pt x="2507" y="950"/>
                </a:cubicBezTo>
                <a:cubicBezTo>
                  <a:pt x="2507" y="951"/>
                  <a:pt x="2507" y="951"/>
                  <a:pt x="2507" y="951"/>
                </a:cubicBezTo>
                <a:cubicBezTo>
                  <a:pt x="2507" y="952"/>
                  <a:pt x="2507" y="952"/>
                  <a:pt x="2507" y="952"/>
                </a:cubicBezTo>
                <a:cubicBezTo>
                  <a:pt x="2507" y="954"/>
                  <a:pt x="2507" y="954"/>
                  <a:pt x="2507" y="954"/>
                </a:cubicBezTo>
                <a:lnTo>
                  <a:pt x="2508" y="953"/>
                </a:lnTo>
                <a:close/>
                <a:moveTo>
                  <a:pt x="2442" y="915"/>
                </a:moveTo>
                <a:cubicBezTo>
                  <a:pt x="2444" y="915"/>
                  <a:pt x="2444" y="915"/>
                  <a:pt x="2444" y="915"/>
                </a:cubicBezTo>
                <a:cubicBezTo>
                  <a:pt x="2443" y="914"/>
                  <a:pt x="2443" y="914"/>
                  <a:pt x="2443" y="914"/>
                </a:cubicBezTo>
                <a:lnTo>
                  <a:pt x="2442" y="915"/>
                </a:lnTo>
                <a:close/>
                <a:moveTo>
                  <a:pt x="2724" y="696"/>
                </a:moveTo>
                <a:cubicBezTo>
                  <a:pt x="2722" y="695"/>
                  <a:pt x="2722" y="695"/>
                  <a:pt x="2722" y="695"/>
                </a:cubicBezTo>
                <a:cubicBezTo>
                  <a:pt x="2721" y="695"/>
                  <a:pt x="2721" y="695"/>
                  <a:pt x="2721" y="695"/>
                </a:cubicBezTo>
                <a:cubicBezTo>
                  <a:pt x="2720" y="695"/>
                  <a:pt x="2720" y="695"/>
                  <a:pt x="2720" y="695"/>
                </a:cubicBezTo>
                <a:cubicBezTo>
                  <a:pt x="2720" y="696"/>
                  <a:pt x="2720" y="696"/>
                  <a:pt x="2720" y="696"/>
                </a:cubicBezTo>
                <a:cubicBezTo>
                  <a:pt x="2722" y="697"/>
                  <a:pt x="2722" y="697"/>
                  <a:pt x="2722" y="697"/>
                </a:cubicBezTo>
                <a:cubicBezTo>
                  <a:pt x="2724" y="698"/>
                  <a:pt x="2724" y="698"/>
                  <a:pt x="2724" y="698"/>
                </a:cubicBezTo>
                <a:lnTo>
                  <a:pt x="2724" y="696"/>
                </a:lnTo>
                <a:close/>
                <a:moveTo>
                  <a:pt x="2607" y="838"/>
                </a:moveTo>
                <a:cubicBezTo>
                  <a:pt x="2609" y="838"/>
                  <a:pt x="2609" y="838"/>
                  <a:pt x="2609" y="838"/>
                </a:cubicBezTo>
                <a:cubicBezTo>
                  <a:pt x="2610" y="839"/>
                  <a:pt x="2610" y="839"/>
                  <a:pt x="2610" y="839"/>
                </a:cubicBezTo>
                <a:cubicBezTo>
                  <a:pt x="2612" y="839"/>
                  <a:pt x="2612" y="839"/>
                  <a:pt x="2612" y="839"/>
                </a:cubicBezTo>
                <a:cubicBezTo>
                  <a:pt x="2614" y="840"/>
                  <a:pt x="2614" y="840"/>
                  <a:pt x="2614" y="840"/>
                </a:cubicBezTo>
                <a:cubicBezTo>
                  <a:pt x="2615" y="839"/>
                  <a:pt x="2615" y="839"/>
                  <a:pt x="2615" y="839"/>
                </a:cubicBezTo>
                <a:cubicBezTo>
                  <a:pt x="2615" y="838"/>
                  <a:pt x="2615" y="838"/>
                  <a:pt x="2615" y="838"/>
                </a:cubicBezTo>
                <a:cubicBezTo>
                  <a:pt x="2617" y="837"/>
                  <a:pt x="2617" y="837"/>
                  <a:pt x="2617" y="837"/>
                </a:cubicBezTo>
                <a:cubicBezTo>
                  <a:pt x="2619" y="838"/>
                  <a:pt x="2619" y="838"/>
                  <a:pt x="2619" y="838"/>
                </a:cubicBezTo>
                <a:cubicBezTo>
                  <a:pt x="2620" y="836"/>
                  <a:pt x="2620" y="836"/>
                  <a:pt x="2620" y="836"/>
                </a:cubicBezTo>
                <a:cubicBezTo>
                  <a:pt x="2620" y="835"/>
                  <a:pt x="2620" y="835"/>
                  <a:pt x="2620" y="835"/>
                </a:cubicBezTo>
                <a:cubicBezTo>
                  <a:pt x="2622" y="835"/>
                  <a:pt x="2622" y="835"/>
                  <a:pt x="2622" y="835"/>
                </a:cubicBezTo>
                <a:cubicBezTo>
                  <a:pt x="2623" y="833"/>
                  <a:pt x="2623" y="833"/>
                  <a:pt x="2623" y="833"/>
                </a:cubicBezTo>
                <a:cubicBezTo>
                  <a:pt x="2623" y="831"/>
                  <a:pt x="2623" y="831"/>
                  <a:pt x="2623" y="831"/>
                </a:cubicBezTo>
                <a:cubicBezTo>
                  <a:pt x="2624" y="828"/>
                  <a:pt x="2624" y="828"/>
                  <a:pt x="2624" y="828"/>
                </a:cubicBezTo>
                <a:cubicBezTo>
                  <a:pt x="2625" y="827"/>
                  <a:pt x="2625" y="827"/>
                  <a:pt x="2625" y="827"/>
                </a:cubicBezTo>
                <a:cubicBezTo>
                  <a:pt x="2626" y="826"/>
                  <a:pt x="2626" y="826"/>
                  <a:pt x="2626" y="826"/>
                </a:cubicBezTo>
                <a:cubicBezTo>
                  <a:pt x="2627" y="823"/>
                  <a:pt x="2627" y="823"/>
                  <a:pt x="2627" y="823"/>
                </a:cubicBezTo>
                <a:cubicBezTo>
                  <a:pt x="2626" y="821"/>
                  <a:pt x="2626" y="821"/>
                  <a:pt x="2626" y="821"/>
                </a:cubicBezTo>
                <a:cubicBezTo>
                  <a:pt x="2624" y="819"/>
                  <a:pt x="2624" y="819"/>
                  <a:pt x="2624" y="819"/>
                </a:cubicBezTo>
                <a:cubicBezTo>
                  <a:pt x="2622" y="819"/>
                  <a:pt x="2622" y="819"/>
                  <a:pt x="2622" y="819"/>
                </a:cubicBezTo>
                <a:cubicBezTo>
                  <a:pt x="2620" y="820"/>
                  <a:pt x="2620" y="820"/>
                  <a:pt x="2620" y="820"/>
                </a:cubicBezTo>
                <a:cubicBezTo>
                  <a:pt x="2620" y="820"/>
                  <a:pt x="2619" y="819"/>
                  <a:pt x="2619" y="819"/>
                </a:cubicBezTo>
                <a:cubicBezTo>
                  <a:pt x="2617" y="819"/>
                  <a:pt x="2617" y="819"/>
                  <a:pt x="2617" y="819"/>
                </a:cubicBezTo>
                <a:cubicBezTo>
                  <a:pt x="2616" y="819"/>
                  <a:pt x="2616" y="819"/>
                  <a:pt x="2616" y="819"/>
                </a:cubicBezTo>
                <a:cubicBezTo>
                  <a:pt x="2615" y="820"/>
                  <a:pt x="2615" y="820"/>
                  <a:pt x="2615" y="820"/>
                </a:cubicBezTo>
                <a:cubicBezTo>
                  <a:pt x="2613" y="820"/>
                  <a:pt x="2613" y="820"/>
                  <a:pt x="2613" y="820"/>
                </a:cubicBezTo>
                <a:cubicBezTo>
                  <a:pt x="2611" y="821"/>
                  <a:pt x="2611" y="821"/>
                  <a:pt x="2611" y="821"/>
                </a:cubicBezTo>
                <a:cubicBezTo>
                  <a:pt x="2609" y="821"/>
                  <a:pt x="2609" y="821"/>
                  <a:pt x="2609" y="821"/>
                </a:cubicBezTo>
                <a:cubicBezTo>
                  <a:pt x="2609" y="823"/>
                  <a:pt x="2609" y="823"/>
                  <a:pt x="2609" y="823"/>
                </a:cubicBezTo>
                <a:cubicBezTo>
                  <a:pt x="2606" y="825"/>
                  <a:pt x="2606" y="825"/>
                  <a:pt x="2606" y="825"/>
                </a:cubicBezTo>
                <a:cubicBezTo>
                  <a:pt x="2603" y="828"/>
                  <a:pt x="2603" y="828"/>
                  <a:pt x="2603" y="828"/>
                </a:cubicBezTo>
                <a:cubicBezTo>
                  <a:pt x="2604" y="829"/>
                  <a:pt x="2604" y="829"/>
                  <a:pt x="2604" y="829"/>
                </a:cubicBezTo>
                <a:cubicBezTo>
                  <a:pt x="2604" y="833"/>
                  <a:pt x="2604" y="833"/>
                  <a:pt x="2604" y="833"/>
                </a:cubicBezTo>
                <a:cubicBezTo>
                  <a:pt x="2605" y="835"/>
                  <a:pt x="2605" y="835"/>
                  <a:pt x="2605" y="835"/>
                </a:cubicBezTo>
                <a:cubicBezTo>
                  <a:pt x="2605" y="836"/>
                  <a:pt x="2605" y="836"/>
                  <a:pt x="2605" y="836"/>
                </a:cubicBezTo>
                <a:lnTo>
                  <a:pt x="2607" y="838"/>
                </a:lnTo>
                <a:close/>
                <a:moveTo>
                  <a:pt x="2691" y="1063"/>
                </a:moveTo>
                <a:cubicBezTo>
                  <a:pt x="2692" y="1063"/>
                  <a:pt x="2692" y="1063"/>
                  <a:pt x="2692" y="1063"/>
                </a:cubicBezTo>
                <a:cubicBezTo>
                  <a:pt x="2693" y="1062"/>
                  <a:pt x="2693" y="1062"/>
                  <a:pt x="2693" y="1062"/>
                </a:cubicBezTo>
                <a:cubicBezTo>
                  <a:pt x="2693" y="1060"/>
                  <a:pt x="2693" y="1060"/>
                  <a:pt x="2693" y="1060"/>
                </a:cubicBezTo>
                <a:cubicBezTo>
                  <a:pt x="2691" y="1060"/>
                  <a:pt x="2691" y="1060"/>
                  <a:pt x="2691" y="1060"/>
                </a:cubicBezTo>
                <a:cubicBezTo>
                  <a:pt x="2691" y="1060"/>
                  <a:pt x="2691" y="1060"/>
                  <a:pt x="2691" y="1060"/>
                </a:cubicBezTo>
                <a:cubicBezTo>
                  <a:pt x="2692" y="1059"/>
                  <a:pt x="2692" y="1059"/>
                  <a:pt x="2692" y="1059"/>
                </a:cubicBezTo>
                <a:cubicBezTo>
                  <a:pt x="2692" y="1057"/>
                  <a:pt x="2692" y="1057"/>
                  <a:pt x="2692" y="1057"/>
                </a:cubicBezTo>
                <a:cubicBezTo>
                  <a:pt x="2692" y="1057"/>
                  <a:pt x="2692" y="1057"/>
                  <a:pt x="2692" y="1057"/>
                </a:cubicBezTo>
                <a:cubicBezTo>
                  <a:pt x="2689" y="1057"/>
                  <a:pt x="2689" y="1057"/>
                  <a:pt x="2689" y="1057"/>
                </a:cubicBezTo>
                <a:cubicBezTo>
                  <a:pt x="2690" y="1056"/>
                  <a:pt x="2690" y="1056"/>
                  <a:pt x="2690" y="1056"/>
                </a:cubicBezTo>
                <a:cubicBezTo>
                  <a:pt x="2690" y="1055"/>
                  <a:pt x="2690" y="1055"/>
                  <a:pt x="2690" y="1055"/>
                </a:cubicBezTo>
                <a:cubicBezTo>
                  <a:pt x="2691" y="1055"/>
                  <a:pt x="2691" y="1055"/>
                  <a:pt x="2691" y="1055"/>
                </a:cubicBezTo>
                <a:cubicBezTo>
                  <a:pt x="2693" y="1054"/>
                  <a:pt x="2693" y="1054"/>
                  <a:pt x="2693" y="1054"/>
                </a:cubicBezTo>
                <a:cubicBezTo>
                  <a:pt x="2693" y="1053"/>
                  <a:pt x="2693" y="1053"/>
                  <a:pt x="2693" y="1053"/>
                </a:cubicBezTo>
                <a:cubicBezTo>
                  <a:pt x="2695" y="1051"/>
                  <a:pt x="2695" y="1051"/>
                  <a:pt x="2695" y="1051"/>
                </a:cubicBezTo>
                <a:cubicBezTo>
                  <a:pt x="2695" y="1049"/>
                  <a:pt x="2695" y="1049"/>
                  <a:pt x="2695" y="1049"/>
                </a:cubicBezTo>
                <a:cubicBezTo>
                  <a:pt x="2695" y="1047"/>
                  <a:pt x="2695" y="1047"/>
                  <a:pt x="2695" y="1047"/>
                </a:cubicBezTo>
                <a:cubicBezTo>
                  <a:pt x="2696" y="1048"/>
                  <a:pt x="2696" y="1048"/>
                  <a:pt x="2696" y="1048"/>
                </a:cubicBezTo>
                <a:cubicBezTo>
                  <a:pt x="2696" y="1050"/>
                  <a:pt x="2696" y="1050"/>
                  <a:pt x="2696" y="1050"/>
                </a:cubicBezTo>
                <a:cubicBezTo>
                  <a:pt x="2698" y="1048"/>
                  <a:pt x="2698" y="1048"/>
                  <a:pt x="2698" y="1048"/>
                </a:cubicBezTo>
                <a:cubicBezTo>
                  <a:pt x="2699" y="1046"/>
                  <a:pt x="2699" y="1046"/>
                  <a:pt x="2699" y="1046"/>
                </a:cubicBezTo>
                <a:cubicBezTo>
                  <a:pt x="2698" y="1043"/>
                  <a:pt x="2698" y="1043"/>
                  <a:pt x="2698" y="1043"/>
                </a:cubicBezTo>
                <a:cubicBezTo>
                  <a:pt x="2701" y="1041"/>
                  <a:pt x="2701" y="1041"/>
                  <a:pt x="2701" y="1041"/>
                </a:cubicBezTo>
                <a:cubicBezTo>
                  <a:pt x="2702" y="1038"/>
                  <a:pt x="2702" y="1038"/>
                  <a:pt x="2702" y="1038"/>
                </a:cubicBezTo>
                <a:cubicBezTo>
                  <a:pt x="2703" y="1036"/>
                  <a:pt x="2703" y="1036"/>
                  <a:pt x="2703" y="1036"/>
                </a:cubicBezTo>
                <a:cubicBezTo>
                  <a:pt x="2703" y="1032"/>
                  <a:pt x="2703" y="1032"/>
                  <a:pt x="2703" y="1032"/>
                </a:cubicBezTo>
                <a:cubicBezTo>
                  <a:pt x="2704" y="1031"/>
                  <a:pt x="2704" y="1031"/>
                  <a:pt x="2704" y="1031"/>
                </a:cubicBezTo>
                <a:cubicBezTo>
                  <a:pt x="2704" y="1030"/>
                  <a:pt x="2704" y="1030"/>
                  <a:pt x="2704" y="1030"/>
                </a:cubicBezTo>
                <a:cubicBezTo>
                  <a:pt x="2706" y="1028"/>
                  <a:pt x="2706" y="1028"/>
                  <a:pt x="2706" y="1028"/>
                </a:cubicBezTo>
                <a:cubicBezTo>
                  <a:pt x="2707" y="1029"/>
                  <a:pt x="2707" y="1029"/>
                  <a:pt x="2707" y="1029"/>
                </a:cubicBezTo>
                <a:cubicBezTo>
                  <a:pt x="2708" y="1028"/>
                  <a:pt x="2708" y="1028"/>
                  <a:pt x="2708" y="1028"/>
                </a:cubicBezTo>
                <a:cubicBezTo>
                  <a:pt x="2707" y="1025"/>
                  <a:pt x="2707" y="1025"/>
                  <a:pt x="2707" y="1025"/>
                </a:cubicBezTo>
                <a:cubicBezTo>
                  <a:pt x="2710" y="1029"/>
                  <a:pt x="2710" y="1029"/>
                  <a:pt x="2710" y="1029"/>
                </a:cubicBezTo>
                <a:cubicBezTo>
                  <a:pt x="2713" y="1029"/>
                  <a:pt x="2713" y="1029"/>
                  <a:pt x="2713" y="1029"/>
                </a:cubicBezTo>
                <a:cubicBezTo>
                  <a:pt x="2714" y="1028"/>
                  <a:pt x="2714" y="1028"/>
                  <a:pt x="2714" y="1028"/>
                </a:cubicBezTo>
                <a:cubicBezTo>
                  <a:pt x="2715" y="1028"/>
                  <a:pt x="2715" y="1028"/>
                  <a:pt x="2715" y="1028"/>
                </a:cubicBezTo>
                <a:cubicBezTo>
                  <a:pt x="2717" y="1028"/>
                  <a:pt x="2717" y="1028"/>
                  <a:pt x="2717" y="1028"/>
                </a:cubicBezTo>
                <a:cubicBezTo>
                  <a:pt x="2717" y="1026"/>
                  <a:pt x="2717" y="1026"/>
                  <a:pt x="2717" y="1026"/>
                </a:cubicBezTo>
                <a:cubicBezTo>
                  <a:pt x="2716" y="1026"/>
                  <a:pt x="2716" y="1026"/>
                  <a:pt x="2716" y="1026"/>
                </a:cubicBezTo>
                <a:cubicBezTo>
                  <a:pt x="2715" y="1024"/>
                  <a:pt x="2715" y="1024"/>
                  <a:pt x="2715" y="1024"/>
                </a:cubicBezTo>
                <a:cubicBezTo>
                  <a:pt x="2713" y="1022"/>
                  <a:pt x="2713" y="1022"/>
                  <a:pt x="2713" y="1022"/>
                </a:cubicBezTo>
                <a:cubicBezTo>
                  <a:pt x="2712" y="1022"/>
                  <a:pt x="2712" y="1022"/>
                  <a:pt x="2712" y="1022"/>
                </a:cubicBezTo>
                <a:cubicBezTo>
                  <a:pt x="2708" y="1018"/>
                  <a:pt x="2708" y="1018"/>
                  <a:pt x="2708" y="1018"/>
                </a:cubicBezTo>
                <a:cubicBezTo>
                  <a:pt x="2706" y="1018"/>
                  <a:pt x="2706" y="1018"/>
                  <a:pt x="2706" y="1018"/>
                </a:cubicBezTo>
                <a:cubicBezTo>
                  <a:pt x="2706" y="1016"/>
                  <a:pt x="2706" y="1016"/>
                  <a:pt x="2706" y="1016"/>
                </a:cubicBezTo>
                <a:cubicBezTo>
                  <a:pt x="2705" y="1015"/>
                  <a:pt x="2705" y="1015"/>
                  <a:pt x="2705" y="1015"/>
                </a:cubicBezTo>
                <a:cubicBezTo>
                  <a:pt x="2705" y="1014"/>
                  <a:pt x="2705" y="1014"/>
                  <a:pt x="2705" y="1014"/>
                </a:cubicBezTo>
                <a:cubicBezTo>
                  <a:pt x="2708" y="1013"/>
                  <a:pt x="2708" y="1013"/>
                  <a:pt x="2708" y="1013"/>
                </a:cubicBezTo>
                <a:cubicBezTo>
                  <a:pt x="2709" y="1011"/>
                  <a:pt x="2709" y="1011"/>
                  <a:pt x="2709" y="1011"/>
                </a:cubicBezTo>
                <a:cubicBezTo>
                  <a:pt x="2707" y="1010"/>
                  <a:pt x="2707" y="1010"/>
                  <a:pt x="2707" y="1010"/>
                </a:cubicBezTo>
                <a:cubicBezTo>
                  <a:pt x="2704" y="1006"/>
                  <a:pt x="2704" y="1006"/>
                  <a:pt x="2704" y="1006"/>
                </a:cubicBezTo>
                <a:cubicBezTo>
                  <a:pt x="2703" y="1004"/>
                  <a:pt x="2703" y="1004"/>
                  <a:pt x="2703" y="1004"/>
                </a:cubicBezTo>
                <a:cubicBezTo>
                  <a:pt x="2702" y="1003"/>
                  <a:pt x="2702" y="1003"/>
                  <a:pt x="2702" y="1003"/>
                </a:cubicBezTo>
                <a:cubicBezTo>
                  <a:pt x="2702" y="1001"/>
                  <a:pt x="2702" y="1001"/>
                  <a:pt x="2702" y="1001"/>
                </a:cubicBezTo>
                <a:cubicBezTo>
                  <a:pt x="2703" y="1001"/>
                  <a:pt x="2703" y="1001"/>
                  <a:pt x="2703" y="1001"/>
                </a:cubicBezTo>
                <a:cubicBezTo>
                  <a:pt x="2703" y="1000"/>
                  <a:pt x="2703" y="1000"/>
                  <a:pt x="2703" y="1000"/>
                </a:cubicBezTo>
                <a:cubicBezTo>
                  <a:pt x="2702" y="1000"/>
                  <a:pt x="2702" y="1000"/>
                  <a:pt x="2702" y="1000"/>
                </a:cubicBezTo>
                <a:cubicBezTo>
                  <a:pt x="2700" y="998"/>
                  <a:pt x="2700" y="998"/>
                  <a:pt x="2700" y="998"/>
                </a:cubicBezTo>
                <a:cubicBezTo>
                  <a:pt x="2701" y="997"/>
                  <a:pt x="2701" y="997"/>
                  <a:pt x="2701" y="997"/>
                </a:cubicBezTo>
                <a:cubicBezTo>
                  <a:pt x="2704" y="997"/>
                  <a:pt x="2704" y="997"/>
                  <a:pt x="2704" y="997"/>
                </a:cubicBezTo>
                <a:cubicBezTo>
                  <a:pt x="2706" y="997"/>
                  <a:pt x="2706" y="997"/>
                  <a:pt x="2706" y="997"/>
                </a:cubicBezTo>
                <a:cubicBezTo>
                  <a:pt x="2704" y="995"/>
                  <a:pt x="2704" y="995"/>
                  <a:pt x="2704" y="995"/>
                </a:cubicBezTo>
                <a:cubicBezTo>
                  <a:pt x="2702" y="994"/>
                  <a:pt x="2702" y="994"/>
                  <a:pt x="2702" y="994"/>
                </a:cubicBezTo>
                <a:cubicBezTo>
                  <a:pt x="2703" y="993"/>
                  <a:pt x="2703" y="993"/>
                  <a:pt x="2703" y="993"/>
                </a:cubicBezTo>
                <a:cubicBezTo>
                  <a:pt x="2702" y="992"/>
                  <a:pt x="2702" y="992"/>
                  <a:pt x="2702" y="992"/>
                </a:cubicBezTo>
                <a:cubicBezTo>
                  <a:pt x="2703" y="992"/>
                  <a:pt x="2703" y="992"/>
                  <a:pt x="2703" y="992"/>
                </a:cubicBezTo>
                <a:cubicBezTo>
                  <a:pt x="2703" y="991"/>
                  <a:pt x="2703" y="991"/>
                  <a:pt x="2703" y="991"/>
                </a:cubicBezTo>
                <a:cubicBezTo>
                  <a:pt x="2704" y="990"/>
                  <a:pt x="2704" y="990"/>
                  <a:pt x="2704" y="990"/>
                </a:cubicBezTo>
                <a:cubicBezTo>
                  <a:pt x="2706" y="992"/>
                  <a:pt x="2706" y="992"/>
                  <a:pt x="2706" y="992"/>
                </a:cubicBezTo>
                <a:cubicBezTo>
                  <a:pt x="2708" y="992"/>
                  <a:pt x="2708" y="992"/>
                  <a:pt x="2708" y="992"/>
                </a:cubicBezTo>
                <a:cubicBezTo>
                  <a:pt x="2710" y="991"/>
                  <a:pt x="2710" y="991"/>
                  <a:pt x="2710" y="991"/>
                </a:cubicBezTo>
                <a:cubicBezTo>
                  <a:pt x="2713" y="990"/>
                  <a:pt x="2713" y="990"/>
                  <a:pt x="2713" y="990"/>
                </a:cubicBezTo>
                <a:cubicBezTo>
                  <a:pt x="2713" y="989"/>
                  <a:pt x="2713" y="989"/>
                  <a:pt x="2713" y="989"/>
                </a:cubicBezTo>
                <a:cubicBezTo>
                  <a:pt x="2710" y="987"/>
                  <a:pt x="2710" y="987"/>
                  <a:pt x="2710" y="987"/>
                </a:cubicBezTo>
                <a:cubicBezTo>
                  <a:pt x="2710" y="984"/>
                  <a:pt x="2710" y="984"/>
                  <a:pt x="2710" y="984"/>
                </a:cubicBezTo>
                <a:cubicBezTo>
                  <a:pt x="2711" y="984"/>
                  <a:pt x="2711" y="984"/>
                  <a:pt x="2711" y="984"/>
                </a:cubicBezTo>
                <a:cubicBezTo>
                  <a:pt x="2715" y="984"/>
                  <a:pt x="2715" y="984"/>
                  <a:pt x="2715" y="984"/>
                </a:cubicBezTo>
                <a:cubicBezTo>
                  <a:pt x="2718" y="983"/>
                  <a:pt x="2718" y="983"/>
                  <a:pt x="2718" y="983"/>
                </a:cubicBezTo>
                <a:cubicBezTo>
                  <a:pt x="2721" y="982"/>
                  <a:pt x="2721" y="982"/>
                  <a:pt x="2721" y="982"/>
                </a:cubicBezTo>
                <a:cubicBezTo>
                  <a:pt x="2720" y="980"/>
                  <a:pt x="2720" y="980"/>
                  <a:pt x="2720" y="980"/>
                </a:cubicBezTo>
                <a:cubicBezTo>
                  <a:pt x="2719" y="980"/>
                  <a:pt x="2719" y="980"/>
                  <a:pt x="2719" y="980"/>
                </a:cubicBezTo>
                <a:cubicBezTo>
                  <a:pt x="2716" y="979"/>
                  <a:pt x="2716" y="979"/>
                  <a:pt x="2716" y="979"/>
                </a:cubicBezTo>
                <a:cubicBezTo>
                  <a:pt x="2714" y="978"/>
                  <a:pt x="2714" y="978"/>
                  <a:pt x="2714" y="978"/>
                </a:cubicBezTo>
                <a:cubicBezTo>
                  <a:pt x="2713" y="978"/>
                  <a:pt x="2713" y="978"/>
                  <a:pt x="2713" y="978"/>
                </a:cubicBezTo>
                <a:cubicBezTo>
                  <a:pt x="2710" y="976"/>
                  <a:pt x="2710" y="976"/>
                  <a:pt x="2710" y="976"/>
                </a:cubicBezTo>
                <a:cubicBezTo>
                  <a:pt x="2709" y="976"/>
                  <a:pt x="2709" y="976"/>
                  <a:pt x="2709" y="976"/>
                </a:cubicBezTo>
                <a:cubicBezTo>
                  <a:pt x="2707" y="977"/>
                  <a:pt x="2707" y="977"/>
                  <a:pt x="2707" y="977"/>
                </a:cubicBezTo>
                <a:cubicBezTo>
                  <a:pt x="2706" y="976"/>
                  <a:pt x="2706" y="976"/>
                  <a:pt x="2706" y="976"/>
                </a:cubicBezTo>
                <a:cubicBezTo>
                  <a:pt x="2708" y="974"/>
                  <a:pt x="2708" y="974"/>
                  <a:pt x="2708" y="974"/>
                </a:cubicBezTo>
                <a:cubicBezTo>
                  <a:pt x="2707" y="973"/>
                  <a:pt x="2707" y="973"/>
                  <a:pt x="2707" y="973"/>
                </a:cubicBezTo>
                <a:cubicBezTo>
                  <a:pt x="2707" y="973"/>
                  <a:pt x="2707" y="973"/>
                  <a:pt x="2707" y="973"/>
                </a:cubicBezTo>
                <a:cubicBezTo>
                  <a:pt x="2705" y="975"/>
                  <a:pt x="2705" y="975"/>
                  <a:pt x="2705" y="975"/>
                </a:cubicBezTo>
                <a:cubicBezTo>
                  <a:pt x="2704" y="974"/>
                  <a:pt x="2704" y="974"/>
                  <a:pt x="2704" y="974"/>
                </a:cubicBezTo>
                <a:cubicBezTo>
                  <a:pt x="2703" y="974"/>
                  <a:pt x="2703" y="974"/>
                  <a:pt x="2703" y="974"/>
                </a:cubicBezTo>
                <a:cubicBezTo>
                  <a:pt x="2704" y="971"/>
                  <a:pt x="2704" y="971"/>
                  <a:pt x="2704" y="971"/>
                </a:cubicBezTo>
                <a:cubicBezTo>
                  <a:pt x="2705" y="970"/>
                  <a:pt x="2705" y="970"/>
                  <a:pt x="2705" y="970"/>
                </a:cubicBezTo>
                <a:cubicBezTo>
                  <a:pt x="2705" y="969"/>
                  <a:pt x="2705" y="969"/>
                  <a:pt x="2705" y="969"/>
                </a:cubicBezTo>
                <a:cubicBezTo>
                  <a:pt x="2703" y="967"/>
                  <a:pt x="2703" y="967"/>
                  <a:pt x="2703" y="967"/>
                </a:cubicBezTo>
                <a:cubicBezTo>
                  <a:pt x="2702" y="968"/>
                  <a:pt x="2702" y="968"/>
                  <a:pt x="2702" y="968"/>
                </a:cubicBezTo>
                <a:cubicBezTo>
                  <a:pt x="2700" y="966"/>
                  <a:pt x="2700" y="966"/>
                  <a:pt x="2700" y="966"/>
                </a:cubicBezTo>
                <a:cubicBezTo>
                  <a:pt x="2700" y="963"/>
                  <a:pt x="2700" y="963"/>
                  <a:pt x="2700" y="963"/>
                </a:cubicBezTo>
                <a:cubicBezTo>
                  <a:pt x="2698" y="962"/>
                  <a:pt x="2698" y="962"/>
                  <a:pt x="2698" y="962"/>
                </a:cubicBezTo>
                <a:cubicBezTo>
                  <a:pt x="2697" y="963"/>
                  <a:pt x="2697" y="963"/>
                  <a:pt x="2697" y="963"/>
                </a:cubicBezTo>
                <a:cubicBezTo>
                  <a:pt x="2698" y="964"/>
                  <a:pt x="2698" y="964"/>
                  <a:pt x="2698" y="964"/>
                </a:cubicBezTo>
                <a:cubicBezTo>
                  <a:pt x="2695" y="967"/>
                  <a:pt x="2695" y="967"/>
                  <a:pt x="2695" y="967"/>
                </a:cubicBezTo>
                <a:cubicBezTo>
                  <a:pt x="2694" y="966"/>
                  <a:pt x="2694" y="966"/>
                  <a:pt x="2694" y="966"/>
                </a:cubicBezTo>
                <a:cubicBezTo>
                  <a:pt x="2695" y="965"/>
                  <a:pt x="2695" y="965"/>
                  <a:pt x="2695" y="965"/>
                </a:cubicBezTo>
                <a:cubicBezTo>
                  <a:pt x="2695" y="963"/>
                  <a:pt x="2695" y="963"/>
                  <a:pt x="2695" y="963"/>
                </a:cubicBezTo>
                <a:cubicBezTo>
                  <a:pt x="2693" y="963"/>
                  <a:pt x="2693" y="963"/>
                  <a:pt x="2693" y="963"/>
                </a:cubicBezTo>
                <a:cubicBezTo>
                  <a:pt x="2692" y="967"/>
                  <a:pt x="2692" y="967"/>
                  <a:pt x="2692" y="967"/>
                </a:cubicBezTo>
                <a:cubicBezTo>
                  <a:pt x="2691" y="968"/>
                  <a:pt x="2691" y="968"/>
                  <a:pt x="2691" y="968"/>
                </a:cubicBezTo>
                <a:cubicBezTo>
                  <a:pt x="2689" y="973"/>
                  <a:pt x="2689" y="973"/>
                  <a:pt x="2689" y="973"/>
                </a:cubicBezTo>
                <a:cubicBezTo>
                  <a:pt x="2688" y="975"/>
                  <a:pt x="2688" y="975"/>
                  <a:pt x="2688" y="975"/>
                </a:cubicBezTo>
                <a:cubicBezTo>
                  <a:pt x="2685" y="979"/>
                  <a:pt x="2685" y="979"/>
                  <a:pt x="2685" y="979"/>
                </a:cubicBezTo>
                <a:cubicBezTo>
                  <a:pt x="2683" y="979"/>
                  <a:pt x="2683" y="979"/>
                  <a:pt x="2683" y="979"/>
                </a:cubicBezTo>
                <a:cubicBezTo>
                  <a:pt x="2680" y="980"/>
                  <a:pt x="2680" y="980"/>
                  <a:pt x="2680" y="980"/>
                </a:cubicBezTo>
                <a:cubicBezTo>
                  <a:pt x="2679" y="981"/>
                  <a:pt x="2679" y="981"/>
                  <a:pt x="2679" y="981"/>
                </a:cubicBezTo>
                <a:cubicBezTo>
                  <a:pt x="2680" y="981"/>
                  <a:pt x="2680" y="981"/>
                  <a:pt x="2680" y="981"/>
                </a:cubicBezTo>
                <a:cubicBezTo>
                  <a:pt x="2679" y="982"/>
                  <a:pt x="2679" y="982"/>
                  <a:pt x="2679" y="982"/>
                </a:cubicBezTo>
                <a:cubicBezTo>
                  <a:pt x="2680" y="983"/>
                  <a:pt x="2680" y="983"/>
                  <a:pt x="2680" y="983"/>
                </a:cubicBezTo>
                <a:cubicBezTo>
                  <a:pt x="2682" y="982"/>
                  <a:pt x="2682" y="982"/>
                  <a:pt x="2682" y="982"/>
                </a:cubicBezTo>
                <a:cubicBezTo>
                  <a:pt x="2682" y="984"/>
                  <a:pt x="2682" y="984"/>
                  <a:pt x="2682" y="984"/>
                </a:cubicBezTo>
                <a:cubicBezTo>
                  <a:pt x="2680" y="984"/>
                  <a:pt x="2680" y="984"/>
                  <a:pt x="2680" y="984"/>
                </a:cubicBezTo>
                <a:cubicBezTo>
                  <a:pt x="2680" y="985"/>
                  <a:pt x="2680" y="985"/>
                  <a:pt x="2680" y="985"/>
                </a:cubicBezTo>
                <a:cubicBezTo>
                  <a:pt x="2679" y="986"/>
                  <a:pt x="2679" y="986"/>
                  <a:pt x="2679" y="986"/>
                </a:cubicBezTo>
                <a:cubicBezTo>
                  <a:pt x="2678" y="986"/>
                  <a:pt x="2678" y="986"/>
                  <a:pt x="2678" y="986"/>
                </a:cubicBezTo>
                <a:cubicBezTo>
                  <a:pt x="2678" y="986"/>
                  <a:pt x="2678" y="986"/>
                  <a:pt x="2678" y="986"/>
                </a:cubicBezTo>
                <a:cubicBezTo>
                  <a:pt x="2678" y="985"/>
                  <a:pt x="2678" y="985"/>
                  <a:pt x="2678" y="985"/>
                </a:cubicBezTo>
                <a:cubicBezTo>
                  <a:pt x="2678" y="985"/>
                  <a:pt x="2678" y="985"/>
                  <a:pt x="2678" y="985"/>
                </a:cubicBezTo>
                <a:cubicBezTo>
                  <a:pt x="2678" y="983"/>
                  <a:pt x="2678" y="983"/>
                  <a:pt x="2678" y="983"/>
                </a:cubicBezTo>
                <a:cubicBezTo>
                  <a:pt x="2676" y="983"/>
                  <a:pt x="2676" y="983"/>
                  <a:pt x="2676" y="983"/>
                </a:cubicBezTo>
                <a:cubicBezTo>
                  <a:pt x="2673" y="985"/>
                  <a:pt x="2673" y="985"/>
                  <a:pt x="2673" y="985"/>
                </a:cubicBezTo>
                <a:cubicBezTo>
                  <a:pt x="2670" y="986"/>
                  <a:pt x="2670" y="986"/>
                  <a:pt x="2670" y="986"/>
                </a:cubicBezTo>
                <a:cubicBezTo>
                  <a:pt x="2669" y="987"/>
                  <a:pt x="2669" y="987"/>
                  <a:pt x="2669" y="987"/>
                </a:cubicBezTo>
                <a:cubicBezTo>
                  <a:pt x="2668" y="989"/>
                  <a:pt x="2668" y="989"/>
                  <a:pt x="2668" y="989"/>
                </a:cubicBezTo>
                <a:cubicBezTo>
                  <a:pt x="2668" y="991"/>
                  <a:pt x="2668" y="991"/>
                  <a:pt x="2668" y="991"/>
                </a:cubicBezTo>
                <a:cubicBezTo>
                  <a:pt x="2665" y="993"/>
                  <a:pt x="2665" y="993"/>
                  <a:pt x="2665" y="993"/>
                </a:cubicBezTo>
                <a:cubicBezTo>
                  <a:pt x="2664" y="995"/>
                  <a:pt x="2664" y="995"/>
                  <a:pt x="2664" y="995"/>
                </a:cubicBezTo>
                <a:cubicBezTo>
                  <a:pt x="2661" y="998"/>
                  <a:pt x="2661" y="998"/>
                  <a:pt x="2661" y="998"/>
                </a:cubicBezTo>
                <a:cubicBezTo>
                  <a:pt x="2661" y="1000"/>
                  <a:pt x="2661" y="1000"/>
                  <a:pt x="2661" y="1000"/>
                </a:cubicBezTo>
                <a:cubicBezTo>
                  <a:pt x="2658" y="1003"/>
                  <a:pt x="2658" y="1003"/>
                  <a:pt x="2658" y="1003"/>
                </a:cubicBezTo>
                <a:cubicBezTo>
                  <a:pt x="2656" y="1005"/>
                  <a:pt x="2656" y="1005"/>
                  <a:pt x="2656" y="1005"/>
                </a:cubicBezTo>
                <a:cubicBezTo>
                  <a:pt x="2647" y="1007"/>
                  <a:pt x="2647" y="1007"/>
                  <a:pt x="2647" y="1007"/>
                </a:cubicBezTo>
                <a:cubicBezTo>
                  <a:pt x="2646" y="1008"/>
                  <a:pt x="2646" y="1008"/>
                  <a:pt x="2646" y="1008"/>
                </a:cubicBezTo>
                <a:cubicBezTo>
                  <a:pt x="2647" y="1010"/>
                  <a:pt x="2647" y="1010"/>
                  <a:pt x="2647" y="1010"/>
                </a:cubicBezTo>
                <a:cubicBezTo>
                  <a:pt x="2648" y="1011"/>
                  <a:pt x="2648" y="1011"/>
                  <a:pt x="2648" y="1011"/>
                </a:cubicBezTo>
                <a:cubicBezTo>
                  <a:pt x="2647" y="1011"/>
                  <a:pt x="2647" y="1011"/>
                  <a:pt x="2647" y="1011"/>
                </a:cubicBezTo>
                <a:cubicBezTo>
                  <a:pt x="2645" y="1012"/>
                  <a:pt x="2645" y="1012"/>
                  <a:pt x="2645" y="1012"/>
                </a:cubicBezTo>
                <a:cubicBezTo>
                  <a:pt x="2643" y="1012"/>
                  <a:pt x="2643" y="1012"/>
                  <a:pt x="2643" y="1012"/>
                </a:cubicBezTo>
                <a:cubicBezTo>
                  <a:pt x="2642" y="1013"/>
                  <a:pt x="2642" y="1013"/>
                  <a:pt x="2642" y="1013"/>
                </a:cubicBezTo>
                <a:cubicBezTo>
                  <a:pt x="2641" y="1015"/>
                  <a:pt x="2641" y="1015"/>
                  <a:pt x="2641" y="1015"/>
                </a:cubicBezTo>
                <a:cubicBezTo>
                  <a:pt x="2641" y="1018"/>
                  <a:pt x="2641" y="1018"/>
                  <a:pt x="2641" y="1018"/>
                </a:cubicBezTo>
                <a:cubicBezTo>
                  <a:pt x="2639" y="1021"/>
                  <a:pt x="2639" y="1021"/>
                  <a:pt x="2639" y="1021"/>
                </a:cubicBezTo>
                <a:cubicBezTo>
                  <a:pt x="2639" y="1021"/>
                  <a:pt x="2639" y="1021"/>
                  <a:pt x="2639" y="1021"/>
                </a:cubicBezTo>
                <a:cubicBezTo>
                  <a:pt x="2635" y="1021"/>
                  <a:pt x="2635" y="1021"/>
                  <a:pt x="2635" y="1021"/>
                </a:cubicBezTo>
                <a:cubicBezTo>
                  <a:pt x="2631" y="1019"/>
                  <a:pt x="2631" y="1019"/>
                  <a:pt x="2631" y="1019"/>
                </a:cubicBezTo>
                <a:cubicBezTo>
                  <a:pt x="2628" y="1020"/>
                  <a:pt x="2628" y="1020"/>
                  <a:pt x="2628" y="1020"/>
                </a:cubicBezTo>
                <a:cubicBezTo>
                  <a:pt x="2627" y="1018"/>
                  <a:pt x="2627" y="1018"/>
                  <a:pt x="2627" y="1018"/>
                </a:cubicBezTo>
                <a:cubicBezTo>
                  <a:pt x="2625" y="1016"/>
                  <a:pt x="2625" y="1016"/>
                  <a:pt x="2625" y="1016"/>
                </a:cubicBezTo>
                <a:cubicBezTo>
                  <a:pt x="2625" y="1016"/>
                  <a:pt x="2625" y="1016"/>
                  <a:pt x="2625" y="1016"/>
                </a:cubicBezTo>
                <a:cubicBezTo>
                  <a:pt x="2623" y="1017"/>
                  <a:pt x="2623" y="1017"/>
                  <a:pt x="2623" y="1017"/>
                </a:cubicBezTo>
                <a:cubicBezTo>
                  <a:pt x="2622" y="1018"/>
                  <a:pt x="2622" y="1018"/>
                  <a:pt x="2622" y="1018"/>
                </a:cubicBezTo>
                <a:cubicBezTo>
                  <a:pt x="2620" y="1021"/>
                  <a:pt x="2620" y="1021"/>
                  <a:pt x="2620" y="1021"/>
                </a:cubicBezTo>
                <a:cubicBezTo>
                  <a:pt x="2618" y="1024"/>
                  <a:pt x="2618" y="1024"/>
                  <a:pt x="2618" y="1024"/>
                </a:cubicBezTo>
                <a:cubicBezTo>
                  <a:pt x="2618" y="1026"/>
                  <a:pt x="2618" y="1026"/>
                  <a:pt x="2618" y="1026"/>
                </a:cubicBezTo>
                <a:cubicBezTo>
                  <a:pt x="2618" y="1027"/>
                  <a:pt x="2618" y="1027"/>
                  <a:pt x="2618" y="1027"/>
                </a:cubicBezTo>
                <a:cubicBezTo>
                  <a:pt x="2618" y="1028"/>
                  <a:pt x="2618" y="1028"/>
                  <a:pt x="2618" y="1028"/>
                </a:cubicBezTo>
                <a:cubicBezTo>
                  <a:pt x="2617" y="1029"/>
                  <a:pt x="2617" y="1029"/>
                  <a:pt x="2617" y="1029"/>
                </a:cubicBezTo>
                <a:cubicBezTo>
                  <a:pt x="2617" y="1033"/>
                  <a:pt x="2617" y="1033"/>
                  <a:pt x="2617" y="1033"/>
                </a:cubicBezTo>
                <a:cubicBezTo>
                  <a:pt x="2620" y="1037"/>
                  <a:pt x="2620" y="1037"/>
                  <a:pt x="2620" y="1037"/>
                </a:cubicBezTo>
                <a:cubicBezTo>
                  <a:pt x="2621" y="1038"/>
                  <a:pt x="2621" y="1038"/>
                  <a:pt x="2621" y="1038"/>
                </a:cubicBezTo>
                <a:cubicBezTo>
                  <a:pt x="2620" y="1038"/>
                  <a:pt x="2620" y="1038"/>
                  <a:pt x="2620" y="1038"/>
                </a:cubicBezTo>
                <a:cubicBezTo>
                  <a:pt x="2619" y="1038"/>
                  <a:pt x="2619" y="1038"/>
                  <a:pt x="2619" y="1038"/>
                </a:cubicBezTo>
                <a:cubicBezTo>
                  <a:pt x="2621" y="1040"/>
                  <a:pt x="2621" y="1040"/>
                  <a:pt x="2621" y="1040"/>
                </a:cubicBezTo>
                <a:cubicBezTo>
                  <a:pt x="2623" y="1041"/>
                  <a:pt x="2623" y="1041"/>
                  <a:pt x="2623" y="1041"/>
                </a:cubicBezTo>
                <a:cubicBezTo>
                  <a:pt x="2624" y="1041"/>
                  <a:pt x="2624" y="1041"/>
                  <a:pt x="2624" y="1041"/>
                </a:cubicBezTo>
                <a:cubicBezTo>
                  <a:pt x="2627" y="1040"/>
                  <a:pt x="2627" y="1040"/>
                  <a:pt x="2627" y="1040"/>
                </a:cubicBezTo>
                <a:cubicBezTo>
                  <a:pt x="2630" y="1039"/>
                  <a:pt x="2630" y="1039"/>
                  <a:pt x="2630" y="1039"/>
                </a:cubicBezTo>
                <a:cubicBezTo>
                  <a:pt x="2632" y="1039"/>
                  <a:pt x="2632" y="1039"/>
                  <a:pt x="2632" y="1039"/>
                </a:cubicBezTo>
                <a:cubicBezTo>
                  <a:pt x="2630" y="1039"/>
                  <a:pt x="2630" y="1039"/>
                  <a:pt x="2630" y="1039"/>
                </a:cubicBezTo>
                <a:cubicBezTo>
                  <a:pt x="2627" y="1041"/>
                  <a:pt x="2627" y="1041"/>
                  <a:pt x="2627" y="1041"/>
                </a:cubicBezTo>
                <a:cubicBezTo>
                  <a:pt x="2624" y="1042"/>
                  <a:pt x="2624" y="1042"/>
                  <a:pt x="2624" y="1042"/>
                </a:cubicBezTo>
                <a:cubicBezTo>
                  <a:pt x="2622" y="1043"/>
                  <a:pt x="2622" y="1043"/>
                  <a:pt x="2622" y="1043"/>
                </a:cubicBezTo>
                <a:cubicBezTo>
                  <a:pt x="2620" y="1043"/>
                  <a:pt x="2620" y="1043"/>
                  <a:pt x="2620" y="1043"/>
                </a:cubicBezTo>
                <a:cubicBezTo>
                  <a:pt x="2620" y="1044"/>
                  <a:pt x="2620" y="1044"/>
                  <a:pt x="2620" y="1044"/>
                </a:cubicBezTo>
                <a:cubicBezTo>
                  <a:pt x="2623" y="1045"/>
                  <a:pt x="2623" y="1045"/>
                  <a:pt x="2623" y="1045"/>
                </a:cubicBezTo>
                <a:cubicBezTo>
                  <a:pt x="2625" y="1046"/>
                  <a:pt x="2625" y="1046"/>
                  <a:pt x="2625" y="1046"/>
                </a:cubicBezTo>
                <a:cubicBezTo>
                  <a:pt x="2628" y="1049"/>
                  <a:pt x="2628" y="1049"/>
                  <a:pt x="2628" y="1049"/>
                </a:cubicBezTo>
                <a:cubicBezTo>
                  <a:pt x="2629" y="1051"/>
                  <a:pt x="2629" y="1051"/>
                  <a:pt x="2629" y="1051"/>
                </a:cubicBezTo>
                <a:cubicBezTo>
                  <a:pt x="2629" y="1053"/>
                  <a:pt x="2629" y="1053"/>
                  <a:pt x="2629" y="1053"/>
                </a:cubicBezTo>
                <a:cubicBezTo>
                  <a:pt x="2628" y="1055"/>
                  <a:pt x="2628" y="1055"/>
                  <a:pt x="2628" y="1055"/>
                </a:cubicBezTo>
                <a:cubicBezTo>
                  <a:pt x="2627" y="1056"/>
                  <a:pt x="2627" y="1056"/>
                  <a:pt x="2627" y="1056"/>
                </a:cubicBezTo>
                <a:cubicBezTo>
                  <a:pt x="2627" y="1057"/>
                  <a:pt x="2627" y="1057"/>
                  <a:pt x="2627" y="1057"/>
                </a:cubicBezTo>
                <a:cubicBezTo>
                  <a:pt x="2629" y="1058"/>
                  <a:pt x="2629" y="1058"/>
                  <a:pt x="2629" y="1058"/>
                </a:cubicBezTo>
                <a:cubicBezTo>
                  <a:pt x="2630" y="1063"/>
                  <a:pt x="2630" y="1063"/>
                  <a:pt x="2630" y="1063"/>
                </a:cubicBezTo>
                <a:cubicBezTo>
                  <a:pt x="2630" y="1065"/>
                  <a:pt x="2630" y="1065"/>
                  <a:pt x="2630" y="1065"/>
                </a:cubicBezTo>
                <a:cubicBezTo>
                  <a:pt x="2631" y="1068"/>
                  <a:pt x="2631" y="1068"/>
                  <a:pt x="2631" y="1068"/>
                </a:cubicBezTo>
                <a:cubicBezTo>
                  <a:pt x="2632" y="1068"/>
                  <a:pt x="2632" y="1068"/>
                  <a:pt x="2632" y="1068"/>
                </a:cubicBezTo>
                <a:cubicBezTo>
                  <a:pt x="2634" y="1067"/>
                  <a:pt x="2634" y="1067"/>
                  <a:pt x="2634" y="1067"/>
                </a:cubicBezTo>
                <a:cubicBezTo>
                  <a:pt x="2634" y="1068"/>
                  <a:pt x="2634" y="1068"/>
                  <a:pt x="2634" y="1068"/>
                </a:cubicBezTo>
                <a:cubicBezTo>
                  <a:pt x="2636" y="1068"/>
                  <a:pt x="2636" y="1068"/>
                  <a:pt x="2636" y="1068"/>
                </a:cubicBezTo>
                <a:cubicBezTo>
                  <a:pt x="2638" y="1069"/>
                  <a:pt x="2638" y="1069"/>
                  <a:pt x="2638" y="1069"/>
                </a:cubicBezTo>
                <a:cubicBezTo>
                  <a:pt x="2640" y="1069"/>
                  <a:pt x="2640" y="1069"/>
                  <a:pt x="2640" y="1069"/>
                </a:cubicBezTo>
                <a:cubicBezTo>
                  <a:pt x="2642" y="1067"/>
                  <a:pt x="2642" y="1067"/>
                  <a:pt x="2642" y="1067"/>
                </a:cubicBezTo>
                <a:cubicBezTo>
                  <a:pt x="2643" y="1068"/>
                  <a:pt x="2643" y="1068"/>
                  <a:pt x="2643" y="1068"/>
                </a:cubicBezTo>
                <a:cubicBezTo>
                  <a:pt x="2645" y="1067"/>
                  <a:pt x="2645" y="1067"/>
                  <a:pt x="2645" y="1067"/>
                </a:cubicBezTo>
                <a:cubicBezTo>
                  <a:pt x="2646" y="1065"/>
                  <a:pt x="2646" y="1065"/>
                  <a:pt x="2646" y="1065"/>
                </a:cubicBezTo>
                <a:cubicBezTo>
                  <a:pt x="2645" y="1064"/>
                  <a:pt x="2645" y="1064"/>
                  <a:pt x="2645" y="1064"/>
                </a:cubicBezTo>
                <a:cubicBezTo>
                  <a:pt x="2646" y="1066"/>
                  <a:pt x="2646" y="1066"/>
                  <a:pt x="2646" y="1066"/>
                </a:cubicBezTo>
                <a:cubicBezTo>
                  <a:pt x="2646" y="1067"/>
                  <a:pt x="2646" y="1067"/>
                  <a:pt x="2646" y="1067"/>
                </a:cubicBezTo>
                <a:cubicBezTo>
                  <a:pt x="2647" y="1070"/>
                  <a:pt x="2647" y="1070"/>
                  <a:pt x="2647" y="1070"/>
                </a:cubicBezTo>
                <a:cubicBezTo>
                  <a:pt x="2647" y="1073"/>
                  <a:pt x="2647" y="1073"/>
                  <a:pt x="2647" y="1073"/>
                </a:cubicBezTo>
                <a:cubicBezTo>
                  <a:pt x="2647" y="1075"/>
                  <a:pt x="2647" y="1075"/>
                  <a:pt x="2647" y="1075"/>
                </a:cubicBezTo>
                <a:cubicBezTo>
                  <a:pt x="2648" y="1075"/>
                  <a:pt x="2648" y="1075"/>
                  <a:pt x="2648" y="1075"/>
                </a:cubicBezTo>
                <a:cubicBezTo>
                  <a:pt x="2650" y="1072"/>
                  <a:pt x="2650" y="1072"/>
                  <a:pt x="2650" y="1072"/>
                </a:cubicBezTo>
                <a:cubicBezTo>
                  <a:pt x="2652" y="1072"/>
                  <a:pt x="2652" y="1072"/>
                  <a:pt x="2652" y="1072"/>
                </a:cubicBezTo>
                <a:cubicBezTo>
                  <a:pt x="2653" y="1073"/>
                  <a:pt x="2653" y="1073"/>
                  <a:pt x="2653" y="1073"/>
                </a:cubicBezTo>
                <a:cubicBezTo>
                  <a:pt x="2654" y="1072"/>
                  <a:pt x="2654" y="1072"/>
                  <a:pt x="2654" y="1072"/>
                </a:cubicBezTo>
                <a:cubicBezTo>
                  <a:pt x="2655" y="1071"/>
                  <a:pt x="2655" y="1071"/>
                  <a:pt x="2655" y="1071"/>
                </a:cubicBezTo>
                <a:cubicBezTo>
                  <a:pt x="2657" y="1071"/>
                  <a:pt x="2657" y="1071"/>
                  <a:pt x="2657" y="1071"/>
                </a:cubicBezTo>
                <a:cubicBezTo>
                  <a:pt x="2659" y="1069"/>
                  <a:pt x="2659" y="1069"/>
                  <a:pt x="2659" y="1069"/>
                </a:cubicBezTo>
                <a:cubicBezTo>
                  <a:pt x="2660" y="1069"/>
                  <a:pt x="2660" y="1069"/>
                  <a:pt x="2660" y="1069"/>
                </a:cubicBezTo>
                <a:cubicBezTo>
                  <a:pt x="2661" y="1070"/>
                  <a:pt x="2661" y="1070"/>
                  <a:pt x="2661" y="1070"/>
                </a:cubicBezTo>
                <a:cubicBezTo>
                  <a:pt x="2663" y="1070"/>
                  <a:pt x="2663" y="1070"/>
                  <a:pt x="2663" y="1070"/>
                </a:cubicBezTo>
                <a:cubicBezTo>
                  <a:pt x="2664" y="1071"/>
                  <a:pt x="2664" y="1071"/>
                  <a:pt x="2664" y="1071"/>
                </a:cubicBezTo>
                <a:cubicBezTo>
                  <a:pt x="2664" y="1072"/>
                  <a:pt x="2664" y="1072"/>
                  <a:pt x="2664" y="1072"/>
                </a:cubicBezTo>
                <a:cubicBezTo>
                  <a:pt x="2665" y="1073"/>
                  <a:pt x="2665" y="1073"/>
                  <a:pt x="2665" y="1073"/>
                </a:cubicBezTo>
                <a:cubicBezTo>
                  <a:pt x="2666" y="1074"/>
                  <a:pt x="2666" y="1074"/>
                  <a:pt x="2666" y="1074"/>
                </a:cubicBezTo>
                <a:cubicBezTo>
                  <a:pt x="2666" y="1072"/>
                  <a:pt x="2666" y="1072"/>
                  <a:pt x="2666" y="1072"/>
                </a:cubicBezTo>
                <a:cubicBezTo>
                  <a:pt x="2666" y="1071"/>
                  <a:pt x="2666" y="1071"/>
                  <a:pt x="2666" y="1071"/>
                </a:cubicBezTo>
                <a:cubicBezTo>
                  <a:pt x="2667" y="1072"/>
                  <a:pt x="2667" y="1072"/>
                  <a:pt x="2667" y="1072"/>
                </a:cubicBezTo>
                <a:cubicBezTo>
                  <a:pt x="2669" y="1073"/>
                  <a:pt x="2669" y="1073"/>
                  <a:pt x="2669" y="1073"/>
                </a:cubicBezTo>
                <a:cubicBezTo>
                  <a:pt x="2670" y="1072"/>
                  <a:pt x="2670" y="1072"/>
                  <a:pt x="2670" y="1072"/>
                </a:cubicBezTo>
                <a:cubicBezTo>
                  <a:pt x="2671" y="1074"/>
                  <a:pt x="2671" y="1074"/>
                  <a:pt x="2671" y="1074"/>
                </a:cubicBezTo>
                <a:cubicBezTo>
                  <a:pt x="2672" y="1073"/>
                  <a:pt x="2672" y="1073"/>
                  <a:pt x="2672" y="1073"/>
                </a:cubicBezTo>
                <a:cubicBezTo>
                  <a:pt x="2672" y="1074"/>
                  <a:pt x="2672" y="1074"/>
                  <a:pt x="2672" y="1074"/>
                </a:cubicBezTo>
                <a:cubicBezTo>
                  <a:pt x="2673" y="1076"/>
                  <a:pt x="2673" y="1076"/>
                  <a:pt x="2673" y="1076"/>
                </a:cubicBezTo>
                <a:cubicBezTo>
                  <a:pt x="2673" y="1077"/>
                  <a:pt x="2673" y="1077"/>
                  <a:pt x="2673" y="1077"/>
                </a:cubicBezTo>
                <a:cubicBezTo>
                  <a:pt x="2674" y="1080"/>
                  <a:pt x="2674" y="1080"/>
                  <a:pt x="2674" y="1080"/>
                </a:cubicBezTo>
                <a:cubicBezTo>
                  <a:pt x="2675" y="1080"/>
                  <a:pt x="2675" y="1080"/>
                  <a:pt x="2675" y="1080"/>
                </a:cubicBezTo>
                <a:cubicBezTo>
                  <a:pt x="2680" y="1078"/>
                  <a:pt x="2680" y="1078"/>
                  <a:pt x="2680" y="1078"/>
                </a:cubicBezTo>
                <a:cubicBezTo>
                  <a:pt x="2683" y="1077"/>
                  <a:pt x="2683" y="1077"/>
                  <a:pt x="2683" y="1077"/>
                </a:cubicBezTo>
                <a:cubicBezTo>
                  <a:pt x="2686" y="1075"/>
                  <a:pt x="2686" y="1075"/>
                  <a:pt x="2686" y="1075"/>
                </a:cubicBezTo>
                <a:cubicBezTo>
                  <a:pt x="2688" y="1071"/>
                  <a:pt x="2688" y="1071"/>
                  <a:pt x="2688" y="1071"/>
                </a:cubicBezTo>
                <a:cubicBezTo>
                  <a:pt x="2688" y="1070"/>
                  <a:pt x="2688" y="1070"/>
                  <a:pt x="2688" y="1070"/>
                </a:cubicBezTo>
                <a:cubicBezTo>
                  <a:pt x="2689" y="1067"/>
                  <a:pt x="2689" y="1067"/>
                  <a:pt x="2689" y="1067"/>
                </a:cubicBezTo>
                <a:cubicBezTo>
                  <a:pt x="2689" y="1068"/>
                  <a:pt x="2689" y="1068"/>
                  <a:pt x="2689" y="1068"/>
                </a:cubicBezTo>
                <a:cubicBezTo>
                  <a:pt x="2690" y="1068"/>
                  <a:pt x="2690" y="1068"/>
                  <a:pt x="2690" y="1068"/>
                </a:cubicBezTo>
                <a:cubicBezTo>
                  <a:pt x="2692" y="1065"/>
                  <a:pt x="2692" y="1065"/>
                  <a:pt x="2692" y="1065"/>
                </a:cubicBezTo>
                <a:cubicBezTo>
                  <a:pt x="2691" y="1064"/>
                  <a:pt x="2691" y="1064"/>
                  <a:pt x="2691" y="1064"/>
                </a:cubicBezTo>
                <a:cubicBezTo>
                  <a:pt x="2690" y="1063"/>
                  <a:pt x="2690" y="1063"/>
                  <a:pt x="2690" y="1063"/>
                </a:cubicBezTo>
                <a:cubicBezTo>
                  <a:pt x="2690" y="1062"/>
                  <a:pt x="2690" y="1062"/>
                  <a:pt x="2690" y="1062"/>
                </a:cubicBezTo>
                <a:lnTo>
                  <a:pt x="2691" y="1063"/>
                </a:lnTo>
                <a:close/>
                <a:moveTo>
                  <a:pt x="2643" y="1011"/>
                </a:moveTo>
                <a:cubicBezTo>
                  <a:pt x="2644" y="1011"/>
                  <a:pt x="2644" y="1011"/>
                  <a:pt x="2644" y="1011"/>
                </a:cubicBezTo>
                <a:cubicBezTo>
                  <a:pt x="2645" y="1011"/>
                  <a:pt x="2645" y="1011"/>
                  <a:pt x="2645" y="1011"/>
                </a:cubicBezTo>
                <a:cubicBezTo>
                  <a:pt x="2644" y="1010"/>
                  <a:pt x="2644" y="1010"/>
                  <a:pt x="2644" y="1010"/>
                </a:cubicBezTo>
                <a:lnTo>
                  <a:pt x="2643" y="1011"/>
                </a:lnTo>
                <a:close/>
                <a:moveTo>
                  <a:pt x="2623" y="809"/>
                </a:moveTo>
                <a:cubicBezTo>
                  <a:pt x="2621" y="808"/>
                  <a:pt x="2621" y="808"/>
                  <a:pt x="2621" y="808"/>
                </a:cubicBezTo>
                <a:cubicBezTo>
                  <a:pt x="2619" y="809"/>
                  <a:pt x="2619" y="809"/>
                  <a:pt x="2619" y="809"/>
                </a:cubicBezTo>
                <a:cubicBezTo>
                  <a:pt x="2620" y="810"/>
                  <a:pt x="2620" y="810"/>
                  <a:pt x="2620" y="810"/>
                </a:cubicBezTo>
                <a:cubicBezTo>
                  <a:pt x="2621" y="809"/>
                  <a:pt x="2621" y="809"/>
                  <a:pt x="2621" y="809"/>
                </a:cubicBezTo>
                <a:cubicBezTo>
                  <a:pt x="2623" y="810"/>
                  <a:pt x="2623" y="810"/>
                  <a:pt x="2623" y="810"/>
                </a:cubicBezTo>
                <a:lnTo>
                  <a:pt x="2623" y="809"/>
                </a:lnTo>
                <a:close/>
                <a:moveTo>
                  <a:pt x="2609" y="990"/>
                </a:moveTo>
                <a:cubicBezTo>
                  <a:pt x="2608" y="991"/>
                  <a:pt x="2608" y="991"/>
                  <a:pt x="2608" y="991"/>
                </a:cubicBezTo>
                <a:cubicBezTo>
                  <a:pt x="2607" y="993"/>
                  <a:pt x="2607" y="993"/>
                  <a:pt x="2607" y="993"/>
                </a:cubicBezTo>
                <a:cubicBezTo>
                  <a:pt x="2609" y="994"/>
                  <a:pt x="2609" y="994"/>
                  <a:pt x="2609" y="994"/>
                </a:cubicBezTo>
                <a:cubicBezTo>
                  <a:pt x="2610" y="994"/>
                  <a:pt x="2610" y="994"/>
                  <a:pt x="2610" y="994"/>
                </a:cubicBezTo>
                <a:cubicBezTo>
                  <a:pt x="2609" y="996"/>
                  <a:pt x="2609" y="996"/>
                  <a:pt x="2609" y="996"/>
                </a:cubicBezTo>
                <a:cubicBezTo>
                  <a:pt x="2611" y="996"/>
                  <a:pt x="2611" y="996"/>
                  <a:pt x="2611" y="996"/>
                </a:cubicBezTo>
                <a:cubicBezTo>
                  <a:pt x="2612" y="993"/>
                  <a:pt x="2612" y="993"/>
                  <a:pt x="2612" y="993"/>
                </a:cubicBezTo>
                <a:lnTo>
                  <a:pt x="2609" y="990"/>
                </a:lnTo>
                <a:close/>
                <a:moveTo>
                  <a:pt x="2597" y="1068"/>
                </a:moveTo>
                <a:cubicBezTo>
                  <a:pt x="2596" y="1067"/>
                  <a:pt x="2596" y="1067"/>
                  <a:pt x="2596" y="1067"/>
                </a:cubicBezTo>
                <a:cubicBezTo>
                  <a:pt x="2596" y="1069"/>
                  <a:pt x="2596" y="1069"/>
                  <a:pt x="2596" y="1069"/>
                </a:cubicBezTo>
                <a:lnTo>
                  <a:pt x="2597" y="1068"/>
                </a:lnTo>
                <a:close/>
                <a:moveTo>
                  <a:pt x="2605" y="1071"/>
                </a:moveTo>
                <a:cubicBezTo>
                  <a:pt x="2607" y="1068"/>
                  <a:pt x="2607" y="1068"/>
                  <a:pt x="2607" y="1068"/>
                </a:cubicBezTo>
                <a:cubicBezTo>
                  <a:pt x="2608" y="1070"/>
                  <a:pt x="2608" y="1070"/>
                  <a:pt x="2608" y="1070"/>
                </a:cubicBezTo>
                <a:cubicBezTo>
                  <a:pt x="2609" y="1070"/>
                  <a:pt x="2609" y="1070"/>
                  <a:pt x="2609" y="1070"/>
                </a:cubicBezTo>
                <a:cubicBezTo>
                  <a:pt x="2610" y="1069"/>
                  <a:pt x="2610" y="1069"/>
                  <a:pt x="2610" y="1069"/>
                </a:cubicBezTo>
                <a:cubicBezTo>
                  <a:pt x="2612" y="1068"/>
                  <a:pt x="2612" y="1068"/>
                  <a:pt x="2612" y="1068"/>
                </a:cubicBezTo>
                <a:cubicBezTo>
                  <a:pt x="2611" y="1066"/>
                  <a:pt x="2611" y="1066"/>
                  <a:pt x="2611" y="1066"/>
                </a:cubicBezTo>
                <a:cubicBezTo>
                  <a:pt x="2607" y="1064"/>
                  <a:pt x="2607" y="1064"/>
                  <a:pt x="2607" y="1064"/>
                </a:cubicBezTo>
                <a:cubicBezTo>
                  <a:pt x="2604" y="1063"/>
                  <a:pt x="2604" y="1063"/>
                  <a:pt x="2604" y="1063"/>
                </a:cubicBezTo>
                <a:cubicBezTo>
                  <a:pt x="2603" y="1064"/>
                  <a:pt x="2603" y="1064"/>
                  <a:pt x="2603" y="1064"/>
                </a:cubicBezTo>
                <a:cubicBezTo>
                  <a:pt x="2604" y="1065"/>
                  <a:pt x="2604" y="1065"/>
                  <a:pt x="2604" y="1065"/>
                </a:cubicBezTo>
                <a:cubicBezTo>
                  <a:pt x="2604" y="1066"/>
                  <a:pt x="2604" y="1066"/>
                  <a:pt x="2604" y="1066"/>
                </a:cubicBezTo>
                <a:cubicBezTo>
                  <a:pt x="2601" y="1067"/>
                  <a:pt x="2601" y="1067"/>
                  <a:pt x="2601" y="1067"/>
                </a:cubicBezTo>
                <a:cubicBezTo>
                  <a:pt x="2601" y="1068"/>
                  <a:pt x="2601" y="1068"/>
                  <a:pt x="2601" y="1068"/>
                </a:cubicBezTo>
                <a:cubicBezTo>
                  <a:pt x="2602" y="1068"/>
                  <a:pt x="2602" y="1068"/>
                  <a:pt x="2602" y="1068"/>
                </a:cubicBezTo>
                <a:cubicBezTo>
                  <a:pt x="2602" y="1067"/>
                  <a:pt x="2602" y="1067"/>
                  <a:pt x="2602" y="1067"/>
                </a:cubicBezTo>
                <a:cubicBezTo>
                  <a:pt x="2604" y="1067"/>
                  <a:pt x="2604" y="1067"/>
                  <a:pt x="2604" y="1067"/>
                </a:cubicBezTo>
                <a:cubicBezTo>
                  <a:pt x="2604" y="1069"/>
                  <a:pt x="2604" y="1069"/>
                  <a:pt x="2604" y="1069"/>
                </a:cubicBezTo>
                <a:lnTo>
                  <a:pt x="2605" y="1071"/>
                </a:lnTo>
                <a:close/>
                <a:moveTo>
                  <a:pt x="2647" y="1010"/>
                </a:moveTo>
                <a:cubicBezTo>
                  <a:pt x="2646" y="1008"/>
                  <a:pt x="2646" y="1008"/>
                  <a:pt x="2646" y="1008"/>
                </a:cubicBezTo>
                <a:cubicBezTo>
                  <a:pt x="2645" y="1008"/>
                  <a:pt x="2645" y="1008"/>
                  <a:pt x="2645" y="1008"/>
                </a:cubicBezTo>
                <a:cubicBezTo>
                  <a:pt x="2644" y="1008"/>
                  <a:pt x="2644" y="1008"/>
                  <a:pt x="2644" y="1008"/>
                </a:cubicBezTo>
                <a:cubicBezTo>
                  <a:pt x="2644" y="1008"/>
                  <a:pt x="2644" y="1008"/>
                  <a:pt x="2644" y="1008"/>
                </a:cubicBezTo>
                <a:cubicBezTo>
                  <a:pt x="2644" y="1009"/>
                  <a:pt x="2644" y="1009"/>
                  <a:pt x="2644" y="1009"/>
                </a:cubicBezTo>
                <a:cubicBezTo>
                  <a:pt x="2645" y="1011"/>
                  <a:pt x="2645" y="1011"/>
                  <a:pt x="2645" y="1011"/>
                </a:cubicBezTo>
                <a:lnTo>
                  <a:pt x="2647" y="1010"/>
                </a:lnTo>
                <a:close/>
                <a:moveTo>
                  <a:pt x="2706" y="755"/>
                </a:moveTo>
                <a:cubicBezTo>
                  <a:pt x="2706" y="754"/>
                  <a:pt x="2706" y="754"/>
                  <a:pt x="2706" y="754"/>
                </a:cubicBezTo>
                <a:cubicBezTo>
                  <a:pt x="2705" y="753"/>
                  <a:pt x="2705" y="753"/>
                  <a:pt x="2705" y="753"/>
                </a:cubicBezTo>
                <a:cubicBezTo>
                  <a:pt x="2704" y="753"/>
                  <a:pt x="2704" y="753"/>
                  <a:pt x="2704" y="753"/>
                </a:cubicBezTo>
                <a:cubicBezTo>
                  <a:pt x="2705" y="756"/>
                  <a:pt x="2705" y="756"/>
                  <a:pt x="2705" y="756"/>
                </a:cubicBezTo>
                <a:lnTo>
                  <a:pt x="2706" y="755"/>
                </a:lnTo>
                <a:close/>
                <a:moveTo>
                  <a:pt x="2702" y="941"/>
                </a:moveTo>
                <a:cubicBezTo>
                  <a:pt x="2699" y="944"/>
                  <a:pt x="2699" y="944"/>
                  <a:pt x="2699" y="944"/>
                </a:cubicBezTo>
                <a:cubicBezTo>
                  <a:pt x="2698" y="945"/>
                  <a:pt x="2698" y="945"/>
                  <a:pt x="2698" y="945"/>
                </a:cubicBezTo>
                <a:cubicBezTo>
                  <a:pt x="2699" y="946"/>
                  <a:pt x="2699" y="946"/>
                  <a:pt x="2699" y="946"/>
                </a:cubicBezTo>
                <a:cubicBezTo>
                  <a:pt x="2701" y="945"/>
                  <a:pt x="2701" y="945"/>
                  <a:pt x="2701" y="945"/>
                </a:cubicBezTo>
                <a:cubicBezTo>
                  <a:pt x="2702" y="944"/>
                  <a:pt x="2702" y="944"/>
                  <a:pt x="2702" y="944"/>
                </a:cubicBezTo>
                <a:cubicBezTo>
                  <a:pt x="2703" y="943"/>
                  <a:pt x="2703" y="943"/>
                  <a:pt x="2703" y="943"/>
                </a:cubicBezTo>
                <a:cubicBezTo>
                  <a:pt x="2705" y="942"/>
                  <a:pt x="2705" y="942"/>
                  <a:pt x="2705" y="942"/>
                </a:cubicBezTo>
                <a:cubicBezTo>
                  <a:pt x="2708" y="939"/>
                  <a:pt x="2708" y="939"/>
                  <a:pt x="2708" y="939"/>
                </a:cubicBezTo>
                <a:cubicBezTo>
                  <a:pt x="2710" y="938"/>
                  <a:pt x="2710" y="938"/>
                  <a:pt x="2710" y="938"/>
                </a:cubicBezTo>
                <a:cubicBezTo>
                  <a:pt x="2712" y="936"/>
                  <a:pt x="2712" y="936"/>
                  <a:pt x="2712" y="936"/>
                </a:cubicBezTo>
                <a:cubicBezTo>
                  <a:pt x="2712" y="935"/>
                  <a:pt x="2712" y="935"/>
                  <a:pt x="2712" y="935"/>
                </a:cubicBezTo>
                <a:cubicBezTo>
                  <a:pt x="2713" y="934"/>
                  <a:pt x="2713" y="934"/>
                  <a:pt x="2713" y="934"/>
                </a:cubicBezTo>
                <a:cubicBezTo>
                  <a:pt x="2713" y="931"/>
                  <a:pt x="2713" y="931"/>
                  <a:pt x="2713" y="931"/>
                </a:cubicBezTo>
                <a:cubicBezTo>
                  <a:pt x="2714" y="929"/>
                  <a:pt x="2714" y="929"/>
                  <a:pt x="2714" y="929"/>
                </a:cubicBezTo>
                <a:cubicBezTo>
                  <a:pt x="2717" y="929"/>
                  <a:pt x="2717" y="929"/>
                  <a:pt x="2717" y="929"/>
                </a:cubicBezTo>
                <a:cubicBezTo>
                  <a:pt x="2718" y="927"/>
                  <a:pt x="2718" y="927"/>
                  <a:pt x="2718" y="927"/>
                </a:cubicBezTo>
                <a:cubicBezTo>
                  <a:pt x="2720" y="926"/>
                  <a:pt x="2720" y="926"/>
                  <a:pt x="2720" y="926"/>
                </a:cubicBezTo>
                <a:cubicBezTo>
                  <a:pt x="2721" y="925"/>
                  <a:pt x="2721" y="925"/>
                  <a:pt x="2721" y="925"/>
                </a:cubicBezTo>
                <a:cubicBezTo>
                  <a:pt x="2722" y="924"/>
                  <a:pt x="2722" y="924"/>
                  <a:pt x="2722" y="924"/>
                </a:cubicBezTo>
                <a:cubicBezTo>
                  <a:pt x="2721" y="921"/>
                  <a:pt x="2721" y="921"/>
                  <a:pt x="2721" y="921"/>
                </a:cubicBezTo>
                <a:cubicBezTo>
                  <a:pt x="2719" y="919"/>
                  <a:pt x="2719" y="919"/>
                  <a:pt x="2719" y="919"/>
                </a:cubicBezTo>
                <a:cubicBezTo>
                  <a:pt x="2720" y="917"/>
                  <a:pt x="2720" y="917"/>
                  <a:pt x="2720" y="917"/>
                </a:cubicBezTo>
                <a:cubicBezTo>
                  <a:pt x="2719" y="915"/>
                  <a:pt x="2719" y="915"/>
                  <a:pt x="2719" y="915"/>
                </a:cubicBezTo>
                <a:cubicBezTo>
                  <a:pt x="2718" y="915"/>
                  <a:pt x="2718" y="915"/>
                  <a:pt x="2718" y="915"/>
                </a:cubicBezTo>
                <a:cubicBezTo>
                  <a:pt x="2718" y="918"/>
                  <a:pt x="2718" y="918"/>
                  <a:pt x="2718" y="918"/>
                </a:cubicBezTo>
                <a:cubicBezTo>
                  <a:pt x="2718" y="921"/>
                  <a:pt x="2718" y="921"/>
                  <a:pt x="2718" y="921"/>
                </a:cubicBezTo>
                <a:cubicBezTo>
                  <a:pt x="2717" y="920"/>
                  <a:pt x="2717" y="920"/>
                  <a:pt x="2717" y="920"/>
                </a:cubicBezTo>
                <a:cubicBezTo>
                  <a:pt x="2718" y="922"/>
                  <a:pt x="2718" y="922"/>
                  <a:pt x="2718" y="922"/>
                </a:cubicBezTo>
                <a:cubicBezTo>
                  <a:pt x="2718" y="923"/>
                  <a:pt x="2718" y="923"/>
                  <a:pt x="2718" y="923"/>
                </a:cubicBezTo>
                <a:cubicBezTo>
                  <a:pt x="2716" y="925"/>
                  <a:pt x="2716" y="925"/>
                  <a:pt x="2716" y="925"/>
                </a:cubicBezTo>
                <a:cubicBezTo>
                  <a:pt x="2715" y="925"/>
                  <a:pt x="2715" y="925"/>
                  <a:pt x="2715" y="925"/>
                </a:cubicBezTo>
                <a:cubicBezTo>
                  <a:pt x="2713" y="927"/>
                  <a:pt x="2713" y="927"/>
                  <a:pt x="2713" y="927"/>
                </a:cubicBezTo>
                <a:cubicBezTo>
                  <a:pt x="2713" y="929"/>
                  <a:pt x="2713" y="929"/>
                  <a:pt x="2713" y="929"/>
                </a:cubicBezTo>
                <a:cubicBezTo>
                  <a:pt x="2711" y="930"/>
                  <a:pt x="2711" y="930"/>
                  <a:pt x="2711" y="930"/>
                </a:cubicBezTo>
                <a:cubicBezTo>
                  <a:pt x="2709" y="934"/>
                  <a:pt x="2709" y="934"/>
                  <a:pt x="2709" y="934"/>
                </a:cubicBezTo>
                <a:cubicBezTo>
                  <a:pt x="2706" y="937"/>
                  <a:pt x="2706" y="937"/>
                  <a:pt x="2706" y="937"/>
                </a:cubicBezTo>
                <a:cubicBezTo>
                  <a:pt x="2704" y="937"/>
                  <a:pt x="2704" y="937"/>
                  <a:pt x="2704" y="937"/>
                </a:cubicBezTo>
                <a:cubicBezTo>
                  <a:pt x="2703" y="940"/>
                  <a:pt x="2703" y="940"/>
                  <a:pt x="2703" y="940"/>
                </a:cubicBezTo>
                <a:lnTo>
                  <a:pt x="2702" y="941"/>
                </a:lnTo>
                <a:close/>
                <a:moveTo>
                  <a:pt x="2515" y="957"/>
                </a:moveTo>
                <a:cubicBezTo>
                  <a:pt x="2515" y="956"/>
                  <a:pt x="2515" y="956"/>
                  <a:pt x="2515" y="956"/>
                </a:cubicBezTo>
                <a:cubicBezTo>
                  <a:pt x="2515" y="955"/>
                  <a:pt x="2515" y="955"/>
                  <a:pt x="2515" y="955"/>
                </a:cubicBezTo>
                <a:cubicBezTo>
                  <a:pt x="2514" y="955"/>
                  <a:pt x="2514" y="955"/>
                  <a:pt x="2514" y="955"/>
                </a:cubicBezTo>
                <a:lnTo>
                  <a:pt x="2515" y="957"/>
                </a:lnTo>
                <a:close/>
                <a:moveTo>
                  <a:pt x="2643" y="1010"/>
                </a:moveTo>
                <a:cubicBezTo>
                  <a:pt x="2643" y="1010"/>
                  <a:pt x="2643" y="1010"/>
                  <a:pt x="2643" y="1010"/>
                </a:cubicBezTo>
                <a:cubicBezTo>
                  <a:pt x="2643" y="1008"/>
                  <a:pt x="2643" y="1008"/>
                  <a:pt x="2643" y="1008"/>
                </a:cubicBezTo>
                <a:cubicBezTo>
                  <a:pt x="2644" y="1008"/>
                  <a:pt x="2644" y="1008"/>
                  <a:pt x="2644" y="1008"/>
                </a:cubicBezTo>
                <a:cubicBezTo>
                  <a:pt x="2643" y="1009"/>
                  <a:pt x="2643" y="1009"/>
                  <a:pt x="2643" y="1009"/>
                </a:cubicBezTo>
                <a:lnTo>
                  <a:pt x="2643" y="1010"/>
                </a:lnTo>
                <a:close/>
                <a:moveTo>
                  <a:pt x="2685" y="781"/>
                </a:moveTo>
                <a:cubicBezTo>
                  <a:pt x="2685" y="780"/>
                  <a:pt x="2685" y="780"/>
                  <a:pt x="2685" y="780"/>
                </a:cubicBezTo>
                <a:cubicBezTo>
                  <a:pt x="2684" y="779"/>
                  <a:pt x="2684" y="779"/>
                  <a:pt x="2684" y="779"/>
                </a:cubicBezTo>
                <a:cubicBezTo>
                  <a:pt x="2682" y="779"/>
                  <a:pt x="2682" y="779"/>
                  <a:pt x="2682" y="779"/>
                </a:cubicBezTo>
                <a:cubicBezTo>
                  <a:pt x="2683" y="780"/>
                  <a:pt x="2683" y="780"/>
                  <a:pt x="2683" y="780"/>
                </a:cubicBezTo>
                <a:lnTo>
                  <a:pt x="2685" y="781"/>
                </a:lnTo>
                <a:close/>
                <a:moveTo>
                  <a:pt x="2641" y="1123"/>
                </a:moveTo>
                <a:cubicBezTo>
                  <a:pt x="2643" y="1124"/>
                  <a:pt x="2643" y="1124"/>
                  <a:pt x="2643" y="1124"/>
                </a:cubicBezTo>
                <a:cubicBezTo>
                  <a:pt x="2646" y="1122"/>
                  <a:pt x="2646" y="1122"/>
                  <a:pt x="2646" y="1122"/>
                </a:cubicBezTo>
                <a:cubicBezTo>
                  <a:pt x="2648" y="1123"/>
                  <a:pt x="2648" y="1123"/>
                  <a:pt x="2648" y="1123"/>
                </a:cubicBezTo>
                <a:cubicBezTo>
                  <a:pt x="2651" y="1124"/>
                  <a:pt x="2651" y="1124"/>
                  <a:pt x="2651" y="1124"/>
                </a:cubicBezTo>
                <a:cubicBezTo>
                  <a:pt x="2654" y="1124"/>
                  <a:pt x="2654" y="1124"/>
                  <a:pt x="2654" y="1124"/>
                </a:cubicBezTo>
                <a:cubicBezTo>
                  <a:pt x="2657" y="1123"/>
                  <a:pt x="2657" y="1123"/>
                  <a:pt x="2657" y="1123"/>
                </a:cubicBezTo>
                <a:cubicBezTo>
                  <a:pt x="2658" y="1123"/>
                  <a:pt x="2658" y="1123"/>
                  <a:pt x="2658" y="1123"/>
                </a:cubicBezTo>
                <a:cubicBezTo>
                  <a:pt x="2660" y="1125"/>
                  <a:pt x="2660" y="1125"/>
                  <a:pt x="2660" y="1125"/>
                </a:cubicBezTo>
                <a:cubicBezTo>
                  <a:pt x="2662" y="1125"/>
                  <a:pt x="2662" y="1125"/>
                  <a:pt x="2662" y="1125"/>
                </a:cubicBezTo>
                <a:cubicBezTo>
                  <a:pt x="2665" y="1128"/>
                  <a:pt x="2665" y="1128"/>
                  <a:pt x="2665" y="1128"/>
                </a:cubicBezTo>
                <a:cubicBezTo>
                  <a:pt x="2667" y="1127"/>
                  <a:pt x="2667" y="1127"/>
                  <a:pt x="2667" y="1127"/>
                </a:cubicBezTo>
                <a:cubicBezTo>
                  <a:pt x="2669" y="1129"/>
                  <a:pt x="2669" y="1129"/>
                  <a:pt x="2669" y="1129"/>
                </a:cubicBezTo>
                <a:cubicBezTo>
                  <a:pt x="2670" y="1129"/>
                  <a:pt x="2670" y="1129"/>
                  <a:pt x="2670" y="1129"/>
                </a:cubicBezTo>
                <a:cubicBezTo>
                  <a:pt x="2669" y="1126"/>
                  <a:pt x="2669" y="1126"/>
                  <a:pt x="2669" y="1126"/>
                </a:cubicBezTo>
                <a:cubicBezTo>
                  <a:pt x="2668" y="1125"/>
                  <a:pt x="2668" y="1125"/>
                  <a:pt x="2668" y="1125"/>
                </a:cubicBezTo>
                <a:cubicBezTo>
                  <a:pt x="2669" y="1123"/>
                  <a:pt x="2669" y="1123"/>
                  <a:pt x="2669" y="1123"/>
                </a:cubicBezTo>
                <a:cubicBezTo>
                  <a:pt x="2670" y="1119"/>
                  <a:pt x="2670" y="1119"/>
                  <a:pt x="2670" y="1119"/>
                </a:cubicBezTo>
                <a:cubicBezTo>
                  <a:pt x="2669" y="1118"/>
                  <a:pt x="2669" y="1118"/>
                  <a:pt x="2669" y="1118"/>
                </a:cubicBezTo>
                <a:cubicBezTo>
                  <a:pt x="2667" y="1118"/>
                  <a:pt x="2667" y="1118"/>
                  <a:pt x="2667" y="1118"/>
                </a:cubicBezTo>
                <a:cubicBezTo>
                  <a:pt x="2667" y="1117"/>
                  <a:pt x="2667" y="1117"/>
                  <a:pt x="2667" y="1117"/>
                </a:cubicBezTo>
                <a:cubicBezTo>
                  <a:pt x="2665" y="1117"/>
                  <a:pt x="2665" y="1117"/>
                  <a:pt x="2665" y="1117"/>
                </a:cubicBezTo>
                <a:cubicBezTo>
                  <a:pt x="2664" y="1118"/>
                  <a:pt x="2664" y="1118"/>
                  <a:pt x="2664" y="1118"/>
                </a:cubicBezTo>
                <a:cubicBezTo>
                  <a:pt x="2662" y="1118"/>
                  <a:pt x="2662" y="1118"/>
                  <a:pt x="2662" y="1118"/>
                </a:cubicBezTo>
                <a:cubicBezTo>
                  <a:pt x="2660" y="1117"/>
                  <a:pt x="2660" y="1117"/>
                  <a:pt x="2660" y="1117"/>
                </a:cubicBezTo>
                <a:cubicBezTo>
                  <a:pt x="2658" y="1118"/>
                  <a:pt x="2658" y="1118"/>
                  <a:pt x="2658" y="1118"/>
                </a:cubicBezTo>
                <a:cubicBezTo>
                  <a:pt x="2656" y="1117"/>
                  <a:pt x="2656" y="1117"/>
                  <a:pt x="2656" y="1117"/>
                </a:cubicBezTo>
                <a:cubicBezTo>
                  <a:pt x="2655" y="1115"/>
                  <a:pt x="2655" y="1115"/>
                  <a:pt x="2655" y="1115"/>
                </a:cubicBezTo>
                <a:cubicBezTo>
                  <a:pt x="2654" y="1114"/>
                  <a:pt x="2654" y="1114"/>
                  <a:pt x="2654" y="1114"/>
                </a:cubicBezTo>
                <a:cubicBezTo>
                  <a:pt x="2652" y="1111"/>
                  <a:pt x="2652" y="1111"/>
                  <a:pt x="2652" y="1111"/>
                </a:cubicBezTo>
                <a:cubicBezTo>
                  <a:pt x="2652" y="1108"/>
                  <a:pt x="2652" y="1108"/>
                  <a:pt x="2652" y="1108"/>
                </a:cubicBezTo>
                <a:cubicBezTo>
                  <a:pt x="2650" y="1108"/>
                  <a:pt x="2650" y="1108"/>
                  <a:pt x="2650" y="1108"/>
                </a:cubicBezTo>
                <a:cubicBezTo>
                  <a:pt x="2648" y="1109"/>
                  <a:pt x="2648" y="1109"/>
                  <a:pt x="2648" y="1109"/>
                </a:cubicBezTo>
                <a:cubicBezTo>
                  <a:pt x="2647" y="1107"/>
                  <a:pt x="2647" y="1107"/>
                  <a:pt x="2647" y="1107"/>
                </a:cubicBezTo>
                <a:cubicBezTo>
                  <a:pt x="2645" y="1107"/>
                  <a:pt x="2645" y="1107"/>
                  <a:pt x="2645" y="1107"/>
                </a:cubicBezTo>
                <a:cubicBezTo>
                  <a:pt x="2643" y="1106"/>
                  <a:pt x="2643" y="1106"/>
                  <a:pt x="2643" y="1106"/>
                </a:cubicBezTo>
                <a:cubicBezTo>
                  <a:pt x="2642" y="1105"/>
                  <a:pt x="2642" y="1105"/>
                  <a:pt x="2642" y="1105"/>
                </a:cubicBezTo>
                <a:cubicBezTo>
                  <a:pt x="2640" y="1105"/>
                  <a:pt x="2640" y="1105"/>
                  <a:pt x="2640" y="1105"/>
                </a:cubicBezTo>
                <a:cubicBezTo>
                  <a:pt x="2638" y="1105"/>
                  <a:pt x="2638" y="1105"/>
                  <a:pt x="2638" y="1105"/>
                </a:cubicBezTo>
                <a:cubicBezTo>
                  <a:pt x="2636" y="1102"/>
                  <a:pt x="2636" y="1102"/>
                  <a:pt x="2636" y="1102"/>
                </a:cubicBezTo>
                <a:cubicBezTo>
                  <a:pt x="2634" y="1103"/>
                  <a:pt x="2634" y="1103"/>
                  <a:pt x="2634" y="1103"/>
                </a:cubicBezTo>
                <a:cubicBezTo>
                  <a:pt x="2633" y="1107"/>
                  <a:pt x="2633" y="1107"/>
                  <a:pt x="2633" y="1107"/>
                </a:cubicBezTo>
                <a:cubicBezTo>
                  <a:pt x="2632" y="1108"/>
                  <a:pt x="2632" y="1108"/>
                  <a:pt x="2632" y="1108"/>
                </a:cubicBezTo>
                <a:cubicBezTo>
                  <a:pt x="2627" y="1109"/>
                  <a:pt x="2627" y="1109"/>
                  <a:pt x="2627" y="1109"/>
                </a:cubicBezTo>
                <a:cubicBezTo>
                  <a:pt x="2622" y="1108"/>
                  <a:pt x="2622" y="1108"/>
                  <a:pt x="2622" y="1108"/>
                </a:cubicBezTo>
                <a:cubicBezTo>
                  <a:pt x="2616" y="1108"/>
                  <a:pt x="2616" y="1108"/>
                  <a:pt x="2616" y="1108"/>
                </a:cubicBezTo>
                <a:cubicBezTo>
                  <a:pt x="2612" y="1107"/>
                  <a:pt x="2612" y="1107"/>
                  <a:pt x="2612" y="1107"/>
                </a:cubicBezTo>
                <a:cubicBezTo>
                  <a:pt x="2612" y="1106"/>
                  <a:pt x="2612" y="1106"/>
                  <a:pt x="2612" y="1106"/>
                </a:cubicBezTo>
                <a:cubicBezTo>
                  <a:pt x="2612" y="1104"/>
                  <a:pt x="2612" y="1104"/>
                  <a:pt x="2612" y="1104"/>
                </a:cubicBezTo>
                <a:cubicBezTo>
                  <a:pt x="2611" y="1102"/>
                  <a:pt x="2611" y="1102"/>
                  <a:pt x="2611" y="1102"/>
                </a:cubicBezTo>
                <a:cubicBezTo>
                  <a:pt x="2606" y="1101"/>
                  <a:pt x="2606" y="1101"/>
                  <a:pt x="2606" y="1101"/>
                </a:cubicBezTo>
                <a:cubicBezTo>
                  <a:pt x="2603" y="1100"/>
                  <a:pt x="2603" y="1100"/>
                  <a:pt x="2603" y="1100"/>
                </a:cubicBezTo>
                <a:cubicBezTo>
                  <a:pt x="2601" y="1099"/>
                  <a:pt x="2601" y="1099"/>
                  <a:pt x="2601" y="1099"/>
                </a:cubicBezTo>
                <a:cubicBezTo>
                  <a:pt x="2598" y="1099"/>
                  <a:pt x="2598" y="1099"/>
                  <a:pt x="2598" y="1099"/>
                </a:cubicBezTo>
                <a:cubicBezTo>
                  <a:pt x="2597" y="1100"/>
                  <a:pt x="2597" y="1100"/>
                  <a:pt x="2597" y="1100"/>
                </a:cubicBezTo>
                <a:cubicBezTo>
                  <a:pt x="2596" y="1100"/>
                  <a:pt x="2596" y="1100"/>
                  <a:pt x="2596" y="1100"/>
                </a:cubicBezTo>
                <a:cubicBezTo>
                  <a:pt x="2594" y="1099"/>
                  <a:pt x="2594" y="1099"/>
                  <a:pt x="2594" y="1099"/>
                </a:cubicBezTo>
                <a:cubicBezTo>
                  <a:pt x="2591" y="1099"/>
                  <a:pt x="2591" y="1099"/>
                  <a:pt x="2591" y="1099"/>
                </a:cubicBezTo>
                <a:cubicBezTo>
                  <a:pt x="2589" y="1099"/>
                  <a:pt x="2589" y="1099"/>
                  <a:pt x="2589" y="1099"/>
                </a:cubicBezTo>
                <a:cubicBezTo>
                  <a:pt x="2588" y="1098"/>
                  <a:pt x="2588" y="1098"/>
                  <a:pt x="2588" y="1098"/>
                </a:cubicBezTo>
                <a:cubicBezTo>
                  <a:pt x="2586" y="1100"/>
                  <a:pt x="2586" y="1100"/>
                  <a:pt x="2586" y="1100"/>
                </a:cubicBezTo>
                <a:cubicBezTo>
                  <a:pt x="2586" y="1102"/>
                  <a:pt x="2586" y="1102"/>
                  <a:pt x="2586" y="1102"/>
                </a:cubicBezTo>
                <a:cubicBezTo>
                  <a:pt x="2585" y="1104"/>
                  <a:pt x="2585" y="1104"/>
                  <a:pt x="2585" y="1104"/>
                </a:cubicBezTo>
                <a:cubicBezTo>
                  <a:pt x="2583" y="1105"/>
                  <a:pt x="2583" y="1105"/>
                  <a:pt x="2583" y="1105"/>
                </a:cubicBezTo>
                <a:cubicBezTo>
                  <a:pt x="2583" y="1107"/>
                  <a:pt x="2583" y="1107"/>
                  <a:pt x="2583" y="1107"/>
                </a:cubicBezTo>
                <a:cubicBezTo>
                  <a:pt x="2581" y="1107"/>
                  <a:pt x="2581" y="1107"/>
                  <a:pt x="2581" y="1107"/>
                </a:cubicBezTo>
                <a:cubicBezTo>
                  <a:pt x="2580" y="1106"/>
                  <a:pt x="2580" y="1106"/>
                  <a:pt x="2580" y="1106"/>
                </a:cubicBezTo>
                <a:cubicBezTo>
                  <a:pt x="2580" y="1106"/>
                  <a:pt x="2580" y="1106"/>
                  <a:pt x="2580" y="1106"/>
                </a:cubicBezTo>
                <a:cubicBezTo>
                  <a:pt x="2580" y="1108"/>
                  <a:pt x="2580" y="1108"/>
                  <a:pt x="2580" y="1108"/>
                </a:cubicBezTo>
                <a:cubicBezTo>
                  <a:pt x="2581" y="1108"/>
                  <a:pt x="2581" y="1108"/>
                  <a:pt x="2581" y="1108"/>
                </a:cubicBezTo>
                <a:cubicBezTo>
                  <a:pt x="2585" y="1108"/>
                  <a:pt x="2585" y="1108"/>
                  <a:pt x="2585" y="1108"/>
                </a:cubicBezTo>
                <a:cubicBezTo>
                  <a:pt x="2587" y="1108"/>
                  <a:pt x="2587" y="1108"/>
                  <a:pt x="2587" y="1108"/>
                </a:cubicBezTo>
                <a:cubicBezTo>
                  <a:pt x="2588" y="1109"/>
                  <a:pt x="2588" y="1109"/>
                  <a:pt x="2588" y="1109"/>
                </a:cubicBezTo>
                <a:cubicBezTo>
                  <a:pt x="2590" y="1110"/>
                  <a:pt x="2590" y="1110"/>
                  <a:pt x="2590" y="1110"/>
                </a:cubicBezTo>
                <a:cubicBezTo>
                  <a:pt x="2591" y="1109"/>
                  <a:pt x="2591" y="1109"/>
                  <a:pt x="2591" y="1109"/>
                </a:cubicBezTo>
                <a:cubicBezTo>
                  <a:pt x="2592" y="1110"/>
                  <a:pt x="2592" y="1110"/>
                  <a:pt x="2592" y="1110"/>
                </a:cubicBezTo>
                <a:cubicBezTo>
                  <a:pt x="2591" y="1110"/>
                  <a:pt x="2591" y="1110"/>
                  <a:pt x="2591" y="1110"/>
                </a:cubicBezTo>
                <a:cubicBezTo>
                  <a:pt x="2590" y="1113"/>
                  <a:pt x="2590" y="1113"/>
                  <a:pt x="2590" y="1113"/>
                </a:cubicBezTo>
                <a:cubicBezTo>
                  <a:pt x="2591" y="1114"/>
                  <a:pt x="2591" y="1114"/>
                  <a:pt x="2591" y="1114"/>
                </a:cubicBezTo>
                <a:cubicBezTo>
                  <a:pt x="2594" y="1114"/>
                  <a:pt x="2594" y="1114"/>
                  <a:pt x="2594" y="1114"/>
                </a:cubicBezTo>
                <a:cubicBezTo>
                  <a:pt x="2596" y="1115"/>
                  <a:pt x="2596" y="1115"/>
                  <a:pt x="2596" y="1115"/>
                </a:cubicBezTo>
                <a:cubicBezTo>
                  <a:pt x="2598" y="1114"/>
                  <a:pt x="2598" y="1114"/>
                  <a:pt x="2598" y="1114"/>
                </a:cubicBezTo>
                <a:cubicBezTo>
                  <a:pt x="2599" y="1115"/>
                  <a:pt x="2599" y="1115"/>
                  <a:pt x="2599" y="1115"/>
                </a:cubicBezTo>
                <a:cubicBezTo>
                  <a:pt x="2602" y="1115"/>
                  <a:pt x="2602" y="1115"/>
                  <a:pt x="2602" y="1115"/>
                </a:cubicBezTo>
                <a:cubicBezTo>
                  <a:pt x="2605" y="1117"/>
                  <a:pt x="2605" y="1117"/>
                  <a:pt x="2605" y="1117"/>
                </a:cubicBezTo>
                <a:cubicBezTo>
                  <a:pt x="2610" y="1119"/>
                  <a:pt x="2610" y="1119"/>
                  <a:pt x="2610" y="1119"/>
                </a:cubicBezTo>
                <a:cubicBezTo>
                  <a:pt x="2612" y="1116"/>
                  <a:pt x="2612" y="1116"/>
                  <a:pt x="2612" y="1116"/>
                </a:cubicBezTo>
                <a:cubicBezTo>
                  <a:pt x="2613" y="1116"/>
                  <a:pt x="2613" y="1116"/>
                  <a:pt x="2613" y="1116"/>
                </a:cubicBezTo>
                <a:cubicBezTo>
                  <a:pt x="2615" y="1118"/>
                  <a:pt x="2615" y="1118"/>
                  <a:pt x="2615" y="1118"/>
                </a:cubicBezTo>
                <a:cubicBezTo>
                  <a:pt x="2617" y="1118"/>
                  <a:pt x="2617" y="1118"/>
                  <a:pt x="2617" y="1118"/>
                </a:cubicBezTo>
                <a:cubicBezTo>
                  <a:pt x="2618" y="1117"/>
                  <a:pt x="2618" y="1117"/>
                  <a:pt x="2618" y="1117"/>
                </a:cubicBezTo>
                <a:cubicBezTo>
                  <a:pt x="2619" y="1117"/>
                  <a:pt x="2619" y="1117"/>
                  <a:pt x="2619" y="1117"/>
                </a:cubicBezTo>
                <a:cubicBezTo>
                  <a:pt x="2622" y="1118"/>
                  <a:pt x="2622" y="1118"/>
                  <a:pt x="2622" y="1118"/>
                </a:cubicBezTo>
                <a:cubicBezTo>
                  <a:pt x="2625" y="1118"/>
                  <a:pt x="2625" y="1118"/>
                  <a:pt x="2625" y="1118"/>
                </a:cubicBezTo>
                <a:cubicBezTo>
                  <a:pt x="2630" y="1121"/>
                  <a:pt x="2630" y="1121"/>
                  <a:pt x="2630" y="1121"/>
                </a:cubicBezTo>
                <a:cubicBezTo>
                  <a:pt x="2635" y="1124"/>
                  <a:pt x="2635" y="1124"/>
                  <a:pt x="2635" y="1124"/>
                </a:cubicBezTo>
                <a:cubicBezTo>
                  <a:pt x="2637" y="1122"/>
                  <a:pt x="2637" y="1122"/>
                  <a:pt x="2637" y="1122"/>
                </a:cubicBezTo>
                <a:lnTo>
                  <a:pt x="2641" y="1123"/>
                </a:lnTo>
                <a:close/>
                <a:moveTo>
                  <a:pt x="2642" y="1012"/>
                </a:moveTo>
                <a:cubicBezTo>
                  <a:pt x="2643" y="1011"/>
                  <a:pt x="2643" y="1011"/>
                  <a:pt x="2643" y="1011"/>
                </a:cubicBezTo>
                <a:cubicBezTo>
                  <a:pt x="2643" y="1010"/>
                  <a:pt x="2643" y="1010"/>
                  <a:pt x="2643" y="1010"/>
                </a:cubicBezTo>
                <a:lnTo>
                  <a:pt x="2642" y="1012"/>
                </a:lnTo>
                <a:close/>
                <a:moveTo>
                  <a:pt x="2716" y="766"/>
                </a:moveTo>
                <a:cubicBezTo>
                  <a:pt x="2714" y="770"/>
                  <a:pt x="2714" y="770"/>
                  <a:pt x="2714" y="770"/>
                </a:cubicBezTo>
                <a:cubicBezTo>
                  <a:pt x="2713" y="774"/>
                  <a:pt x="2713" y="774"/>
                  <a:pt x="2713" y="774"/>
                </a:cubicBezTo>
                <a:cubicBezTo>
                  <a:pt x="2712" y="775"/>
                  <a:pt x="2712" y="775"/>
                  <a:pt x="2712" y="775"/>
                </a:cubicBezTo>
                <a:cubicBezTo>
                  <a:pt x="2713" y="776"/>
                  <a:pt x="2713" y="776"/>
                  <a:pt x="2713" y="776"/>
                </a:cubicBezTo>
                <a:cubicBezTo>
                  <a:pt x="2713" y="780"/>
                  <a:pt x="2713" y="780"/>
                  <a:pt x="2713" y="780"/>
                </a:cubicBezTo>
                <a:cubicBezTo>
                  <a:pt x="2713" y="784"/>
                  <a:pt x="2713" y="784"/>
                  <a:pt x="2713" y="784"/>
                </a:cubicBezTo>
                <a:cubicBezTo>
                  <a:pt x="2715" y="784"/>
                  <a:pt x="2715" y="784"/>
                  <a:pt x="2715" y="784"/>
                </a:cubicBezTo>
                <a:cubicBezTo>
                  <a:pt x="2715" y="786"/>
                  <a:pt x="2715" y="786"/>
                  <a:pt x="2715" y="786"/>
                </a:cubicBezTo>
                <a:cubicBezTo>
                  <a:pt x="2714" y="786"/>
                  <a:pt x="2714" y="786"/>
                  <a:pt x="2714" y="786"/>
                </a:cubicBezTo>
                <a:cubicBezTo>
                  <a:pt x="2714" y="787"/>
                  <a:pt x="2714" y="787"/>
                  <a:pt x="2714" y="787"/>
                </a:cubicBezTo>
                <a:cubicBezTo>
                  <a:pt x="2715" y="789"/>
                  <a:pt x="2715" y="789"/>
                  <a:pt x="2715" y="789"/>
                </a:cubicBezTo>
                <a:cubicBezTo>
                  <a:pt x="2716" y="789"/>
                  <a:pt x="2716" y="789"/>
                  <a:pt x="2716" y="789"/>
                </a:cubicBezTo>
                <a:cubicBezTo>
                  <a:pt x="2717" y="790"/>
                  <a:pt x="2717" y="790"/>
                  <a:pt x="2717" y="790"/>
                </a:cubicBezTo>
                <a:cubicBezTo>
                  <a:pt x="2720" y="791"/>
                  <a:pt x="2720" y="791"/>
                  <a:pt x="2720" y="791"/>
                </a:cubicBezTo>
                <a:cubicBezTo>
                  <a:pt x="2721" y="793"/>
                  <a:pt x="2721" y="793"/>
                  <a:pt x="2721" y="793"/>
                </a:cubicBezTo>
                <a:cubicBezTo>
                  <a:pt x="2721" y="796"/>
                  <a:pt x="2721" y="796"/>
                  <a:pt x="2721" y="796"/>
                </a:cubicBezTo>
                <a:cubicBezTo>
                  <a:pt x="2721" y="797"/>
                  <a:pt x="2721" y="797"/>
                  <a:pt x="2721" y="797"/>
                </a:cubicBezTo>
                <a:cubicBezTo>
                  <a:pt x="2723" y="797"/>
                  <a:pt x="2723" y="797"/>
                  <a:pt x="2723" y="797"/>
                </a:cubicBezTo>
                <a:cubicBezTo>
                  <a:pt x="2724" y="797"/>
                  <a:pt x="2724" y="797"/>
                  <a:pt x="2724" y="797"/>
                </a:cubicBezTo>
                <a:cubicBezTo>
                  <a:pt x="2724" y="795"/>
                  <a:pt x="2724" y="795"/>
                  <a:pt x="2724" y="795"/>
                </a:cubicBezTo>
                <a:cubicBezTo>
                  <a:pt x="2724" y="793"/>
                  <a:pt x="2724" y="793"/>
                  <a:pt x="2724" y="793"/>
                </a:cubicBezTo>
                <a:cubicBezTo>
                  <a:pt x="2723" y="790"/>
                  <a:pt x="2723" y="790"/>
                  <a:pt x="2723" y="790"/>
                </a:cubicBezTo>
                <a:cubicBezTo>
                  <a:pt x="2725" y="788"/>
                  <a:pt x="2725" y="788"/>
                  <a:pt x="2725" y="788"/>
                </a:cubicBezTo>
                <a:cubicBezTo>
                  <a:pt x="2727" y="784"/>
                  <a:pt x="2727" y="784"/>
                  <a:pt x="2727" y="784"/>
                </a:cubicBezTo>
                <a:cubicBezTo>
                  <a:pt x="2727" y="781"/>
                  <a:pt x="2727" y="781"/>
                  <a:pt x="2727" y="781"/>
                </a:cubicBezTo>
                <a:cubicBezTo>
                  <a:pt x="2728" y="781"/>
                  <a:pt x="2728" y="781"/>
                  <a:pt x="2728" y="781"/>
                </a:cubicBezTo>
                <a:cubicBezTo>
                  <a:pt x="2727" y="780"/>
                  <a:pt x="2727" y="780"/>
                  <a:pt x="2727" y="780"/>
                </a:cubicBezTo>
                <a:cubicBezTo>
                  <a:pt x="2728" y="776"/>
                  <a:pt x="2728" y="776"/>
                  <a:pt x="2728" y="776"/>
                </a:cubicBezTo>
                <a:cubicBezTo>
                  <a:pt x="2728" y="774"/>
                  <a:pt x="2728" y="774"/>
                  <a:pt x="2728" y="774"/>
                </a:cubicBezTo>
                <a:cubicBezTo>
                  <a:pt x="2727" y="771"/>
                  <a:pt x="2727" y="771"/>
                  <a:pt x="2727" y="771"/>
                </a:cubicBezTo>
                <a:cubicBezTo>
                  <a:pt x="2729" y="769"/>
                  <a:pt x="2729" y="769"/>
                  <a:pt x="2729" y="769"/>
                </a:cubicBezTo>
                <a:cubicBezTo>
                  <a:pt x="2729" y="763"/>
                  <a:pt x="2729" y="763"/>
                  <a:pt x="2729" y="763"/>
                </a:cubicBezTo>
                <a:cubicBezTo>
                  <a:pt x="2730" y="761"/>
                  <a:pt x="2730" y="761"/>
                  <a:pt x="2730" y="761"/>
                </a:cubicBezTo>
                <a:cubicBezTo>
                  <a:pt x="2730" y="761"/>
                  <a:pt x="2730" y="761"/>
                  <a:pt x="2730" y="761"/>
                </a:cubicBezTo>
                <a:cubicBezTo>
                  <a:pt x="2730" y="759"/>
                  <a:pt x="2730" y="759"/>
                  <a:pt x="2730" y="759"/>
                </a:cubicBezTo>
                <a:cubicBezTo>
                  <a:pt x="2728" y="758"/>
                  <a:pt x="2728" y="758"/>
                  <a:pt x="2728" y="758"/>
                </a:cubicBezTo>
                <a:cubicBezTo>
                  <a:pt x="2728" y="758"/>
                  <a:pt x="2728" y="758"/>
                  <a:pt x="2728" y="758"/>
                </a:cubicBezTo>
                <a:cubicBezTo>
                  <a:pt x="2727" y="755"/>
                  <a:pt x="2727" y="755"/>
                  <a:pt x="2727" y="755"/>
                </a:cubicBezTo>
                <a:cubicBezTo>
                  <a:pt x="2724" y="755"/>
                  <a:pt x="2724" y="755"/>
                  <a:pt x="2724" y="755"/>
                </a:cubicBezTo>
                <a:cubicBezTo>
                  <a:pt x="2723" y="755"/>
                  <a:pt x="2723" y="755"/>
                  <a:pt x="2723" y="755"/>
                </a:cubicBezTo>
                <a:cubicBezTo>
                  <a:pt x="2723" y="757"/>
                  <a:pt x="2723" y="757"/>
                  <a:pt x="2723" y="757"/>
                </a:cubicBezTo>
                <a:cubicBezTo>
                  <a:pt x="2721" y="757"/>
                  <a:pt x="2721" y="757"/>
                  <a:pt x="2721" y="757"/>
                </a:cubicBezTo>
                <a:cubicBezTo>
                  <a:pt x="2719" y="760"/>
                  <a:pt x="2719" y="760"/>
                  <a:pt x="2719" y="760"/>
                </a:cubicBezTo>
                <a:cubicBezTo>
                  <a:pt x="2717" y="763"/>
                  <a:pt x="2717" y="763"/>
                  <a:pt x="2717" y="763"/>
                </a:cubicBezTo>
                <a:cubicBezTo>
                  <a:pt x="2718" y="764"/>
                  <a:pt x="2718" y="764"/>
                  <a:pt x="2718" y="764"/>
                </a:cubicBezTo>
                <a:cubicBezTo>
                  <a:pt x="2717" y="766"/>
                  <a:pt x="2717" y="766"/>
                  <a:pt x="2717" y="766"/>
                </a:cubicBezTo>
                <a:lnTo>
                  <a:pt x="2716" y="766"/>
                </a:lnTo>
                <a:close/>
                <a:moveTo>
                  <a:pt x="2556" y="1029"/>
                </a:moveTo>
                <a:cubicBezTo>
                  <a:pt x="2558" y="1030"/>
                  <a:pt x="2558" y="1030"/>
                  <a:pt x="2558" y="1030"/>
                </a:cubicBezTo>
                <a:cubicBezTo>
                  <a:pt x="2559" y="1029"/>
                  <a:pt x="2559" y="1029"/>
                  <a:pt x="2559" y="1029"/>
                </a:cubicBezTo>
                <a:cubicBezTo>
                  <a:pt x="2558" y="1026"/>
                  <a:pt x="2558" y="1026"/>
                  <a:pt x="2558" y="1026"/>
                </a:cubicBezTo>
                <a:cubicBezTo>
                  <a:pt x="2556" y="1025"/>
                  <a:pt x="2556" y="1025"/>
                  <a:pt x="2556" y="1025"/>
                </a:cubicBezTo>
                <a:cubicBezTo>
                  <a:pt x="2553" y="1024"/>
                  <a:pt x="2553" y="1024"/>
                  <a:pt x="2553" y="1024"/>
                </a:cubicBezTo>
                <a:cubicBezTo>
                  <a:pt x="2552" y="1027"/>
                  <a:pt x="2552" y="1027"/>
                  <a:pt x="2552" y="1027"/>
                </a:cubicBezTo>
                <a:cubicBezTo>
                  <a:pt x="2552" y="1029"/>
                  <a:pt x="2552" y="1029"/>
                  <a:pt x="2552" y="1029"/>
                </a:cubicBezTo>
                <a:lnTo>
                  <a:pt x="2556" y="1029"/>
                </a:lnTo>
                <a:close/>
                <a:moveTo>
                  <a:pt x="2569" y="1026"/>
                </a:moveTo>
                <a:cubicBezTo>
                  <a:pt x="2569" y="1024"/>
                  <a:pt x="2569" y="1024"/>
                  <a:pt x="2569" y="1024"/>
                </a:cubicBezTo>
                <a:cubicBezTo>
                  <a:pt x="2569" y="1023"/>
                  <a:pt x="2569" y="1023"/>
                  <a:pt x="2569" y="1023"/>
                </a:cubicBezTo>
                <a:cubicBezTo>
                  <a:pt x="2566" y="1026"/>
                  <a:pt x="2566" y="1026"/>
                  <a:pt x="2566" y="1026"/>
                </a:cubicBezTo>
                <a:lnTo>
                  <a:pt x="2569" y="1026"/>
                </a:lnTo>
                <a:close/>
                <a:moveTo>
                  <a:pt x="2549" y="1021"/>
                </a:moveTo>
                <a:cubicBezTo>
                  <a:pt x="2548" y="1021"/>
                  <a:pt x="2548" y="1021"/>
                  <a:pt x="2548" y="1021"/>
                </a:cubicBezTo>
                <a:cubicBezTo>
                  <a:pt x="2550" y="1025"/>
                  <a:pt x="2550" y="1025"/>
                  <a:pt x="2550" y="1025"/>
                </a:cubicBezTo>
                <a:cubicBezTo>
                  <a:pt x="2551" y="1026"/>
                  <a:pt x="2551" y="1026"/>
                  <a:pt x="2551" y="1026"/>
                </a:cubicBezTo>
                <a:cubicBezTo>
                  <a:pt x="2553" y="1023"/>
                  <a:pt x="2553" y="1023"/>
                  <a:pt x="2553" y="1023"/>
                </a:cubicBezTo>
                <a:cubicBezTo>
                  <a:pt x="2551" y="1022"/>
                  <a:pt x="2551" y="1022"/>
                  <a:pt x="2551" y="1022"/>
                </a:cubicBezTo>
                <a:lnTo>
                  <a:pt x="2549" y="1021"/>
                </a:lnTo>
                <a:close/>
                <a:moveTo>
                  <a:pt x="2542" y="1016"/>
                </a:moveTo>
                <a:cubicBezTo>
                  <a:pt x="2541" y="1016"/>
                  <a:pt x="2541" y="1016"/>
                  <a:pt x="2541" y="1016"/>
                </a:cubicBezTo>
                <a:cubicBezTo>
                  <a:pt x="2542" y="1019"/>
                  <a:pt x="2542" y="1019"/>
                  <a:pt x="2542" y="1019"/>
                </a:cubicBezTo>
                <a:cubicBezTo>
                  <a:pt x="2544" y="1019"/>
                  <a:pt x="2544" y="1019"/>
                  <a:pt x="2544" y="1019"/>
                </a:cubicBezTo>
                <a:cubicBezTo>
                  <a:pt x="2546" y="1017"/>
                  <a:pt x="2546" y="1017"/>
                  <a:pt x="2546" y="1017"/>
                </a:cubicBezTo>
                <a:cubicBezTo>
                  <a:pt x="2544" y="1015"/>
                  <a:pt x="2544" y="1015"/>
                  <a:pt x="2544" y="1015"/>
                </a:cubicBezTo>
                <a:lnTo>
                  <a:pt x="2542" y="1016"/>
                </a:lnTo>
                <a:close/>
                <a:moveTo>
                  <a:pt x="2574" y="1023"/>
                </a:moveTo>
                <a:cubicBezTo>
                  <a:pt x="2573" y="1024"/>
                  <a:pt x="2573" y="1024"/>
                  <a:pt x="2573" y="1024"/>
                </a:cubicBezTo>
                <a:cubicBezTo>
                  <a:pt x="2571" y="1024"/>
                  <a:pt x="2571" y="1024"/>
                  <a:pt x="2571" y="1024"/>
                </a:cubicBezTo>
                <a:cubicBezTo>
                  <a:pt x="2570" y="1026"/>
                  <a:pt x="2570" y="1026"/>
                  <a:pt x="2570" y="1026"/>
                </a:cubicBezTo>
                <a:cubicBezTo>
                  <a:pt x="2573" y="1026"/>
                  <a:pt x="2573" y="1026"/>
                  <a:pt x="2573" y="1026"/>
                </a:cubicBezTo>
                <a:cubicBezTo>
                  <a:pt x="2573" y="1029"/>
                  <a:pt x="2573" y="1029"/>
                  <a:pt x="2573" y="1029"/>
                </a:cubicBezTo>
                <a:cubicBezTo>
                  <a:pt x="2575" y="1029"/>
                  <a:pt x="2575" y="1029"/>
                  <a:pt x="2575" y="1029"/>
                </a:cubicBezTo>
                <a:cubicBezTo>
                  <a:pt x="2575" y="1025"/>
                  <a:pt x="2575" y="1025"/>
                  <a:pt x="2575" y="1025"/>
                </a:cubicBezTo>
                <a:cubicBezTo>
                  <a:pt x="2574" y="1024"/>
                  <a:pt x="2574" y="1024"/>
                  <a:pt x="2574" y="1024"/>
                </a:cubicBezTo>
                <a:cubicBezTo>
                  <a:pt x="2575" y="1023"/>
                  <a:pt x="2575" y="1023"/>
                  <a:pt x="2575" y="1023"/>
                </a:cubicBezTo>
                <a:lnTo>
                  <a:pt x="2574" y="1023"/>
                </a:lnTo>
                <a:close/>
                <a:moveTo>
                  <a:pt x="2521" y="965"/>
                </a:moveTo>
                <a:cubicBezTo>
                  <a:pt x="2521" y="967"/>
                  <a:pt x="2521" y="967"/>
                  <a:pt x="2521" y="967"/>
                </a:cubicBezTo>
                <a:cubicBezTo>
                  <a:pt x="2522" y="967"/>
                  <a:pt x="2522" y="967"/>
                  <a:pt x="2522" y="967"/>
                </a:cubicBezTo>
                <a:cubicBezTo>
                  <a:pt x="2522" y="965"/>
                  <a:pt x="2522" y="965"/>
                  <a:pt x="2522" y="965"/>
                </a:cubicBezTo>
                <a:cubicBezTo>
                  <a:pt x="2521" y="965"/>
                  <a:pt x="2521" y="965"/>
                  <a:pt x="2521" y="965"/>
                </a:cubicBezTo>
                <a:close/>
                <a:moveTo>
                  <a:pt x="2580" y="1105"/>
                </a:moveTo>
                <a:cubicBezTo>
                  <a:pt x="2579" y="1105"/>
                  <a:pt x="2579" y="1105"/>
                  <a:pt x="2579" y="1105"/>
                </a:cubicBezTo>
                <a:cubicBezTo>
                  <a:pt x="2579" y="1106"/>
                  <a:pt x="2579" y="1106"/>
                  <a:pt x="2579" y="1106"/>
                </a:cubicBezTo>
                <a:cubicBezTo>
                  <a:pt x="2580" y="1106"/>
                  <a:pt x="2580" y="1106"/>
                  <a:pt x="2580" y="1106"/>
                </a:cubicBezTo>
                <a:lnTo>
                  <a:pt x="2580" y="1105"/>
                </a:lnTo>
                <a:close/>
                <a:moveTo>
                  <a:pt x="2526" y="977"/>
                </a:moveTo>
                <a:cubicBezTo>
                  <a:pt x="2526" y="979"/>
                  <a:pt x="2526" y="979"/>
                  <a:pt x="2526" y="979"/>
                </a:cubicBezTo>
                <a:cubicBezTo>
                  <a:pt x="2528" y="980"/>
                  <a:pt x="2528" y="980"/>
                  <a:pt x="2528" y="980"/>
                </a:cubicBezTo>
                <a:cubicBezTo>
                  <a:pt x="2528" y="980"/>
                  <a:pt x="2528" y="980"/>
                  <a:pt x="2528" y="980"/>
                </a:cubicBezTo>
                <a:cubicBezTo>
                  <a:pt x="2528" y="978"/>
                  <a:pt x="2528" y="978"/>
                  <a:pt x="2528" y="978"/>
                </a:cubicBezTo>
                <a:cubicBezTo>
                  <a:pt x="2527" y="977"/>
                  <a:pt x="2527" y="977"/>
                  <a:pt x="2527" y="977"/>
                </a:cubicBezTo>
                <a:lnTo>
                  <a:pt x="2526" y="977"/>
                </a:lnTo>
                <a:close/>
                <a:moveTo>
                  <a:pt x="2591" y="1003"/>
                </a:moveTo>
                <a:cubicBezTo>
                  <a:pt x="2590" y="1002"/>
                  <a:pt x="2590" y="1002"/>
                  <a:pt x="2590" y="1002"/>
                </a:cubicBezTo>
                <a:cubicBezTo>
                  <a:pt x="2589" y="1003"/>
                  <a:pt x="2589" y="1003"/>
                  <a:pt x="2589" y="1003"/>
                </a:cubicBezTo>
                <a:lnTo>
                  <a:pt x="2591" y="1003"/>
                </a:lnTo>
                <a:close/>
                <a:moveTo>
                  <a:pt x="2590" y="999"/>
                </a:moveTo>
                <a:cubicBezTo>
                  <a:pt x="2590" y="1001"/>
                  <a:pt x="2590" y="1001"/>
                  <a:pt x="2590" y="1001"/>
                </a:cubicBezTo>
                <a:cubicBezTo>
                  <a:pt x="2591" y="999"/>
                  <a:pt x="2591" y="999"/>
                  <a:pt x="2591" y="999"/>
                </a:cubicBezTo>
                <a:lnTo>
                  <a:pt x="2590" y="999"/>
                </a:lnTo>
                <a:close/>
                <a:moveTo>
                  <a:pt x="2590" y="1007"/>
                </a:moveTo>
                <a:cubicBezTo>
                  <a:pt x="2591" y="1006"/>
                  <a:pt x="2591" y="1006"/>
                  <a:pt x="2591" y="1006"/>
                </a:cubicBezTo>
                <a:cubicBezTo>
                  <a:pt x="2590" y="1005"/>
                  <a:pt x="2590" y="1005"/>
                  <a:pt x="2590" y="1005"/>
                </a:cubicBezTo>
                <a:lnTo>
                  <a:pt x="2590" y="1007"/>
                </a:lnTo>
                <a:close/>
                <a:moveTo>
                  <a:pt x="2592" y="1063"/>
                </a:moveTo>
                <a:cubicBezTo>
                  <a:pt x="2589" y="1061"/>
                  <a:pt x="2589" y="1061"/>
                  <a:pt x="2589" y="1061"/>
                </a:cubicBezTo>
                <a:cubicBezTo>
                  <a:pt x="2589" y="1056"/>
                  <a:pt x="2589" y="1056"/>
                  <a:pt x="2589" y="1056"/>
                </a:cubicBezTo>
                <a:cubicBezTo>
                  <a:pt x="2588" y="1055"/>
                  <a:pt x="2588" y="1055"/>
                  <a:pt x="2588" y="1055"/>
                </a:cubicBezTo>
                <a:cubicBezTo>
                  <a:pt x="2588" y="1054"/>
                  <a:pt x="2588" y="1054"/>
                  <a:pt x="2588" y="1054"/>
                </a:cubicBezTo>
                <a:cubicBezTo>
                  <a:pt x="2586" y="1053"/>
                  <a:pt x="2586" y="1053"/>
                  <a:pt x="2586" y="1053"/>
                </a:cubicBezTo>
                <a:cubicBezTo>
                  <a:pt x="2585" y="1053"/>
                  <a:pt x="2585" y="1053"/>
                  <a:pt x="2585" y="1053"/>
                </a:cubicBezTo>
                <a:cubicBezTo>
                  <a:pt x="2585" y="1055"/>
                  <a:pt x="2585" y="1055"/>
                  <a:pt x="2585" y="1055"/>
                </a:cubicBezTo>
                <a:cubicBezTo>
                  <a:pt x="2586" y="1056"/>
                  <a:pt x="2586" y="1056"/>
                  <a:pt x="2586" y="1056"/>
                </a:cubicBezTo>
                <a:cubicBezTo>
                  <a:pt x="2584" y="1055"/>
                  <a:pt x="2584" y="1055"/>
                  <a:pt x="2584" y="1055"/>
                </a:cubicBezTo>
                <a:cubicBezTo>
                  <a:pt x="2582" y="1054"/>
                  <a:pt x="2582" y="1054"/>
                  <a:pt x="2582" y="1054"/>
                </a:cubicBezTo>
                <a:cubicBezTo>
                  <a:pt x="2582" y="1054"/>
                  <a:pt x="2582" y="1054"/>
                  <a:pt x="2582" y="1054"/>
                </a:cubicBezTo>
                <a:cubicBezTo>
                  <a:pt x="2582" y="1056"/>
                  <a:pt x="2582" y="1056"/>
                  <a:pt x="2582" y="1056"/>
                </a:cubicBezTo>
                <a:cubicBezTo>
                  <a:pt x="2580" y="1058"/>
                  <a:pt x="2580" y="1058"/>
                  <a:pt x="2580" y="1058"/>
                </a:cubicBezTo>
                <a:cubicBezTo>
                  <a:pt x="2581" y="1059"/>
                  <a:pt x="2581" y="1059"/>
                  <a:pt x="2581" y="1059"/>
                </a:cubicBezTo>
                <a:cubicBezTo>
                  <a:pt x="2585" y="1059"/>
                  <a:pt x="2585" y="1059"/>
                  <a:pt x="2585" y="1059"/>
                </a:cubicBezTo>
                <a:cubicBezTo>
                  <a:pt x="2586" y="1060"/>
                  <a:pt x="2586" y="1060"/>
                  <a:pt x="2586" y="1060"/>
                </a:cubicBezTo>
                <a:cubicBezTo>
                  <a:pt x="2586" y="1062"/>
                  <a:pt x="2586" y="1062"/>
                  <a:pt x="2586" y="1062"/>
                </a:cubicBezTo>
                <a:cubicBezTo>
                  <a:pt x="2587" y="1063"/>
                  <a:pt x="2587" y="1063"/>
                  <a:pt x="2587" y="1063"/>
                </a:cubicBezTo>
                <a:cubicBezTo>
                  <a:pt x="2588" y="1066"/>
                  <a:pt x="2588" y="1066"/>
                  <a:pt x="2588" y="1066"/>
                </a:cubicBezTo>
                <a:cubicBezTo>
                  <a:pt x="2590" y="1067"/>
                  <a:pt x="2590" y="1067"/>
                  <a:pt x="2590" y="1067"/>
                </a:cubicBezTo>
                <a:cubicBezTo>
                  <a:pt x="2592" y="1067"/>
                  <a:pt x="2592" y="1067"/>
                  <a:pt x="2592" y="1067"/>
                </a:cubicBezTo>
                <a:cubicBezTo>
                  <a:pt x="2593" y="1069"/>
                  <a:pt x="2593" y="1069"/>
                  <a:pt x="2593" y="1069"/>
                </a:cubicBezTo>
                <a:cubicBezTo>
                  <a:pt x="2594" y="1070"/>
                  <a:pt x="2594" y="1070"/>
                  <a:pt x="2594" y="1070"/>
                </a:cubicBezTo>
                <a:cubicBezTo>
                  <a:pt x="2595" y="1068"/>
                  <a:pt x="2595" y="1068"/>
                  <a:pt x="2595" y="1068"/>
                </a:cubicBezTo>
                <a:cubicBezTo>
                  <a:pt x="2594" y="1066"/>
                  <a:pt x="2594" y="1066"/>
                  <a:pt x="2594" y="1066"/>
                </a:cubicBezTo>
                <a:cubicBezTo>
                  <a:pt x="2595" y="1064"/>
                  <a:pt x="2595" y="1064"/>
                  <a:pt x="2595" y="1064"/>
                </a:cubicBezTo>
                <a:lnTo>
                  <a:pt x="2592" y="1063"/>
                </a:lnTo>
                <a:close/>
                <a:moveTo>
                  <a:pt x="2587" y="1004"/>
                </a:moveTo>
                <a:cubicBezTo>
                  <a:pt x="2585" y="1003"/>
                  <a:pt x="2585" y="1003"/>
                  <a:pt x="2585" y="1003"/>
                </a:cubicBezTo>
                <a:cubicBezTo>
                  <a:pt x="2584" y="1003"/>
                  <a:pt x="2584" y="1003"/>
                  <a:pt x="2584" y="1003"/>
                </a:cubicBezTo>
                <a:cubicBezTo>
                  <a:pt x="2584" y="1005"/>
                  <a:pt x="2584" y="1005"/>
                  <a:pt x="2584" y="1005"/>
                </a:cubicBezTo>
                <a:cubicBezTo>
                  <a:pt x="2585" y="1006"/>
                  <a:pt x="2585" y="1006"/>
                  <a:pt x="2585" y="1006"/>
                </a:cubicBezTo>
                <a:lnTo>
                  <a:pt x="2587" y="1004"/>
                </a:lnTo>
                <a:close/>
                <a:moveTo>
                  <a:pt x="2574" y="1044"/>
                </a:moveTo>
                <a:cubicBezTo>
                  <a:pt x="2574" y="1042"/>
                  <a:pt x="2574" y="1042"/>
                  <a:pt x="2574" y="1042"/>
                </a:cubicBezTo>
                <a:cubicBezTo>
                  <a:pt x="2572" y="1042"/>
                  <a:pt x="2572" y="1042"/>
                  <a:pt x="2572" y="1042"/>
                </a:cubicBezTo>
                <a:cubicBezTo>
                  <a:pt x="2571" y="1043"/>
                  <a:pt x="2571" y="1043"/>
                  <a:pt x="2571" y="1043"/>
                </a:cubicBezTo>
                <a:cubicBezTo>
                  <a:pt x="2573" y="1045"/>
                  <a:pt x="2573" y="1045"/>
                  <a:pt x="2573" y="1045"/>
                </a:cubicBezTo>
                <a:lnTo>
                  <a:pt x="2574" y="1044"/>
                </a:lnTo>
                <a:close/>
                <a:moveTo>
                  <a:pt x="2578" y="1042"/>
                </a:moveTo>
                <a:cubicBezTo>
                  <a:pt x="2578" y="1041"/>
                  <a:pt x="2578" y="1041"/>
                  <a:pt x="2578" y="1041"/>
                </a:cubicBezTo>
                <a:cubicBezTo>
                  <a:pt x="2575" y="1038"/>
                  <a:pt x="2575" y="1038"/>
                  <a:pt x="2575" y="1038"/>
                </a:cubicBezTo>
                <a:cubicBezTo>
                  <a:pt x="2574" y="1038"/>
                  <a:pt x="2574" y="1038"/>
                  <a:pt x="2574" y="1038"/>
                </a:cubicBezTo>
                <a:cubicBezTo>
                  <a:pt x="2573" y="1040"/>
                  <a:pt x="2573" y="1040"/>
                  <a:pt x="2573" y="1040"/>
                </a:cubicBezTo>
                <a:cubicBezTo>
                  <a:pt x="2574" y="1041"/>
                  <a:pt x="2574" y="1041"/>
                  <a:pt x="2574" y="1041"/>
                </a:cubicBezTo>
                <a:cubicBezTo>
                  <a:pt x="2575" y="1040"/>
                  <a:pt x="2575" y="1040"/>
                  <a:pt x="2575" y="1040"/>
                </a:cubicBezTo>
                <a:lnTo>
                  <a:pt x="2578" y="1042"/>
                </a:lnTo>
                <a:close/>
                <a:moveTo>
                  <a:pt x="2764" y="903"/>
                </a:moveTo>
                <a:cubicBezTo>
                  <a:pt x="2765" y="903"/>
                  <a:pt x="2765" y="903"/>
                  <a:pt x="2765" y="903"/>
                </a:cubicBezTo>
                <a:cubicBezTo>
                  <a:pt x="2763" y="901"/>
                  <a:pt x="2763" y="901"/>
                  <a:pt x="2763" y="901"/>
                </a:cubicBezTo>
                <a:cubicBezTo>
                  <a:pt x="2761" y="901"/>
                  <a:pt x="2761" y="901"/>
                  <a:pt x="2761" y="901"/>
                </a:cubicBezTo>
                <a:cubicBezTo>
                  <a:pt x="2762" y="902"/>
                  <a:pt x="2762" y="902"/>
                  <a:pt x="2762" y="902"/>
                </a:cubicBezTo>
                <a:lnTo>
                  <a:pt x="2764" y="903"/>
                </a:lnTo>
                <a:close/>
                <a:moveTo>
                  <a:pt x="1616" y="399"/>
                </a:moveTo>
                <a:cubicBezTo>
                  <a:pt x="1615" y="401"/>
                  <a:pt x="1615" y="401"/>
                  <a:pt x="1615" y="401"/>
                </a:cubicBezTo>
                <a:cubicBezTo>
                  <a:pt x="1617" y="402"/>
                  <a:pt x="1617" y="402"/>
                  <a:pt x="1617" y="402"/>
                </a:cubicBezTo>
                <a:lnTo>
                  <a:pt x="1616" y="399"/>
                </a:lnTo>
                <a:close/>
                <a:moveTo>
                  <a:pt x="1612" y="410"/>
                </a:moveTo>
                <a:cubicBezTo>
                  <a:pt x="1613" y="410"/>
                  <a:pt x="1613" y="410"/>
                  <a:pt x="1613" y="410"/>
                </a:cubicBezTo>
                <a:cubicBezTo>
                  <a:pt x="1614" y="409"/>
                  <a:pt x="1614" y="409"/>
                  <a:pt x="1614" y="409"/>
                </a:cubicBezTo>
                <a:cubicBezTo>
                  <a:pt x="1615" y="409"/>
                  <a:pt x="1615" y="409"/>
                  <a:pt x="1615" y="409"/>
                </a:cubicBezTo>
                <a:cubicBezTo>
                  <a:pt x="1615" y="408"/>
                  <a:pt x="1615" y="408"/>
                  <a:pt x="1615" y="408"/>
                </a:cubicBezTo>
                <a:cubicBezTo>
                  <a:pt x="1613" y="408"/>
                  <a:pt x="1613" y="408"/>
                  <a:pt x="1613" y="408"/>
                </a:cubicBezTo>
                <a:lnTo>
                  <a:pt x="1612" y="410"/>
                </a:lnTo>
                <a:close/>
                <a:moveTo>
                  <a:pt x="1600" y="376"/>
                </a:moveTo>
                <a:cubicBezTo>
                  <a:pt x="1601" y="376"/>
                  <a:pt x="1601" y="376"/>
                  <a:pt x="1601" y="376"/>
                </a:cubicBezTo>
                <a:cubicBezTo>
                  <a:pt x="1603" y="375"/>
                  <a:pt x="1603" y="375"/>
                  <a:pt x="1603" y="375"/>
                </a:cubicBezTo>
                <a:cubicBezTo>
                  <a:pt x="1601" y="375"/>
                  <a:pt x="1601" y="375"/>
                  <a:pt x="1601" y="375"/>
                </a:cubicBezTo>
                <a:lnTo>
                  <a:pt x="1600" y="376"/>
                </a:lnTo>
                <a:close/>
                <a:moveTo>
                  <a:pt x="1604" y="412"/>
                </a:moveTo>
                <a:cubicBezTo>
                  <a:pt x="1603" y="412"/>
                  <a:pt x="1603" y="412"/>
                  <a:pt x="1603" y="412"/>
                </a:cubicBezTo>
                <a:cubicBezTo>
                  <a:pt x="1603" y="413"/>
                  <a:pt x="1603" y="413"/>
                  <a:pt x="1603" y="413"/>
                </a:cubicBezTo>
                <a:cubicBezTo>
                  <a:pt x="1606" y="414"/>
                  <a:pt x="1606" y="414"/>
                  <a:pt x="1606" y="414"/>
                </a:cubicBezTo>
                <a:cubicBezTo>
                  <a:pt x="1609" y="414"/>
                  <a:pt x="1609" y="414"/>
                  <a:pt x="1609" y="414"/>
                </a:cubicBezTo>
                <a:cubicBezTo>
                  <a:pt x="1610" y="413"/>
                  <a:pt x="1610" y="413"/>
                  <a:pt x="1610" y="413"/>
                </a:cubicBezTo>
                <a:cubicBezTo>
                  <a:pt x="1611" y="414"/>
                  <a:pt x="1611" y="414"/>
                  <a:pt x="1611" y="414"/>
                </a:cubicBezTo>
                <a:cubicBezTo>
                  <a:pt x="1611" y="415"/>
                  <a:pt x="1611" y="415"/>
                  <a:pt x="1611" y="415"/>
                </a:cubicBezTo>
                <a:cubicBezTo>
                  <a:pt x="1611" y="413"/>
                  <a:pt x="1611" y="413"/>
                  <a:pt x="1611" y="413"/>
                </a:cubicBezTo>
                <a:cubicBezTo>
                  <a:pt x="1612" y="411"/>
                  <a:pt x="1612" y="411"/>
                  <a:pt x="1612" y="411"/>
                </a:cubicBezTo>
                <a:cubicBezTo>
                  <a:pt x="1612" y="410"/>
                  <a:pt x="1612" y="410"/>
                  <a:pt x="1612" y="410"/>
                </a:cubicBezTo>
                <a:cubicBezTo>
                  <a:pt x="1611" y="410"/>
                  <a:pt x="1611" y="410"/>
                  <a:pt x="1611" y="410"/>
                </a:cubicBezTo>
                <a:cubicBezTo>
                  <a:pt x="1610" y="410"/>
                  <a:pt x="1610" y="410"/>
                  <a:pt x="1610" y="410"/>
                </a:cubicBezTo>
                <a:cubicBezTo>
                  <a:pt x="1609" y="412"/>
                  <a:pt x="1609" y="412"/>
                  <a:pt x="1609" y="412"/>
                </a:cubicBezTo>
                <a:cubicBezTo>
                  <a:pt x="1608" y="412"/>
                  <a:pt x="1608" y="412"/>
                  <a:pt x="1608" y="412"/>
                </a:cubicBezTo>
                <a:cubicBezTo>
                  <a:pt x="1607" y="412"/>
                  <a:pt x="1607" y="412"/>
                  <a:pt x="1607" y="412"/>
                </a:cubicBezTo>
                <a:cubicBezTo>
                  <a:pt x="1605" y="409"/>
                  <a:pt x="1605" y="409"/>
                  <a:pt x="1605" y="409"/>
                </a:cubicBezTo>
                <a:cubicBezTo>
                  <a:pt x="1604" y="410"/>
                  <a:pt x="1604" y="410"/>
                  <a:pt x="1604" y="410"/>
                </a:cubicBezTo>
                <a:cubicBezTo>
                  <a:pt x="1603" y="411"/>
                  <a:pt x="1603" y="411"/>
                  <a:pt x="1603" y="411"/>
                </a:cubicBezTo>
                <a:lnTo>
                  <a:pt x="1604" y="412"/>
                </a:lnTo>
                <a:close/>
                <a:moveTo>
                  <a:pt x="1582" y="384"/>
                </a:moveTo>
                <a:cubicBezTo>
                  <a:pt x="1582" y="386"/>
                  <a:pt x="1582" y="386"/>
                  <a:pt x="1582" y="386"/>
                </a:cubicBezTo>
                <a:cubicBezTo>
                  <a:pt x="1583" y="385"/>
                  <a:pt x="1583" y="385"/>
                  <a:pt x="1583" y="385"/>
                </a:cubicBezTo>
                <a:cubicBezTo>
                  <a:pt x="1585" y="384"/>
                  <a:pt x="1585" y="384"/>
                  <a:pt x="1585" y="384"/>
                </a:cubicBezTo>
                <a:cubicBezTo>
                  <a:pt x="1585" y="382"/>
                  <a:pt x="1585" y="382"/>
                  <a:pt x="1585" y="382"/>
                </a:cubicBezTo>
                <a:cubicBezTo>
                  <a:pt x="1583" y="382"/>
                  <a:pt x="1583" y="382"/>
                  <a:pt x="1583" y="382"/>
                </a:cubicBezTo>
                <a:lnTo>
                  <a:pt x="1582" y="384"/>
                </a:lnTo>
                <a:close/>
                <a:moveTo>
                  <a:pt x="1604" y="401"/>
                </a:moveTo>
                <a:cubicBezTo>
                  <a:pt x="1605" y="402"/>
                  <a:pt x="1605" y="402"/>
                  <a:pt x="1605" y="402"/>
                </a:cubicBezTo>
                <a:cubicBezTo>
                  <a:pt x="1605" y="404"/>
                  <a:pt x="1605" y="404"/>
                  <a:pt x="1605" y="404"/>
                </a:cubicBezTo>
                <a:cubicBezTo>
                  <a:pt x="1606" y="406"/>
                  <a:pt x="1606" y="406"/>
                  <a:pt x="1606" y="406"/>
                </a:cubicBezTo>
                <a:cubicBezTo>
                  <a:pt x="1607" y="406"/>
                  <a:pt x="1607" y="406"/>
                  <a:pt x="1607" y="406"/>
                </a:cubicBezTo>
                <a:cubicBezTo>
                  <a:pt x="1609" y="406"/>
                  <a:pt x="1609" y="406"/>
                  <a:pt x="1609" y="406"/>
                </a:cubicBezTo>
                <a:cubicBezTo>
                  <a:pt x="1610" y="407"/>
                  <a:pt x="1610" y="407"/>
                  <a:pt x="1610" y="407"/>
                </a:cubicBezTo>
                <a:cubicBezTo>
                  <a:pt x="1609" y="408"/>
                  <a:pt x="1609" y="408"/>
                  <a:pt x="1609" y="408"/>
                </a:cubicBezTo>
                <a:cubicBezTo>
                  <a:pt x="1610" y="409"/>
                  <a:pt x="1610" y="409"/>
                  <a:pt x="1610" y="409"/>
                </a:cubicBezTo>
                <a:cubicBezTo>
                  <a:pt x="1611" y="409"/>
                  <a:pt x="1611" y="409"/>
                  <a:pt x="1611" y="409"/>
                </a:cubicBezTo>
                <a:cubicBezTo>
                  <a:pt x="1612" y="408"/>
                  <a:pt x="1612" y="408"/>
                  <a:pt x="1612" y="408"/>
                </a:cubicBezTo>
                <a:cubicBezTo>
                  <a:pt x="1612" y="407"/>
                  <a:pt x="1612" y="407"/>
                  <a:pt x="1612" y="407"/>
                </a:cubicBezTo>
                <a:cubicBezTo>
                  <a:pt x="1614" y="406"/>
                  <a:pt x="1614" y="406"/>
                  <a:pt x="1614" y="406"/>
                </a:cubicBezTo>
                <a:cubicBezTo>
                  <a:pt x="1615" y="405"/>
                  <a:pt x="1615" y="405"/>
                  <a:pt x="1615" y="405"/>
                </a:cubicBezTo>
                <a:cubicBezTo>
                  <a:pt x="1615" y="404"/>
                  <a:pt x="1615" y="404"/>
                  <a:pt x="1615" y="404"/>
                </a:cubicBezTo>
                <a:cubicBezTo>
                  <a:pt x="1613" y="402"/>
                  <a:pt x="1613" y="402"/>
                  <a:pt x="1613" y="402"/>
                </a:cubicBezTo>
                <a:cubicBezTo>
                  <a:pt x="1613" y="402"/>
                  <a:pt x="1613" y="402"/>
                  <a:pt x="1613" y="402"/>
                </a:cubicBezTo>
                <a:cubicBezTo>
                  <a:pt x="1615" y="401"/>
                  <a:pt x="1615" y="401"/>
                  <a:pt x="1615" y="401"/>
                </a:cubicBezTo>
                <a:cubicBezTo>
                  <a:pt x="1616" y="398"/>
                  <a:pt x="1616" y="398"/>
                  <a:pt x="1616" y="398"/>
                </a:cubicBezTo>
                <a:cubicBezTo>
                  <a:pt x="1615" y="396"/>
                  <a:pt x="1615" y="396"/>
                  <a:pt x="1615" y="396"/>
                </a:cubicBezTo>
                <a:cubicBezTo>
                  <a:pt x="1615" y="394"/>
                  <a:pt x="1615" y="394"/>
                  <a:pt x="1615" y="394"/>
                </a:cubicBezTo>
                <a:cubicBezTo>
                  <a:pt x="1612" y="394"/>
                  <a:pt x="1612" y="394"/>
                  <a:pt x="1612" y="394"/>
                </a:cubicBezTo>
                <a:cubicBezTo>
                  <a:pt x="1610" y="395"/>
                  <a:pt x="1610" y="395"/>
                  <a:pt x="1610" y="395"/>
                </a:cubicBezTo>
                <a:cubicBezTo>
                  <a:pt x="1609" y="397"/>
                  <a:pt x="1609" y="397"/>
                  <a:pt x="1609" y="397"/>
                </a:cubicBezTo>
                <a:cubicBezTo>
                  <a:pt x="1610" y="398"/>
                  <a:pt x="1610" y="398"/>
                  <a:pt x="1610" y="398"/>
                </a:cubicBezTo>
                <a:cubicBezTo>
                  <a:pt x="1611" y="399"/>
                  <a:pt x="1611" y="399"/>
                  <a:pt x="1611" y="399"/>
                </a:cubicBezTo>
                <a:cubicBezTo>
                  <a:pt x="1611" y="400"/>
                  <a:pt x="1611" y="400"/>
                  <a:pt x="1611" y="400"/>
                </a:cubicBezTo>
                <a:cubicBezTo>
                  <a:pt x="1610" y="400"/>
                  <a:pt x="1610" y="400"/>
                  <a:pt x="1610" y="400"/>
                </a:cubicBezTo>
                <a:cubicBezTo>
                  <a:pt x="1609" y="400"/>
                  <a:pt x="1609" y="400"/>
                  <a:pt x="1609" y="400"/>
                </a:cubicBezTo>
                <a:cubicBezTo>
                  <a:pt x="1608" y="399"/>
                  <a:pt x="1608" y="399"/>
                  <a:pt x="1608" y="399"/>
                </a:cubicBezTo>
                <a:cubicBezTo>
                  <a:pt x="1608" y="398"/>
                  <a:pt x="1608" y="398"/>
                  <a:pt x="1608" y="398"/>
                </a:cubicBezTo>
                <a:cubicBezTo>
                  <a:pt x="1607" y="397"/>
                  <a:pt x="1607" y="397"/>
                  <a:pt x="1607" y="397"/>
                </a:cubicBezTo>
                <a:cubicBezTo>
                  <a:pt x="1606" y="397"/>
                  <a:pt x="1606" y="397"/>
                  <a:pt x="1606" y="397"/>
                </a:cubicBezTo>
                <a:cubicBezTo>
                  <a:pt x="1605" y="399"/>
                  <a:pt x="1605" y="399"/>
                  <a:pt x="1605" y="399"/>
                </a:cubicBezTo>
                <a:cubicBezTo>
                  <a:pt x="1604" y="399"/>
                  <a:pt x="1604" y="399"/>
                  <a:pt x="1604" y="399"/>
                </a:cubicBezTo>
                <a:lnTo>
                  <a:pt x="1604" y="401"/>
                </a:lnTo>
                <a:close/>
                <a:moveTo>
                  <a:pt x="1606" y="363"/>
                </a:moveTo>
                <a:cubicBezTo>
                  <a:pt x="1604" y="364"/>
                  <a:pt x="1604" y="364"/>
                  <a:pt x="1604" y="364"/>
                </a:cubicBezTo>
                <a:cubicBezTo>
                  <a:pt x="1604" y="365"/>
                  <a:pt x="1604" y="365"/>
                  <a:pt x="1604" y="365"/>
                </a:cubicBezTo>
                <a:cubicBezTo>
                  <a:pt x="1605" y="365"/>
                  <a:pt x="1605" y="365"/>
                  <a:pt x="1605" y="365"/>
                </a:cubicBezTo>
                <a:lnTo>
                  <a:pt x="1606" y="363"/>
                </a:lnTo>
                <a:close/>
                <a:moveTo>
                  <a:pt x="1622" y="416"/>
                </a:moveTo>
                <a:cubicBezTo>
                  <a:pt x="1621" y="418"/>
                  <a:pt x="1621" y="418"/>
                  <a:pt x="1621" y="418"/>
                </a:cubicBezTo>
                <a:cubicBezTo>
                  <a:pt x="1622" y="418"/>
                  <a:pt x="1622" y="418"/>
                  <a:pt x="1622" y="418"/>
                </a:cubicBezTo>
                <a:cubicBezTo>
                  <a:pt x="1624" y="419"/>
                  <a:pt x="1624" y="419"/>
                  <a:pt x="1624" y="419"/>
                </a:cubicBezTo>
                <a:cubicBezTo>
                  <a:pt x="1625" y="417"/>
                  <a:pt x="1625" y="417"/>
                  <a:pt x="1625" y="417"/>
                </a:cubicBezTo>
                <a:cubicBezTo>
                  <a:pt x="1627" y="418"/>
                  <a:pt x="1627" y="418"/>
                  <a:pt x="1627" y="418"/>
                </a:cubicBezTo>
                <a:cubicBezTo>
                  <a:pt x="1627" y="417"/>
                  <a:pt x="1627" y="417"/>
                  <a:pt x="1627" y="417"/>
                </a:cubicBezTo>
                <a:cubicBezTo>
                  <a:pt x="1626" y="415"/>
                  <a:pt x="1626" y="415"/>
                  <a:pt x="1626" y="415"/>
                </a:cubicBezTo>
                <a:cubicBezTo>
                  <a:pt x="1626" y="414"/>
                  <a:pt x="1626" y="414"/>
                  <a:pt x="1626" y="414"/>
                </a:cubicBezTo>
                <a:cubicBezTo>
                  <a:pt x="1625" y="413"/>
                  <a:pt x="1625" y="413"/>
                  <a:pt x="1625" y="413"/>
                </a:cubicBezTo>
                <a:cubicBezTo>
                  <a:pt x="1624" y="414"/>
                  <a:pt x="1624" y="414"/>
                  <a:pt x="1624" y="414"/>
                </a:cubicBezTo>
                <a:cubicBezTo>
                  <a:pt x="1623" y="413"/>
                  <a:pt x="1623" y="413"/>
                  <a:pt x="1623" y="413"/>
                </a:cubicBezTo>
                <a:cubicBezTo>
                  <a:pt x="1622" y="414"/>
                  <a:pt x="1622" y="414"/>
                  <a:pt x="1622" y="414"/>
                </a:cubicBezTo>
                <a:cubicBezTo>
                  <a:pt x="1622" y="415"/>
                  <a:pt x="1622" y="415"/>
                  <a:pt x="1622" y="415"/>
                </a:cubicBezTo>
                <a:cubicBezTo>
                  <a:pt x="1624" y="415"/>
                  <a:pt x="1624" y="415"/>
                  <a:pt x="1624" y="415"/>
                </a:cubicBezTo>
                <a:cubicBezTo>
                  <a:pt x="1623" y="416"/>
                  <a:pt x="1623" y="416"/>
                  <a:pt x="1623" y="416"/>
                </a:cubicBezTo>
                <a:lnTo>
                  <a:pt x="1622" y="416"/>
                </a:lnTo>
                <a:close/>
                <a:moveTo>
                  <a:pt x="1600" y="407"/>
                </a:moveTo>
                <a:cubicBezTo>
                  <a:pt x="1600" y="405"/>
                  <a:pt x="1600" y="405"/>
                  <a:pt x="1600" y="405"/>
                </a:cubicBezTo>
                <a:cubicBezTo>
                  <a:pt x="1599" y="402"/>
                  <a:pt x="1599" y="402"/>
                  <a:pt x="1599" y="402"/>
                </a:cubicBezTo>
                <a:cubicBezTo>
                  <a:pt x="1597" y="402"/>
                  <a:pt x="1597" y="402"/>
                  <a:pt x="1597" y="402"/>
                </a:cubicBezTo>
                <a:cubicBezTo>
                  <a:pt x="1595" y="401"/>
                  <a:pt x="1595" y="401"/>
                  <a:pt x="1595" y="401"/>
                </a:cubicBezTo>
                <a:cubicBezTo>
                  <a:pt x="1592" y="402"/>
                  <a:pt x="1592" y="402"/>
                  <a:pt x="1592" y="402"/>
                </a:cubicBezTo>
                <a:cubicBezTo>
                  <a:pt x="1591" y="404"/>
                  <a:pt x="1591" y="404"/>
                  <a:pt x="1591" y="404"/>
                </a:cubicBezTo>
                <a:cubicBezTo>
                  <a:pt x="1592" y="406"/>
                  <a:pt x="1592" y="406"/>
                  <a:pt x="1592" y="406"/>
                </a:cubicBezTo>
                <a:cubicBezTo>
                  <a:pt x="1594" y="408"/>
                  <a:pt x="1594" y="408"/>
                  <a:pt x="1594" y="408"/>
                </a:cubicBezTo>
                <a:cubicBezTo>
                  <a:pt x="1596" y="409"/>
                  <a:pt x="1596" y="409"/>
                  <a:pt x="1596" y="409"/>
                </a:cubicBezTo>
                <a:cubicBezTo>
                  <a:pt x="1597" y="409"/>
                  <a:pt x="1597" y="409"/>
                  <a:pt x="1597" y="409"/>
                </a:cubicBezTo>
                <a:cubicBezTo>
                  <a:pt x="1599" y="409"/>
                  <a:pt x="1599" y="409"/>
                  <a:pt x="1599" y="409"/>
                </a:cubicBezTo>
                <a:lnTo>
                  <a:pt x="1600" y="407"/>
                </a:lnTo>
                <a:close/>
                <a:moveTo>
                  <a:pt x="1640" y="408"/>
                </a:moveTo>
                <a:cubicBezTo>
                  <a:pt x="1638" y="405"/>
                  <a:pt x="1638" y="405"/>
                  <a:pt x="1638" y="405"/>
                </a:cubicBezTo>
                <a:cubicBezTo>
                  <a:pt x="1636" y="404"/>
                  <a:pt x="1636" y="404"/>
                  <a:pt x="1636" y="404"/>
                </a:cubicBezTo>
                <a:cubicBezTo>
                  <a:pt x="1635" y="406"/>
                  <a:pt x="1635" y="406"/>
                  <a:pt x="1635" y="406"/>
                </a:cubicBezTo>
                <a:cubicBezTo>
                  <a:pt x="1636" y="408"/>
                  <a:pt x="1636" y="408"/>
                  <a:pt x="1636" y="408"/>
                </a:cubicBezTo>
                <a:cubicBezTo>
                  <a:pt x="1639" y="409"/>
                  <a:pt x="1639" y="409"/>
                  <a:pt x="1639" y="409"/>
                </a:cubicBezTo>
                <a:lnTo>
                  <a:pt x="1640" y="408"/>
                </a:lnTo>
                <a:close/>
                <a:moveTo>
                  <a:pt x="1601" y="411"/>
                </a:moveTo>
                <a:cubicBezTo>
                  <a:pt x="1602" y="408"/>
                  <a:pt x="1602" y="408"/>
                  <a:pt x="1602" y="408"/>
                </a:cubicBezTo>
                <a:cubicBezTo>
                  <a:pt x="1602" y="408"/>
                  <a:pt x="1601" y="407"/>
                  <a:pt x="1601" y="407"/>
                </a:cubicBezTo>
                <a:cubicBezTo>
                  <a:pt x="1601" y="410"/>
                  <a:pt x="1601" y="410"/>
                  <a:pt x="1601" y="410"/>
                </a:cubicBezTo>
                <a:cubicBezTo>
                  <a:pt x="1600" y="411"/>
                  <a:pt x="1600" y="411"/>
                  <a:pt x="1600" y="411"/>
                </a:cubicBezTo>
                <a:cubicBezTo>
                  <a:pt x="1600" y="412"/>
                  <a:pt x="1600" y="412"/>
                  <a:pt x="1600" y="412"/>
                </a:cubicBezTo>
                <a:lnTo>
                  <a:pt x="1601" y="411"/>
                </a:lnTo>
                <a:close/>
                <a:moveTo>
                  <a:pt x="1651" y="383"/>
                </a:moveTo>
                <a:cubicBezTo>
                  <a:pt x="1650" y="388"/>
                  <a:pt x="1650" y="388"/>
                  <a:pt x="1650" y="388"/>
                </a:cubicBezTo>
                <a:cubicBezTo>
                  <a:pt x="1651" y="390"/>
                  <a:pt x="1651" y="390"/>
                  <a:pt x="1651" y="390"/>
                </a:cubicBezTo>
                <a:cubicBezTo>
                  <a:pt x="1651" y="392"/>
                  <a:pt x="1651" y="392"/>
                  <a:pt x="1651" y="392"/>
                </a:cubicBezTo>
                <a:cubicBezTo>
                  <a:pt x="1651" y="392"/>
                  <a:pt x="1651" y="392"/>
                  <a:pt x="1651" y="392"/>
                </a:cubicBezTo>
                <a:cubicBezTo>
                  <a:pt x="1652" y="391"/>
                  <a:pt x="1652" y="391"/>
                  <a:pt x="1652" y="391"/>
                </a:cubicBezTo>
                <a:cubicBezTo>
                  <a:pt x="1653" y="387"/>
                  <a:pt x="1653" y="387"/>
                  <a:pt x="1653" y="387"/>
                </a:cubicBezTo>
                <a:cubicBezTo>
                  <a:pt x="1653" y="384"/>
                  <a:pt x="1653" y="384"/>
                  <a:pt x="1653" y="384"/>
                </a:cubicBezTo>
                <a:cubicBezTo>
                  <a:pt x="1655" y="381"/>
                  <a:pt x="1655" y="381"/>
                  <a:pt x="1655" y="381"/>
                </a:cubicBezTo>
                <a:cubicBezTo>
                  <a:pt x="1655" y="378"/>
                  <a:pt x="1655" y="378"/>
                  <a:pt x="1655" y="378"/>
                </a:cubicBezTo>
                <a:cubicBezTo>
                  <a:pt x="1654" y="377"/>
                  <a:pt x="1654" y="377"/>
                  <a:pt x="1654" y="377"/>
                </a:cubicBezTo>
                <a:cubicBezTo>
                  <a:pt x="1653" y="378"/>
                  <a:pt x="1653" y="378"/>
                  <a:pt x="1653" y="378"/>
                </a:cubicBezTo>
                <a:cubicBezTo>
                  <a:pt x="1653" y="379"/>
                  <a:pt x="1653" y="379"/>
                  <a:pt x="1653" y="379"/>
                </a:cubicBezTo>
                <a:cubicBezTo>
                  <a:pt x="1652" y="382"/>
                  <a:pt x="1652" y="382"/>
                  <a:pt x="1652" y="382"/>
                </a:cubicBezTo>
                <a:lnTo>
                  <a:pt x="1651" y="383"/>
                </a:lnTo>
                <a:close/>
                <a:moveTo>
                  <a:pt x="1598" y="412"/>
                </a:moveTo>
                <a:cubicBezTo>
                  <a:pt x="1599" y="411"/>
                  <a:pt x="1599" y="411"/>
                  <a:pt x="1599" y="411"/>
                </a:cubicBezTo>
                <a:cubicBezTo>
                  <a:pt x="1597" y="410"/>
                  <a:pt x="1597" y="410"/>
                  <a:pt x="1597" y="410"/>
                </a:cubicBezTo>
                <a:lnTo>
                  <a:pt x="1598" y="412"/>
                </a:lnTo>
                <a:close/>
                <a:moveTo>
                  <a:pt x="1599" y="398"/>
                </a:moveTo>
                <a:cubicBezTo>
                  <a:pt x="1599" y="395"/>
                  <a:pt x="1599" y="395"/>
                  <a:pt x="1599" y="395"/>
                </a:cubicBezTo>
                <a:cubicBezTo>
                  <a:pt x="1599" y="398"/>
                  <a:pt x="1599" y="398"/>
                  <a:pt x="1599" y="398"/>
                </a:cubicBezTo>
                <a:cubicBezTo>
                  <a:pt x="1598" y="399"/>
                  <a:pt x="1598" y="399"/>
                  <a:pt x="1598" y="399"/>
                </a:cubicBezTo>
                <a:cubicBezTo>
                  <a:pt x="1599" y="399"/>
                  <a:pt x="1599" y="399"/>
                  <a:pt x="1599" y="399"/>
                </a:cubicBezTo>
                <a:lnTo>
                  <a:pt x="1599" y="398"/>
                </a:lnTo>
                <a:close/>
                <a:moveTo>
                  <a:pt x="1545" y="301"/>
                </a:moveTo>
                <a:cubicBezTo>
                  <a:pt x="1546" y="303"/>
                  <a:pt x="1546" y="303"/>
                  <a:pt x="1546" y="303"/>
                </a:cubicBezTo>
                <a:cubicBezTo>
                  <a:pt x="1547" y="302"/>
                  <a:pt x="1547" y="302"/>
                  <a:pt x="1547" y="302"/>
                </a:cubicBezTo>
                <a:lnTo>
                  <a:pt x="1545" y="301"/>
                </a:lnTo>
                <a:close/>
                <a:moveTo>
                  <a:pt x="1546" y="320"/>
                </a:moveTo>
                <a:cubicBezTo>
                  <a:pt x="1545" y="319"/>
                  <a:pt x="1545" y="319"/>
                  <a:pt x="1545" y="319"/>
                </a:cubicBezTo>
                <a:cubicBezTo>
                  <a:pt x="1543" y="320"/>
                  <a:pt x="1543" y="320"/>
                  <a:pt x="1543" y="320"/>
                </a:cubicBezTo>
                <a:cubicBezTo>
                  <a:pt x="1544" y="321"/>
                  <a:pt x="1544" y="321"/>
                  <a:pt x="1544" y="321"/>
                </a:cubicBezTo>
                <a:lnTo>
                  <a:pt x="1546" y="320"/>
                </a:lnTo>
                <a:close/>
                <a:moveTo>
                  <a:pt x="1546" y="330"/>
                </a:moveTo>
                <a:cubicBezTo>
                  <a:pt x="1547" y="328"/>
                  <a:pt x="1547" y="328"/>
                  <a:pt x="1547" y="328"/>
                </a:cubicBezTo>
                <a:cubicBezTo>
                  <a:pt x="1545" y="329"/>
                  <a:pt x="1545" y="329"/>
                  <a:pt x="1545" y="329"/>
                </a:cubicBezTo>
                <a:lnTo>
                  <a:pt x="1546" y="330"/>
                </a:lnTo>
                <a:close/>
                <a:moveTo>
                  <a:pt x="1452" y="382"/>
                </a:moveTo>
                <a:cubicBezTo>
                  <a:pt x="1453" y="383"/>
                  <a:pt x="1453" y="383"/>
                  <a:pt x="1453" y="383"/>
                </a:cubicBezTo>
                <a:cubicBezTo>
                  <a:pt x="1453" y="382"/>
                  <a:pt x="1453" y="382"/>
                  <a:pt x="1453" y="382"/>
                </a:cubicBezTo>
                <a:lnTo>
                  <a:pt x="1452" y="382"/>
                </a:lnTo>
                <a:close/>
                <a:moveTo>
                  <a:pt x="1598" y="369"/>
                </a:moveTo>
                <a:cubicBezTo>
                  <a:pt x="1595" y="372"/>
                  <a:pt x="1595" y="372"/>
                  <a:pt x="1595" y="372"/>
                </a:cubicBezTo>
                <a:cubicBezTo>
                  <a:pt x="1593" y="373"/>
                  <a:pt x="1593" y="373"/>
                  <a:pt x="1593" y="373"/>
                </a:cubicBezTo>
                <a:cubicBezTo>
                  <a:pt x="1591" y="373"/>
                  <a:pt x="1591" y="373"/>
                  <a:pt x="1591" y="373"/>
                </a:cubicBezTo>
                <a:cubicBezTo>
                  <a:pt x="1589" y="375"/>
                  <a:pt x="1589" y="375"/>
                  <a:pt x="1589" y="375"/>
                </a:cubicBezTo>
                <a:cubicBezTo>
                  <a:pt x="1588" y="377"/>
                  <a:pt x="1588" y="377"/>
                  <a:pt x="1588" y="377"/>
                </a:cubicBezTo>
                <a:cubicBezTo>
                  <a:pt x="1586" y="379"/>
                  <a:pt x="1586" y="379"/>
                  <a:pt x="1586" y="379"/>
                </a:cubicBezTo>
                <a:cubicBezTo>
                  <a:pt x="1584" y="379"/>
                  <a:pt x="1584" y="379"/>
                  <a:pt x="1584" y="379"/>
                </a:cubicBezTo>
                <a:cubicBezTo>
                  <a:pt x="1582" y="381"/>
                  <a:pt x="1582" y="381"/>
                  <a:pt x="1582" y="381"/>
                </a:cubicBezTo>
                <a:cubicBezTo>
                  <a:pt x="1581" y="380"/>
                  <a:pt x="1581" y="380"/>
                  <a:pt x="1581" y="380"/>
                </a:cubicBezTo>
                <a:cubicBezTo>
                  <a:pt x="1580" y="380"/>
                  <a:pt x="1580" y="380"/>
                  <a:pt x="1580" y="380"/>
                </a:cubicBezTo>
                <a:cubicBezTo>
                  <a:pt x="1579" y="383"/>
                  <a:pt x="1579" y="383"/>
                  <a:pt x="1579" y="383"/>
                </a:cubicBezTo>
                <a:cubicBezTo>
                  <a:pt x="1577" y="384"/>
                  <a:pt x="1577" y="384"/>
                  <a:pt x="1577" y="384"/>
                </a:cubicBezTo>
                <a:cubicBezTo>
                  <a:pt x="1578" y="385"/>
                  <a:pt x="1578" y="385"/>
                  <a:pt x="1578" y="385"/>
                </a:cubicBezTo>
                <a:cubicBezTo>
                  <a:pt x="1579" y="384"/>
                  <a:pt x="1579" y="384"/>
                  <a:pt x="1579" y="384"/>
                </a:cubicBezTo>
                <a:cubicBezTo>
                  <a:pt x="1581" y="387"/>
                  <a:pt x="1581" y="387"/>
                  <a:pt x="1581" y="387"/>
                </a:cubicBezTo>
                <a:cubicBezTo>
                  <a:pt x="1581" y="384"/>
                  <a:pt x="1581" y="384"/>
                  <a:pt x="1581" y="384"/>
                </a:cubicBezTo>
                <a:cubicBezTo>
                  <a:pt x="1581" y="383"/>
                  <a:pt x="1581" y="383"/>
                  <a:pt x="1581" y="383"/>
                </a:cubicBezTo>
                <a:cubicBezTo>
                  <a:pt x="1585" y="381"/>
                  <a:pt x="1585" y="381"/>
                  <a:pt x="1585" y="381"/>
                </a:cubicBezTo>
                <a:cubicBezTo>
                  <a:pt x="1585" y="381"/>
                  <a:pt x="1585" y="381"/>
                  <a:pt x="1585" y="381"/>
                </a:cubicBezTo>
                <a:cubicBezTo>
                  <a:pt x="1587" y="381"/>
                  <a:pt x="1587" y="381"/>
                  <a:pt x="1587" y="381"/>
                </a:cubicBezTo>
                <a:cubicBezTo>
                  <a:pt x="1589" y="381"/>
                  <a:pt x="1589" y="381"/>
                  <a:pt x="1589" y="381"/>
                </a:cubicBezTo>
                <a:cubicBezTo>
                  <a:pt x="1590" y="381"/>
                  <a:pt x="1590" y="381"/>
                  <a:pt x="1590" y="381"/>
                </a:cubicBezTo>
                <a:cubicBezTo>
                  <a:pt x="1592" y="381"/>
                  <a:pt x="1592" y="381"/>
                  <a:pt x="1592" y="381"/>
                </a:cubicBezTo>
                <a:cubicBezTo>
                  <a:pt x="1594" y="381"/>
                  <a:pt x="1594" y="381"/>
                  <a:pt x="1594" y="381"/>
                </a:cubicBezTo>
                <a:cubicBezTo>
                  <a:pt x="1595" y="381"/>
                  <a:pt x="1595" y="381"/>
                  <a:pt x="1595" y="381"/>
                </a:cubicBezTo>
                <a:cubicBezTo>
                  <a:pt x="1597" y="378"/>
                  <a:pt x="1597" y="378"/>
                  <a:pt x="1597" y="378"/>
                </a:cubicBezTo>
                <a:cubicBezTo>
                  <a:pt x="1597" y="375"/>
                  <a:pt x="1597" y="375"/>
                  <a:pt x="1597" y="375"/>
                </a:cubicBezTo>
                <a:cubicBezTo>
                  <a:pt x="1597" y="375"/>
                  <a:pt x="1597" y="375"/>
                  <a:pt x="1597" y="375"/>
                </a:cubicBezTo>
                <a:cubicBezTo>
                  <a:pt x="1597" y="373"/>
                  <a:pt x="1597" y="373"/>
                  <a:pt x="1597" y="373"/>
                </a:cubicBezTo>
                <a:cubicBezTo>
                  <a:pt x="1598" y="370"/>
                  <a:pt x="1598" y="370"/>
                  <a:pt x="1598" y="370"/>
                </a:cubicBezTo>
                <a:lnTo>
                  <a:pt x="1598" y="369"/>
                </a:lnTo>
                <a:close/>
                <a:moveTo>
                  <a:pt x="1547" y="306"/>
                </a:moveTo>
                <a:cubicBezTo>
                  <a:pt x="1544" y="304"/>
                  <a:pt x="1544" y="304"/>
                  <a:pt x="1544" y="304"/>
                </a:cubicBezTo>
                <a:cubicBezTo>
                  <a:pt x="1545" y="306"/>
                  <a:pt x="1545" y="306"/>
                  <a:pt x="1545" y="306"/>
                </a:cubicBezTo>
                <a:lnTo>
                  <a:pt x="1547" y="306"/>
                </a:lnTo>
                <a:close/>
                <a:moveTo>
                  <a:pt x="1541" y="455"/>
                </a:moveTo>
                <a:cubicBezTo>
                  <a:pt x="1541" y="455"/>
                  <a:pt x="1541" y="455"/>
                  <a:pt x="1541" y="455"/>
                </a:cubicBezTo>
                <a:cubicBezTo>
                  <a:pt x="1542" y="455"/>
                  <a:pt x="1542" y="455"/>
                  <a:pt x="1542" y="455"/>
                </a:cubicBezTo>
                <a:cubicBezTo>
                  <a:pt x="1542" y="455"/>
                  <a:pt x="1542" y="455"/>
                  <a:pt x="1542" y="455"/>
                </a:cubicBezTo>
                <a:cubicBezTo>
                  <a:pt x="1541" y="454"/>
                  <a:pt x="1541" y="454"/>
                  <a:pt x="1541" y="454"/>
                </a:cubicBezTo>
                <a:cubicBezTo>
                  <a:pt x="1539" y="454"/>
                  <a:pt x="1539" y="454"/>
                  <a:pt x="1539" y="454"/>
                </a:cubicBezTo>
                <a:cubicBezTo>
                  <a:pt x="1539" y="455"/>
                  <a:pt x="1539" y="455"/>
                  <a:pt x="1539" y="455"/>
                </a:cubicBezTo>
                <a:lnTo>
                  <a:pt x="1541" y="455"/>
                </a:lnTo>
                <a:close/>
                <a:moveTo>
                  <a:pt x="1549" y="334"/>
                </a:moveTo>
                <a:cubicBezTo>
                  <a:pt x="1550" y="332"/>
                  <a:pt x="1550" y="332"/>
                  <a:pt x="1550" y="332"/>
                </a:cubicBezTo>
                <a:cubicBezTo>
                  <a:pt x="1548" y="333"/>
                  <a:pt x="1548" y="333"/>
                  <a:pt x="1548" y="333"/>
                </a:cubicBezTo>
                <a:lnTo>
                  <a:pt x="1549" y="334"/>
                </a:lnTo>
                <a:close/>
                <a:moveTo>
                  <a:pt x="1545" y="323"/>
                </a:moveTo>
                <a:cubicBezTo>
                  <a:pt x="1546" y="324"/>
                  <a:pt x="1546" y="324"/>
                  <a:pt x="1546" y="324"/>
                </a:cubicBezTo>
                <a:cubicBezTo>
                  <a:pt x="1546" y="324"/>
                  <a:pt x="1546" y="322"/>
                  <a:pt x="1546" y="322"/>
                </a:cubicBezTo>
                <a:lnTo>
                  <a:pt x="1545" y="323"/>
                </a:lnTo>
                <a:close/>
                <a:moveTo>
                  <a:pt x="1548" y="337"/>
                </a:moveTo>
                <a:cubicBezTo>
                  <a:pt x="1550" y="339"/>
                  <a:pt x="1550" y="339"/>
                  <a:pt x="1550" y="339"/>
                </a:cubicBezTo>
                <a:cubicBezTo>
                  <a:pt x="1550" y="338"/>
                  <a:pt x="1550" y="338"/>
                  <a:pt x="1550" y="338"/>
                </a:cubicBezTo>
                <a:cubicBezTo>
                  <a:pt x="1549" y="337"/>
                  <a:pt x="1549" y="337"/>
                  <a:pt x="1549" y="337"/>
                </a:cubicBezTo>
                <a:cubicBezTo>
                  <a:pt x="1549" y="337"/>
                  <a:pt x="1548" y="337"/>
                  <a:pt x="1548" y="337"/>
                </a:cubicBezTo>
                <a:close/>
                <a:moveTo>
                  <a:pt x="1551" y="333"/>
                </a:moveTo>
                <a:cubicBezTo>
                  <a:pt x="1551" y="335"/>
                  <a:pt x="1551" y="335"/>
                  <a:pt x="1551" y="335"/>
                </a:cubicBezTo>
                <a:cubicBezTo>
                  <a:pt x="1551" y="335"/>
                  <a:pt x="1551" y="335"/>
                  <a:pt x="1551" y="335"/>
                </a:cubicBezTo>
                <a:lnTo>
                  <a:pt x="1551" y="333"/>
                </a:lnTo>
                <a:close/>
                <a:moveTo>
                  <a:pt x="1550" y="332"/>
                </a:moveTo>
                <a:cubicBezTo>
                  <a:pt x="1551" y="330"/>
                  <a:pt x="1551" y="330"/>
                  <a:pt x="1551" y="330"/>
                </a:cubicBezTo>
                <a:cubicBezTo>
                  <a:pt x="1551" y="330"/>
                  <a:pt x="1549" y="328"/>
                  <a:pt x="1549" y="328"/>
                </a:cubicBezTo>
                <a:lnTo>
                  <a:pt x="1550" y="332"/>
                </a:lnTo>
                <a:close/>
                <a:moveTo>
                  <a:pt x="1540" y="457"/>
                </a:moveTo>
                <a:cubicBezTo>
                  <a:pt x="1541" y="456"/>
                  <a:pt x="1541" y="456"/>
                  <a:pt x="1541" y="456"/>
                </a:cubicBezTo>
                <a:cubicBezTo>
                  <a:pt x="1540" y="455"/>
                  <a:pt x="1540" y="455"/>
                  <a:pt x="1540" y="455"/>
                </a:cubicBezTo>
                <a:cubicBezTo>
                  <a:pt x="1538" y="456"/>
                  <a:pt x="1538" y="456"/>
                  <a:pt x="1538" y="456"/>
                </a:cubicBezTo>
                <a:cubicBezTo>
                  <a:pt x="1539" y="456"/>
                  <a:pt x="1539" y="456"/>
                  <a:pt x="1539" y="456"/>
                </a:cubicBezTo>
                <a:lnTo>
                  <a:pt x="1540" y="457"/>
                </a:lnTo>
                <a:close/>
                <a:moveTo>
                  <a:pt x="1753" y="326"/>
                </a:moveTo>
                <a:cubicBezTo>
                  <a:pt x="1751" y="325"/>
                  <a:pt x="1751" y="325"/>
                  <a:pt x="1751" y="325"/>
                </a:cubicBezTo>
                <a:cubicBezTo>
                  <a:pt x="1751" y="325"/>
                  <a:pt x="1750" y="326"/>
                  <a:pt x="1750" y="326"/>
                </a:cubicBezTo>
                <a:cubicBezTo>
                  <a:pt x="1752" y="327"/>
                  <a:pt x="1752" y="327"/>
                  <a:pt x="1752" y="327"/>
                </a:cubicBezTo>
                <a:lnTo>
                  <a:pt x="1753" y="326"/>
                </a:lnTo>
                <a:close/>
                <a:moveTo>
                  <a:pt x="1551" y="297"/>
                </a:moveTo>
                <a:cubicBezTo>
                  <a:pt x="1549" y="299"/>
                  <a:pt x="1549" y="299"/>
                  <a:pt x="1549" y="299"/>
                </a:cubicBezTo>
                <a:cubicBezTo>
                  <a:pt x="1551" y="298"/>
                  <a:pt x="1551" y="298"/>
                  <a:pt x="1551" y="298"/>
                </a:cubicBezTo>
                <a:lnTo>
                  <a:pt x="1551" y="297"/>
                </a:lnTo>
                <a:close/>
                <a:moveTo>
                  <a:pt x="1553" y="348"/>
                </a:moveTo>
                <a:cubicBezTo>
                  <a:pt x="1552" y="350"/>
                  <a:pt x="1552" y="350"/>
                  <a:pt x="1552" y="350"/>
                </a:cubicBezTo>
                <a:cubicBezTo>
                  <a:pt x="1554" y="349"/>
                  <a:pt x="1554" y="349"/>
                  <a:pt x="1554" y="349"/>
                </a:cubicBezTo>
                <a:lnTo>
                  <a:pt x="1553" y="348"/>
                </a:lnTo>
                <a:close/>
                <a:moveTo>
                  <a:pt x="1708" y="348"/>
                </a:moveTo>
                <a:cubicBezTo>
                  <a:pt x="1706" y="348"/>
                  <a:pt x="1706" y="348"/>
                  <a:pt x="1706" y="348"/>
                </a:cubicBezTo>
                <a:cubicBezTo>
                  <a:pt x="1706" y="349"/>
                  <a:pt x="1706" y="349"/>
                  <a:pt x="1706" y="349"/>
                </a:cubicBezTo>
                <a:cubicBezTo>
                  <a:pt x="1708" y="349"/>
                  <a:pt x="1708" y="349"/>
                  <a:pt x="1708" y="349"/>
                </a:cubicBezTo>
                <a:lnTo>
                  <a:pt x="1708" y="348"/>
                </a:lnTo>
                <a:close/>
                <a:moveTo>
                  <a:pt x="1702" y="354"/>
                </a:moveTo>
                <a:cubicBezTo>
                  <a:pt x="1701" y="354"/>
                  <a:pt x="1701" y="354"/>
                  <a:pt x="1701" y="354"/>
                </a:cubicBezTo>
                <a:cubicBezTo>
                  <a:pt x="1700" y="355"/>
                  <a:pt x="1700" y="355"/>
                  <a:pt x="1700" y="355"/>
                </a:cubicBezTo>
                <a:cubicBezTo>
                  <a:pt x="1699" y="355"/>
                  <a:pt x="1699" y="355"/>
                  <a:pt x="1699" y="355"/>
                </a:cubicBezTo>
                <a:cubicBezTo>
                  <a:pt x="1698" y="357"/>
                  <a:pt x="1698" y="357"/>
                  <a:pt x="1698" y="357"/>
                </a:cubicBezTo>
                <a:cubicBezTo>
                  <a:pt x="1698" y="356"/>
                  <a:pt x="1698" y="356"/>
                  <a:pt x="1698" y="356"/>
                </a:cubicBezTo>
                <a:cubicBezTo>
                  <a:pt x="1697" y="355"/>
                  <a:pt x="1697" y="355"/>
                  <a:pt x="1697" y="355"/>
                </a:cubicBezTo>
                <a:cubicBezTo>
                  <a:pt x="1697" y="356"/>
                  <a:pt x="1697" y="356"/>
                  <a:pt x="1697" y="356"/>
                </a:cubicBezTo>
                <a:cubicBezTo>
                  <a:pt x="1696" y="357"/>
                  <a:pt x="1696" y="357"/>
                  <a:pt x="1696" y="357"/>
                </a:cubicBezTo>
                <a:cubicBezTo>
                  <a:pt x="1697" y="357"/>
                  <a:pt x="1697" y="357"/>
                  <a:pt x="1697" y="357"/>
                </a:cubicBezTo>
                <a:cubicBezTo>
                  <a:pt x="1697" y="358"/>
                  <a:pt x="1697" y="358"/>
                  <a:pt x="1697" y="358"/>
                </a:cubicBezTo>
                <a:cubicBezTo>
                  <a:pt x="1696" y="359"/>
                  <a:pt x="1696" y="359"/>
                  <a:pt x="1696" y="359"/>
                </a:cubicBezTo>
                <a:cubicBezTo>
                  <a:pt x="1696" y="360"/>
                  <a:pt x="1696" y="360"/>
                  <a:pt x="1696" y="360"/>
                </a:cubicBezTo>
                <a:cubicBezTo>
                  <a:pt x="1698" y="360"/>
                  <a:pt x="1698" y="360"/>
                  <a:pt x="1698" y="360"/>
                </a:cubicBezTo>
                <a:cubicBezTo>
                  <a:pt x="1699" y="362"/>
                  <a:pt x="1699" y="362"/>
                  <a:pt x="1699" y="362"/>
                </a:cubicBezTo>
                <a:cubicBezTo>
                  <a:pt x="1699" y="363"/>
                  <a:pt x="1699" y="363"/>
                  <a:pt x="1699" y="363"/>
                </a:cubicBezTo>
                <a:cubicBezTo>
                  <a:pt x="1698" y="363"/>
                  <a:pt x="1698" y="363"/>
                  <a:pt x="1698" y="363"/>
                </a:cubicBezTo>
                <a:cubicBezTo>
                  <a:pt x="1697" y="366"/>
                  <a:pt x="1697" y="366"/>
                  <a:pt x="1697" y="366"/>
                </a:cubicBezTo>
                <a:cubicBezTo>
                  <a:pt x="1698" y="366"/>
                  <a:pt x="1698" y="366"/>
                  <a:pt x="1698" y="366"/>
                </a:cubicBezTo>
                <a:cubicBezTo>
                  <a:pt x="1700" y="365"/>
                  <a:pt x="1700" y="365"/>
                  <a:pt x="1700" y="365"/>
                </a:cubicBezTo>
                <a:cubicBezTo>
                  <a:pt x="1700" y="364"/>
                  <a:pt x="1700" y="364"/>
                  <a:pt x="1700" y="364"/>
                </a:cubicBezTo>
                <a:cubicBezTo>
                  <a:pt x="1701" y="361"/>
                  <a:pt x="1701" y="361"/>
                  <a:pt x="1701" y="361"/>
                </a:cubicBezTo>
                <a:cubicBezTo>
                  <a:pt x="1704" y="360"/>
                  <a:pt x="1704" y="360"/>
                  <a:pt x="1704" y="360"/>
                </a:cubicBezTo>
                <a:cubicBezTo>
                  <a:pt x="1705" y="359"/>
                  <a:pt x="1705" y="359"/>
                  <a:pt x="1705" y="359"/>
                </a:cubicBezTo>
                <a:cubicBezTo>
                  <a:pt x="1706" y="357"/>
                  <a:pt x="1706" y="357"/>
                  <a:pt x="1706" y="357"/>
                </a:cubicBezTo>
                <a:cubicBezTo>
                  <a:pt x="1708" y="357"/>
                  <a:pt x="1708" y="357"/>
                  <a:pt x="1708" y="357"/>
                </a:cubicBezTo>
                <a:cubicBezTo>
                  <a:pt x="1708" y="357"/>
                  <a:pt x="1708" y="357"/>
                  <a:pt x="1708" y="357"/>
                </a:cubicBezTo>
                <a:cubicBezTo>
                  <a:pt x="1708" y="356"/>
                  <a:pt x="1708" y="356"/>
                  <a:pt x="1708" y="356"/>
                </a:cubicBezTo>
                <a:cubicBezTo>
                  <a:pt x="1707" y="356"/>
                  <a:pt x="1707" y="356"/>
                  <a:pt x="1707" y="356"/>
                </a:cubicBezTo>
                <a:cubicBezTo>
                  <a:pt x="1705" y="355"/>
                  <a:pt x="1705" y="355"/>
                  <a:pt x="1705" y="355"/>
                </a:cubicBezTo>
                <a:lnTo>
                  <a:pt x="1702" y="354"/>
                </a:lnTo>
                <a:close/>
                <a:moveTo>
                  <a:pt x="1695" y="328"/>
                </a:moveTo>
                <a:cubicBezTo>
                  <a:pt x="1697" y="328"/>
                  <a:pt x="1697" y="328"/>
                  <a:pt x="1697" y="328"/>
                </a:cubicBezTo>
                <a:cubicBezTo>
                  <a:pt x="1698" y="327"/>
                  <a:pt x="1698" y="327"/>
                  <a:pt x="1698" y="327"/>
                </a:cubicBezTo>
                <a:cubicBezTo>
                  <a:pt x="1699" y="326"/>
                  <a:pt x="1699" y="326"/>
                  <a:pt x="1699" y="326"/>
                </a:cubicBezTo>
                <a:cubicBezTo>
                  <a:pt x="1696" y="326"/>
                  <a:pt x="1696" y="326"/>
                  <a:pt x="1696" y="326"/>
                </a:cubicBezTo>
                <a:lnTo>
                  <a:pt x="1695" y="328"/>
                </a:lnTo>
                <a:close/>
                <a:moveTo>
                  <a:pt x="1712" y="245"/>
                </a:moveTo>
                <a:cubicBezTo>
                  <a:pt x="1709" y="245"/>
                  <a:pt x="1709" y="245"/>
                  <a:pt x="1709" y="245"/>
                </a:cubicBezTo>
                <a:cubicBezTo>
                  <a:pt x="1707" y="246"/>
                  <a:pt x="1707" y="246"/>
                  <a:pt x="1707" y="246"/>
                </a:cubicBezTo>
                <a:cubicBezTo>
                  <a:pt x="1708" y="248"/>
                  <a:pt x="1708" y="248"/>
                  <a:pt x="1708" y="248"/>
                </a:cubicBezTo>
                <a:cubicBezTo>
                  <a:pt x="1710" y="248"/>
                  <a:pt x="1710" y="248"/>
                  <a:pt x="1710" y="248"/>
                </a:cubicBezTo>
                <a:cubicBezTo>
                  <a:pt x="1711" y="247"/>
                  <a:pt x="1711" y="247"/>
                  <a:pt x="1711" y="247"/>
                </a:cubicBezTo>
                <a:cubicBezTo>
                  <a:pt x="1710" y="246"/>
                  <a:pt x="1710" y="246"/>
                  <a:pt x="1710" y="246"/>
                </a:cubicBezTo>
                <a:cubicBezTo>
                  <a:pt x="1712" y="246"/>
                  <a:pt x="1712" y="246"/>
                  <a:pt x="1712" y="246"/>
                </a:cubicBezTo>
                <a:lnTo>
                  <a:pt x="1712" y="245"/>
                </a:lnTo>
                <a:close/>
                <a:moveTo>
                  <a:pt x="1578" y="274"/>
                </a:moveTo>
                <a:cubicBezTo>
                  <a:pt x="1576" y="273"/>
                  <a:pt x="1576" y="273"/>
                  <a:pt x="1576" y="273"/>
                </a:cubicBezTo>
                <a:cubicBezTo>
                  <a:pt x="1573" y="275"/>
                  <a:pt x="1573" y="275"/>
                  <a:pt x="1573" y="275"/>
                </a:cubicBezTo>
                <a:cubicBezTo>
                  <a:pt x="1576" y="275"/>
                  <a:pt x="1576" y="275"/>
                  <a:pt x="1576" y="275"/>
                </a:cubicBezTo>
                <a:lnTo>
                  <a:pt x="1578" y="274"/>
                </a:lnTo>
                <a:close/>
                <a:moveTo>
                  <a:pt x="1555" y="297"/>
                </a:moveTo>
                <a:cubicBezTo>
                  <a:pt x="1554" y="296"/>
                  <a:pt x="1554" y="296"/>
                  <a:pt x="1554" y="296"/>
                </a:cubicBezTo>
                <a:cubicBezTo>
                  <a:pt x="1553" y="296"/>
                  <a:pt x="1553" y="296"/>
                  <a:pt x="1553" y="296"/>
                </a:cubicBezTo>
                <a:cubicBezTo>
                  <a:pt x="1553" y="298"/>
                  <a:pt x="1553" y="298"/>
                  <a:pt x="1553" y="298"/>
                </a:cubicBezTo>
                <a:lnTo>
                  <a:pt x="1555" y="297"/>
                </a:lnTo>
                <a:close/>
                <a:moveTo>
                  <a:pt x="1577" y="277"/>
                </a:moveTo>
                <a:cubicBezTo>
                  <a:pt x="1575" y="277"/>
                  <a:pt x="1575" y="277"/>
                  <a:pt x="1575" y="277"/>
                </a:cubicBezTo>
                <a:cubicBezTo>
                  <a:pt x="1574" y="279"/>
                  <a:pt x="1574" y="279"/>
                  <a:pt x="1574" y="279"/>
                </a:cubicBezTo>
                <a:cubicBezTo>
                  <a:pt x="1575" y="279"/>
                  <a:pt x="1575" y="279"/>
                  <a:pt x="1575" y="279"/>
                </a:cubicBezTo>
                <a:cubicBezTo>
                  <a:pt x="1576" y="279"/>
                  <a:pt x="1576" y="279"/>
                  <a:pt x="1576" y="279"/>
                </a:cubicBezTo>
                <a:cubicBezTo>
                  <a:pt x="1579" y="279"/>
                  <a:pt x="1579" y="279"/>
                  <a:pt x="1579" y="279"/>
                </a:cubicBezTo>
                <a:cubicBezTo>
                  <a:pt x="1580" y="277"/>
                  <a:pt x="1580" y="277"/>
                  <a:pt x="1580" y="277"/>
                </a:cubicBezTo>
                <a:cubicBezTo>
                  <a:pt x="1579" y="276"/>
                  <a:pt x="1579" y="276"/>
                  <a:pt x="1579" y="276"/>
                </a:cubicBezTo>
                <a:cubicBezTo>
                  <a:pt x="1577" y="276"/>
                  <a:pt x="1577" y="276"/>
                  <a:pt x="1577" y="276"/>
                </a:cubicBezTo>
                <a:lnTo>
                  <a:pt x="1577" y="277"/>
                </a:lnTo>
                <a:close/>
                <a:moveTo>
                  <a:pt x="1571" y="280"/>
                </a:moveTo>
                <a:cubicBezTo>
                  <a:pt x="1571" y="278"/>
                  <a:pt x="1571" y="278"/>
                  <a:pt x="1571" y="278"/>
                </a:cubicBezTo>
                <a:cubicBezTo>
                  <a:pt x="1568" y="278"/>
                  <a:pt x="1568" y="278"/>
                  <a:pt x="1568" y="278"/>
                </a:cubicBezTo>
                <a:cubicBezTo>
                  <a:pt x="1570" y="281"/>
                  <a:pt x="1570" y="281"/>
                  <a:pt x="1570" y="281"/>
                </a:cubicBezTo>
                <a:cubicBezTo>
                  <a:pt x="1570" y="281"/>
                  <a:pt x="1571" y="280"/>
                  <a:pt x="1571" y="280"/>
                </a:cubicBezTo>
                <a:close/>
                <a:moveTo>
                  <a:pt x="1666" y="379"/>
                </a:moveTo>
                <a:cubicBezTo>
                  <a:pt x="1667" y="378"/>
                  <a:pt x="1667" y="378"/>
                  <a:pt x="1667" y="378"/>
                </a:cubicBezTo>
                <a:cubicBezTo>
                  <a:pt x="1666" y="380"/>
                  <a:pt x="1666" y="380"/>
                  <a:pt x="1666" y="380"/>
                </a:cubicBezTo>
                <a:cubicBezTo>
                  <a:pt x="1665" y="382"/>
                  <a:pt x="1665" y="382"/>
                  <a:pt x="1665" y="382"/>
                </a:cubicBezTo>
                <a:cubicBezTo>
                  <a:pt x="1665" y="382"/>
                  <a:pt x="1665" y="382"/>
                  <a:pt x="1665" y="382"/>
                </a:cubicBezTo>
                <a:cubicBezTo>
                  <a:pt x="1668" y="382"/>
                  <a:pt x="1668" y="382"/>
                  <a:pt x="1668" y="382"/>
                </a:cubicBezTo>
                <a:cubicBezTo>
                  <a:pt x="1668" y="381"/>
                  <a:pt x="1668" y="381"/>
                  <a:pt x="1668" y="381"/>
                </a:cubicBezTo>
                <a:cubicBezTo>
                  <a:pt x="1668" y="380"/>
                  <a:pt x="1668" y="380"/>
                  <a:pt x="1668" y="380"/>
                </a:cubicBezTo>
                <a:cubicBezTo>
                  <a:pt x="1668" y="379"/>
                  <a:pt x="1668" y="379"/>
                  <a:pt x="1668" y="379"/>
                </a:cubicBezTo>
                <a:cubicBezTo>
                  <a:pt x="1670" y="377"/>
                  <a:pt x="1670" y="377"/>
                  <a:pt x="1670" y="377"/>
                </a:cubicBezTo>
                <a:cubicBezTo>
                  <a:pt x="1671" y="376"/>
                  <a:pt x="1671" y="376"/>
                  <a:pt x="1671" y="376"/>
                </a:cubicBezTo>
                <a:cubicBezTo>
                  <a:pt x="1672" y="374"/>
                  <a:pt x="1672" y="374"/>
                  <a:pt x="1672" y="374"/>
                </a:cubicBezTo>
                <a:cubicBezTo>
                  <a:pt x="1672" y="373"/>
                  <a:pt x="1672" y="373"/>
                  <a:pt x="1672" y="373"/>
                </a:cubicBezTo>
                <a:cubicBezTo>
                  <a:pt x="1670" y="372"/>
                  <a:pt x="1670" y="372"/>
                  <a:pt x="1670" y="372"/>
                </a:cubicBezTo>
                <a:cubicBezTo>
                  <a:pt x="1671" y="370"/>
                  <a:pt x="1671" y="370"/>
                  <a:pt x="1671" y="370"/>
                </a:cubicBezTo>
                <a:cubicBezTo>
                  <a:pt x="1671" y="369"/>
                  <a:pt x="1671" y="369"/>
                  <a:pt x="1671" y="369"/>
                </a:cubicBezTo>
                <a:cubicBezTo>
                  <a:pt x="1672" y="368"/>
                  <a:pt x="1672" y="368"/>
                  <a:pt x="1672" y="368"/>
                </a:cubicBezTo>
                <a:cubicBezTo>
                  <a:pt x="1671" y="367"/>
                  <a:pt x="1671" y="367"/>
                  <a:pt x="1671" y="367"/>
                </a:cubicBezTo>
                <a:cubicBezTo>
                  <a:pt x="1670" y="368"/>
                  <a:pt x="1670" y="368"/>
                  <a:pt x="1670" y="368"/>
                </a:cubicBezTo>
                <a:cubicBezTo>
                  <a:pt x="1668" y="368"/>
                  <a:pt x="1668" y="368"/>
                  <a:pt x="1668" y="368"/>
                </a:cubicBezTo>
                <a:cubicBezTo>
                  <a:pt x="1666" y="370"/>
                  <a:pt x="1666" y="370"/>
                  <a:pt x="1666" y="370"/>
                </a:cubicBezTo>
                <a:cubicBezTo>
                  <a:pt x="1666" y="372"/>
                  <a:pt x="1666" y="372"/>
                  <a:pt x="1666" y="372"/>
                </a:cubicBezTo>
                <a:cubicBezTo>
                  <a:pt x="1664" y="373"/>
                  <a:pt x="1664" y="373"/>
                  <a:pt x="1664" y="373"/>
                </a:cubicBezTo>
                <a:cubicBezTo>
                  <a:pt x="1665" y="375"/>
                  <a:pt x="1665" y="375"/>
                  <a:pt x="1665" y="375"/>
                </a:cubicBezTo>
                <a:cubicBezTo>
                  <a:pt x="1664" y="376"/>
                  <a:pt x="1664" y="376"/>
                  <a:pt x="1664" y="376"/>
                </a:cubicBezTo>
                <a:lnTo>
                  <a:pt x="1666" y="379"/>
                </a:lnTo>
                <a:close/>
                <a:moveTo>
                  <a:pt x="1572" y="284"/>
                </a:moveTo>
                <a:cubicBezTo>
                  <a:pt x="1573" y="283"/>
                  <a:pt x="1573" y="283"/>
                  <a:pt x="1573" y="283"/>
                </a:cubicBezTo>
                <a:cubicBezTo>
                  <a:pt x="1572" y="281"/>
                  <a:pt x="1572" y="281"/>
                  <a:pt x="1572" y="281"/>
                </a:cubicBezTo>
                <a:cubicBezTo>
                  <a:pt x="1572" y="281"/>
                  <a:pt x="1571" y="283"/>
                  <a:pt x="1571" y="283"/>
                </a:cubicBezTo>
                <a:lnTo>
                  <a:pt x="1572" y="284"/>
                </a:lnTo>
                <a:close/>
                <a:moveTo>
                  <a:pt x="1706" y="354"/>
                </a:moveTo>
                <a:cubicBezTo>
                  <a:pt x="1709" y="356"/>
                  <a:pt x="1709" y="356"/>
                  <a:pt x="1709" y="356"/>
                </a:cubicBezTo>
                <a:cubicBezTo>
                  <a:pt x="1710" y="355"/>
                  <a:pt x="1710" y="355"/>
                  <a:pt x="1710" y="355"/>
                </a:cubicBezTo>
                <a:cubicBezTo>
                  <a:pt x="1709" y="353"/>
                  <a:pt x="1709" y="353"/>
                  <a:pt x="1709" y="353"/>
                </a:cubicBezTo>
                <a:cubicBezTo>
                  <a:pt x="1706" y="353"/>
                  <a:pt x="1706" y="353"/>
                  <a:pt x="1706" y="353"/>
                </a:cubicBezTo>
                <a:lnTo>
                  <a:pt x="1706" y="354"/>
                </a:lnTo>
                <a:close/>
                <a:moveTo>
                  <a:pt x="1672" y="357"/>
                </a:moveTo>
                <a:cubicBezTo>
                  <a:pt x="1672" y="359"/>
                  <a:pt x="1672" y="359"/>
                  <a:pt x="1672" y="359"/>
                </a:cubicBezTo>
                <a:cubicBezTo>
                  <a:pt x="1674" y="358"/>
                  <a:pt x="1674" y="358"/>
                  <a:pt x="1674" y="358"/>
                </a:cubicBezTo>
                <a:cubicBezTo>
                  <a:pt x="1672" y="357"/>
                  <a:pt x="1672" y="357"/>
                  <a:pt x="1672" y="357"/>
                </a:cubicBezTo>
                <a:close/>
                <a:moveTo>
                  <a:pt x="1681" y="279"/>
                </a:moveTo>
                <a:cubicBezTo>
                  <a:pt x="1682" y="280"/>
                  <a:pt x="1682" y="280"/>
                  <a:pt x="1682" y="280"/>
                </a:cubicBezTo>
                <a:cubicBezTo>
                  <a:pt x="1684" y="279"/>
                  <a:pt x="1684" y="279"/>
                  <a:pt x="1684" y="279"/>
                </a:cubicBezTo>
                <a:cubicBezTo>
                  <a:pt x="1684" y="278"/>
                  <a:pt x="1684" y="278"/>
                  <a:pt x="1684" y="278"/>
                </a:cubicBezTo>
                <a:cubicBezTo>
                  <a:pt x="1683" y="278"/>
                  <a:pt x="1683" y="278"/>
                  <a:pt x="1683" y="278"/>
                </a:cubicBezTo>
                <a:cubicBezTo>
                  <a:pt x="1681" y="277"/>
                  <a:pt x="1681" y="277"/>
                  <a:pt x="1681" y="277"/>
                </a:cubicBezTo>
                <a:lnTo>
                  <a:pt x="1681" y="279"/>
                </a:lnTo>
                <a:close/>
                <a:moveTo>
                  <a:pt x="1672" y="367"/>
                </a:moveTo>
                <a:cubicBezTo>
                  <a:pt x="1673" y="368"/>
                  <a:pt x="1673" y="368"/>
                  <a:pt x="1673" y="368"/>
                </a:cubicBezTo>
                <a:cubicBezTo>
                  <a:pt x="1674" y="367"/>
                  <a:pt x="1674" y="367"/>
                  <a:pt x="1674" y="367"/>
                </a:cubicBezTo>
                <a:cubicBezTo>
                  <a:pt x="1676" y="366"/>
                  <a:pt x="1676" y="366"/>
                  <a:pt x="1676" y="366"/>
                </a:cubicBezTo>
                <a:cubicBezTo>
                  <a:pt x="1676" y="366"/>
                  <a:pt x="1676" y="366"/>
                  <a:pt x="1676" y="366"/>
                </a:cubicBezTo>
                <a:cubicBezTo>
                  <a:pt x="1673" y="366"/>
                  <a:pt x="1673" y="366"/>
                  <a:pt x="1673" y="366"/>
                </a:cubicBezTo>
                <a:lnTo>
                  <a:pt x="1672" y="367"/>
                </a:lnTo>
                <a:close/>
                <a:moveTo>
                  <a:pt x="1665" y="347"/>
                </a:moveTo>
                <a:cubicBezTo>
                  <a:pt x="1665" y="344"/>
                  <a:pt x="1665" y="344"/>
                  <a:pt x="1665" y="344"/>
                </a:cubicBezTo>
                <a:cubicBezTo>
                  <a:pt x="1667" y="342"/>
                  <a:pt x="1667" y="342"/>
                  <a:pt x="1667" y="342"/>
                </a:cubicBezTo>
                <a:cubicBezTo>
                  <a:pt x="1667" y="341"/>
                  <a:pt x="1667" y="341"/>
                  <a:pt x="1667" y="341"/>
                </a:cubicBezTo>
                <a:cubicBezTo>
                  <a:pt x="1665" y="341"/>
                  <a:pt x="1665" y="341"/>
                  <a:pt x="1665" y="341"/>
                </a:cubicBezTo>
                <a:cubicBezTo>
                  <a:pt x="1663" y="343"/>
                  <a:pt x="1663" y="343"/>
                  <a:pt x="1663" y="343"/>
                </a:cubicBezTo>
                <a:cubicBezTo>
                  <a:pt x="1664" y="346"/>
                  <a:pt x="1664" y="346"/>
                  <a:pt x="1664" y="346"/>
                </a:cubicBezTo>
                <a:lnTo>
                  <a:pt x="1665" y="347"/>
                </a:lnTo>
                <a:close/>
                <a:moveTo>
                  <a:pt x="1673" y="327"/>
                </a:moveTo>
                <a:cubicBezTo>
                  <a:pt x="1673" y="328"/>
                  <a:pt x="1673" y="328"/>
                  <a:pt x="1673" y="328"/>
                </a:cubicBezTo>
                <a:cubicBezTo>
                  <a:pt x="1674" y="329"/>
                  <a:pt x="1674" y="329"/>
                  <a:pt x="1674" y="329"/>
                </a:cubicBezTo>
                <a:cubicBezTo>
                  <a:pt x="1675" y="330"/>
                  <a:pt x="1675" y="330"/>
                  <a:pt x="1675" y="330"/>
                </a:cubicBezTo>
                <a:cubicBezTo>
                  <a:pt x="1677" y="331"/>
                  <a:pt x="1677" y="331"/>
                  <a:pt x="1677" y="331"/>
                </a:cubicBezTo>
                <a:cubicBezTo>
                  <a:pt x="1679" y="332"/>
                  <a:pt x="1679" y="332"/>
                  <a:pt x="1679" y="332"/>
                </a:cubicBezTo>
                <a:cubicBezTo>
                  <a:pt x="1680" y="331"/>
                  <a:pt x="1680" y="331"/>
                  <a:pt x="1680" y="331"/>
                </a:cubicBezTo>
                <a:cubicBezTo>
                  <a:pt x="1680" y="330"/>
                  <a:pt x="1680" y="330"/>
                  <a:pt x="1680" y="330"/>
                </a:cubicBezTo>
                <a:cubicBezTo>
                  <a:pt x="1678" y="330"/>
                  <a:pt x="1678" y="330"/>
                  <a:pt x="1678" y="330"/>
                </a:cubicBezTo>
                <a:cubicBezTo>
                  <a:pt x="1677" y="328"/>
                  <a:pt x="1677" y="328"/>
                  <a:pt x="1677" y="328"/>
                </a:cubicBezTo>
                <a:cubicBezTo>
                  <a:pt x="1678" y="327"/>
                  <a:pt x="1678" y="327"/>
                  <a:pt x="1678" y="327"/>
                </a:cubicBezTo>
                <a:cubicBezTo>
                  <a:pt x="1679" y="328"/>
                  <a:pt x="1679" y="328"/>
                  <a:pt x="1679" y="328"/>
                </a:cubicBezTo>
                <a:cubicBezTo>
                  <a:pt x="1679" y="326"/>
                  <a:pt x="1679" y="326"/>
                  <a:pt x="1679" y="326"/>
                </a:cubicBezTo>
                <a:cubicBezTo>
                  <a:pt x="1676" y="324"/>
                  <a:pt x="1676" y="324"/>
                  <a:pt x="1676" y="324"/>
                </a:cubicBezTo>
                <a:cubicBezTo>
                  <a:pt x="1675" y="324"/>
                  <a:pt x="1675" y="324"/>
                  <a:pt x="1675" y="324"/>
                </a:cubicBezTo>
                <a:cubicBezTo>
                  <a:pt x="1675" y="326"/>
                  <a:pt x="1675" y="326"/>
                  <a:pt x="1675" y="326"/>
                </a:cubicBezTo>
                <a:cubicBezTo>
                  <a:pt x="1676" y="327"/>
                  <a:pt x="1676" y="327"/>
                  <a:pt x="1676" y="327"/>
                </a:cubicBezTo>
                <a:cubicBezTo>
                  <a:pt x="1676" y="328"/>
                  <a:pt x="1676" y="328"/>
                  <a:pt x="1676" y="328"/>
                </a:cubicBezTo>
                <a:lnTo>
                  <a:pt x="1673" y="327"/>
                </a:lnTo>
                <a:close/>
                <a:moveTo>
                  <a:pt x="1684" y="276"/>
                </a:moveTo>
                <a:cubicBezTo>
                  <a:pt x="1682" y="275"/>
                  <a:pt x="1682" y="275"/>
                  <a:pt x="1682" y="275"/>
                </a:cubicBezTo>
                <a:cubicBezTo>
                  <a:pt x="1682" y="276"/>
                  <a:pt x="1682" y="276"/>
                  <a:pt x="1682" y="276"/>
                </a:cubicBezTo>
                <a:cubicBezTo>
                  <a:pt x="1683" y="277"/>
                  <a:pt x="1683" y="277"/>
                  <a:pt x="1683" y="277"/>
                </a:cubicBezTo>
                <a:lnTo>
                  <a:pt x="1684" y="276"/>
                </a:lnTo>
                <a:close/>
                <a:moveTo>
                  <a:pt x="1687" y="324"/>
                </a:moveTo>
                <a:cubicBezTo>
                  <a:pt x="1687" y="324"/>
                  <a:pt x="1688" y="325"/>
                  <a:pt x="1688" y="325"/>
                </a:cubicBezTo>
                <a:cubicBezTo>
                  <a:pt x="1689" y="324"/>
                  <a:pt x="1689" y="324"/>
                  <a:pt x="1689" y="324"/>
                </a:cubicBezTo>
                <a:lnTo>
                  <a:pt x="1687" y="324"/>
                </a:lnTo>
                <a:close/>
                <a:moveTo>
                  <a:pt x="1703" y="332"/>
                </a:moveTo>
                <a:cubicBezTo>
                  <a:pt x="1702" y="331"/>
                  <a:pt x="1702" y="331"/>
                  <a:pt x="1702" y="331"/>
                </a:cubicBezTo>
                <a:cubicBezTo>
                  <a:pt x="1702" y="332"/>
                  <a:pt x="1702" y="332"/>
                  <a:pt x="1702" y="332"/>
                </a:cubicBezTo>
                <a:cubicBezTo>
                  <a:pt x="1701" y="332"/>
                  <a:pt x="1701" y="332"/>
                  <a:pt x="1701" y="332"/>
                </a:cubicBezTo>
                <a:cubicBezTo>
                  <a:pt x="1701" y="333"/>
                  <a:pt x="1701" y="333"/>
                  <a:pt x="1701" y="333"/>
                </a:cubicBezTo>
                <a:lnTo>
                  <a:pt x="1703" y="332"/>
                </a:lnTo>
                <a:close/>
                <a:moveTo>
                  <a:pt x="1699" y="330"/>
                </a:moveTo>
                <a:cubicBezTo>
                  <a:pt x="1700" y="330"/>
                  <a:pt x="1700" y="330"/>
                  <a:pt x="1700" y="330"/>
                </a:cubicBezTo>
                <a:cubicBezTo>
                  <a:pt x="1700" y="330"/>
                  <a:pt x="1700" y="328"/>
                  <a:pt x="1700" y="328"/>
                </a:cubicBezTo>
                <a:lnTo>
                  <a:pt x="1699" y="330"/>
                </a:lnTo>
                <a:close/>
                <a:moveTo>
                  <a:pt x="1693" y="325"/>
                </a:moveTo>
                <a:cubicBezTo>
                  <a:pt x="1691" y="323"/>
                  <a:pt x="1691" y="323"/>
                  <a:pt x="1691" y="323"/>
                </a:cubicBezTo>
                <a:cubicBezTo>
                  <a:pt x="1691" y="325"/>
                  <a:pt x="1691" y="325"/>
                  <a:pt x="1691" y="325"/>
                </a:cubicBezTo>
                <a:cubicBezTo>
                  <a:pt x="1692" y="326"/>
                  <a:pt x="1692" y="326"/>
                  <a:pt x="1692" y="326"/>
                </a:cubicBezTo>
                <a:lnTo>
                  <a:pt x="1693" y="325"/>
                </a:lnTo>
                <a:close/>
                <a:moveTo>
                  <a:pt x="1698" y="352"/>
                </a:moveTo>
                <a:cubicBezTo>
                  <a:pt x="1700" y="351"/>
                  <a:pt x="1700" y="351"/>
                  <a:pt x="1700" y="351"/>
                </a:cubicBezTo>
                <a:cubicBezTo>
                  <a:pt x="1701" y="351"/>
                  <a:pt x="1701" y="351"/>
                  <a:pt x="1701" y="351"/>
                </a:cubicBezTo>
                <a:cubicBezTo>
                  <a:pt x="1703" y="353"/>
                  <a:pt x="1703" y="353"/>
                  <a:pt x="1703" y="353"/>
                </a:cubicBezTo>
                <a:cubicBezTo>
                  <a:pt x="1703" y="351"/>
                  <a:pt x="1703" y="351"/>
                  <a:pt x="1703" y="351"/>
                </a:cubicBezTo>
                <a:cubicBezTo>
                  <a:pt x="1705" y="350"/>
                  <a:pt x="1705" y="350"/>
                  <a:pt x="1705" y="350"/>
                </a:cubicBezTo>
                <a:cubicBezTo>
                  <a:pt x="1706" y="351"/>
                  <a:pt x="1706" y="351"/>
                  <a:pt x="1706" y="351"/>
                </a:cubicBezTo>
                <a:cubicBezTo>
                  <a:pt x="1705" y="349"/>
                  <a:pt x="1705" y="349"/>
                  <a:pt x="1705" y="349"/>
                </a:cubicBezTo>
                <a:cubicBezTo>
                  <a:pt x="1703" y="349"/>
                  <a:pt x="1703" y="349"/>
                  <a:pt x="1703" y="349"/>
                </a:cubicBezTo>
                <a:cubicBezTo>
                  <a:pt x="1703" y="348"/>
                  <a:pt x="1703" y="348"/>
                  <a:pt x="1703" y="348"/>
                </a:cubicBezTo>
                <a:cubicBezTo>
                  <a:pt x="1701" y="347"/>
                  <a:pt x="1701" y="347"/>
                  <a:pt x="1701" y="347"/>
                </a:cubicBezTo>
                <a:cubicBezTo>
                  <a:pt x="1701" y="348"/>
                  <a:pt x="1701" y="348"/>
                  <a:pt x="1701" y="348"/>
                </a:cubicBezTo>
                <a:cubicBezTo>
                  <a:pt x="1700" y="349"/>
                  <a:pt x="1700" y="349"/>
                  <a:pt x="1700" y="349"/>
                </a:cubicBezTo>
                <a:cubicBezTo>
                  <a:pt x="1697" y="351"/>
                  <a:pt x="1697" y="351"/>
                  <a:pt x="1697" y="351"/>
                </a:cubicBezTo>
                <a:lnTo>
                  <a:pt x="1698" y="352"/>
                </a:lnTo>
                <a:close/>
                <a:moveTo>
                  <a:pt x="1655" y="629"/>
                </a:moveTo>
                <a:cubicBezTo>
                  <a:pt x="1656" y="627"/>
                  <a:pt x="1656" y="627"/>
                  <a:pt x="1656" y="627"/>
                </a:cubicBezTo>
                <a:cubicBezTo>
                  <a:pt x="1654" y="625"/>
                  <a:pt x="1654" y="625"/>
                  <a:pt x="1654" y="625"/>
                </a:cubicBezTo>
                <a:cubicBezTo>
                  <a:pt x="1652" y="627"/>
                  <a:pt x="1652" y="627"/>
                  <a:pt x="1652" y="627"/>
                </a:cubicBezTo>
                <a:cubicBezTo>
                  <a:pt x="1650" y="627"/>
                  <a:pt x="1650" y="627"/>
                  <a:pt x="1650" y="627"/>
                </a:cubicBezTo>
                <a:cubicBezTo>
                  <a:pt x="1648" y="626"/>
                  <a:pt x="1648" y="626"/>
                  <a:pt x="1648" y="626"/>
                </a:cubicBezTo>
                <a:cubicBezTo>
                  <a:pt x="1646" y="628"/>
                  <a:pt x="1646" y="628"/>
                  <a:pt x="1646" y="628"/>
                </a:cubicBezTo>
                <a:cubicBezTo>
                  <a:pt x="1642" y="628"/>
                  <a:pt x="1642" y="628"/>
                  <a:pt x="1642" y="628"/>
                </a:cubicBezTo>
                <a:cubicBezTo>
                  <a:pt x="1638" y="629"/>
                  <a:pt x="1638" y="629"/>
                  <a:pt x="1638" y="629"/>
                </a:cubicBezTo>
                <a:cubicBezTo>
                  <a:pt x="1635" y="628"/>
                  <a:pt x="1635" y="628"/>
                  <a:pt x="1635" y="628"/>
                </a:cubicBezTo>
                <a:cubicBezTo>
                  <a:pt x="1633" y="627"/>
                  <a:pt x="1633" y="627"/>
                  <a:pt x="1633" y="627"/>
                </a:cubicBezTo>
                <a:cubicBezTo>
                  <a:pt x="1631" y="627"/>
                  <a:pt x="1631" y="627"/>
                  <a:pt x="1631" y="627"/>
                </a:cubicBezTo>
                <a:cubicBezTo>
                  <a:pt x="1630" y="628"/>
                  <a:pt x="1630" y="628"/>
                  <a:pt x="1630" y="628"/>
                </a:cubicBezTo>
                <a:cubicBezTo>
                  <a:pt x="1629" y="627"/>
                  <a:pt x="1629" y="627"/>
                  <a:pt x="1629" y="627"/>
                </a:cubicBezTo>
                <a:cubicBezTo>
                  <a:pt x="1627" y="629"/>
                  <a:pt x="1627" y="629"/>
                  <a:pt x="1627" y="629"/>
                </a:cubicBezTo>
                <a:cubicBezTo>
                  <a:pt x="1626" y="632"/>
                  <a:pt x="1626" y="632"/>
                  <a:pt x="1626" y="632"/>
                </a:cubicBezTo>
                <a:cubicBezTo>
                  <a:pt x="1628" y="634"/>
                  <a:pt x="1628" y="634"/>
                  <a:pt x="1628" y="634"/>
                </a:cubicBezTo>
                <a:cubicBezTo>
                  <a:pt x="1631" y="633"/>
                  <a:pt x="1631" y="633"/>
                  <a:pt x="1631" y="633"/>
                </a:cubicBezTo>
                <a:cubicBezTo>
                  <a:pt x="1634" y="636"/>
                  <a:pt x="1634" y="636"/>
                  <a:pt x="1634" y="636"/>
                </a:cubicBezTo>
                <a:cubicBezTo>
                  <a:pt x="1636" y="637"/>
                  <a:pt x="1636" y="637"/>
                  <a:pt x="1636" y="637"/>
                </a:cubicBezTo>
                <a:cubicBezTo>
                  <a:pt x="1638" y="639"/>
                  <a:pt x="1638" y="639"/>
                  <a:pt x="1638" y="639"/>
                </a:cubicBezTo>
                <a:cubicBezTo>
                  <a:pt x="1643" y="640"/>
                  <a:pt x="1643" y="640"/>
                  <a:pt x="1643" y="640"/>
                </a:cubicBezTo>
                <a:cubicBezTo>
                  <a:pt x="1644" y="640"/>
                  <a:pt x="1644" y="640"/>
                  <a:pt x="1644" y="640"/>
                </a:cubicBezTo>
                <a:cubicBezTo>
                  <a:pt x="1646" y="641"/>
                  <a:pt x="1646" y="641"/>
                  <a:pt x="1646" y="641"/>
                </a:cubicBezTo>
                <a:cubicBezTo>
                  <a:pt x="1646" y="643"/>
                  <a:pt x="1646" y="643"/>
                  <a:pt x="1646" y="643"/>
                </a:cubicBezTo>
                <a:cubicBezTo>
                  <a:pt x="1651" y="645"/>
                  <a:pt x="1651" y="645"/>
                  <a:pt x="1651" y="645"/>
                </a:cubicBezTo>
                <a:cubicBezTo>
                  <a:pt x="1653" y="644"/>
                  <a:pt x="1653" y="644"/>
                  <a:pt x="1653" y="644"/>
                </a:cubicBezTo>
                <a:cubicBezTo>
                  <a:pt x="1653" y="642"/>
                  <a:pt x="1653" y="642"/>
                  <a:pt x="1653" y="642"/>
                </a:cubicBezTo>
                <a:cubicBezTo>
                  <a:pt x="1654" y="641"/>
                  <a:pt x="1654" y="641"/>
                  <a:pt x="1654" y="641"/>
                </a:cubicBezTo>
                <a:cubicBezTo>
                  <a:pt x="1653" y="638"/>
                  <a:pt x="1653" y="638"/>
                  <a:pt x="1653" y="638"/>
                </a:cubicBezTo>
                <a:cubicBezTo>
                  <a:pt x="1652" y="636"/>
                  <a:pt x="1652" y="636"/>
                  <a:pt x="1652" y="636"/>
                </a:cubicBezTo>
                <a:cubicBezTo>
                  <a:pt x="1653" y="631"/>
                  <a:pt x="1653" y="631"/>
                  <a:pt x="1653" y="631"/>
                </a:cubicBezTo>
                <a:lnTo>
                  <a:pt x="1655" y="629"/>
                </a:lnTo>
                <a:close/>
                <a:moveTo>
                  <a:pt x="1728" y="616"/>
                </a:moveTo>
                <a:cubicBezTo>
                  <a:pt x="1726" y="617"/>
                  <a:pt x="1726" y="617"/>
                  <a:pt x="1726" y="617"/>
                </a:cubicBezTo>
                <a:cubicBezTo>
                  <a:pt x="1727" y="617"/>
                  <a:pt x="1727" y="617"/>
                  <a:pt x="1727" y="617"/>
                </a:cubicBezTo>
                <a:cubicBezTo>
                  <a:pt x="1729" y="617"/>
                  <a:pt x="1729" y="617"/>
                  <a:pt x="1729" y="617"/>
                </a:cubicBezTo>
                <a:cubicBezTo>
                  <a:pt x="1730" y="618"/>
                  <a:pt x="1730" y="618"/>
                  <a:pt x="1730" y="618"/>
                </a:cubicBezTo>
                <a:cubicBezTo>
                  <a:pt x="1730" y="619"/>
                  <a:pt x="1730" y="619"/>
                  <a:pt x="1730" y="619"/>
                </a:cubicBezTo>
                <a:cubicBezTo>
                  <a:pt x="1731" y="619"/>
                  <a:pt x="1731" y="619"/>
                  <a:pt x="1731" y="619"/>
                </a:cubicBezTo>
                <a:cubicBezTo>
                  <a:pt x="1732" y="620"/>
                  <a:pt x="1732" y="620"/>
                  <a:pt x="1732" y="620"/>
                </a:cubicBezTo>
                <a:cubicBezTo>
                  <a:pt x="1733" y="621"/>
                  <a:pt x="1733" y="621"/>
                  <a:pt x="1733" y="621"/>
                </a:cubicBezTo>
                <a:cubicBezTo>
                  <a:pt x="1734" y="622"/>
                  <a:pt x="1734" y="622"/>
                  <a:pt x="1734" y="622"/>
                </a:cubicBezTo>
                <a:cubicBezTo>
                  <a:pt x="1736" y="623"/>
                  <a:pt x="1736" y="623"/>
                  <a:pt x="1736" y="623"/>
                </a:cubicBezTo>
                <a:cubicBezTo>
                  <a:pt x="1737" y="623"/>
                  <a:pt x="1737" y="623"/>
                  <a:pt x="1737" y="623"/>
                </a:cubicBezTo>
                <a:cubicBezTo>
                  <a:pt x="1738" y="624"/>
                  <a:pt x="1738" y="624"/>
                  <a:pt x="1738" y="624"/>
                </a:cubicBezTo>
                <a:cubicBezTo>
                  <a:pt x="1739" y="626"/>
                  <a:pt x="1739" y="626"/>
                  <a:pt x="1739" y="626"/>
                </a:cubicBezTo>
                <a:cubicBezTo>
                  <a:pt x="1740" y="626"/>
                  <a:pt x="1740" y="626"/>
                  <a:pt x="1740" y="626"/>
                </a:cubicBezTo>
                <a:cubicBezTo>
                  <a:pt x="1739" y="627"/>
                  <a:pt x="1739" y="627"/>
                  <a:pt x="1739" y="627"/>
                </a:cubicBezTo>
                <a:cubicBezTo>
                  <a:pt x="1740" y="628"/>
                  <a:pt x="1740" y="628"/>
                  <a:pt x="1740" y="628"/>
                </a:cubicBezTo>
                <a:cubicBezTo>
                  <a:pt x="1741" y="629"/>
                  <a:pt x="1741" y="629"/>
                  <a:pt x="1741" y="629"/>
                </a:cubicBezTo>
                <a:cubicBezTo>
                  <a:pt x="1742" y="629"/>
                  <a:pt x="1742" y="629"/>
                  <a:pt x="1742" y="629"/>
                </a:cubicBezTo>
                <a:cubicBezTo>
                  <a:pt x="1743" y="629"/>
                  <a:pt x="1743" y="629"/>
                  <a:pt x="1743" y="629"/>
                </a:cubicBezTo>
                <a:cubicBezTo>
                  <a:pt x="1744" y="627"/>
                  <a:pt x="1744" y="627"/>
                  <a:pt x="1744" y="627"/>
                </a:cubicBezTo>
                <a:cubicBezTo>
                  <a:pt x="1742" y="627"/>
                  <a:pt x="1742" y="627"/>
                  <a:pt x="1742" y="627"/>
                </a:cubicBezTo>
                <a:cubicBezTo>
                  <a:pt x="1742" y="628"/>
                  <a:pt x="1742" y="628"/>
                  <a:pt x="1742" y="628"/>
                </a:cubicBezTo>
                <a:cubicBezTo>
                  <a:pt x="1740" y="626"/>
                  <a:pt x="1740" y="626"/>
                  <a:pt x="1740" y="626"/>
                </a:cubicBezTo>
                <a:cubicBezTo>
                  <a:pt x="1740" y="625"/>
                  <a:pt x="1740" y="625"/>
                  <a:pt x="1740" y="625"/>
                </a:cubicBezTo>
                <a:cubicBezTo>
                  <a:pt x="1740" y="624"/>
                  <a:pt x="1740" y="624"/>
                  <a:pt x="1740" y="624"/>
                </a:cubicBezTo>
                <a:cubicBezTo>
                  <a:pt x="1740" y="623"/>
                  <a:pt x="1740" y="623"/>
                  <a:pt x="1740" y="623"/>
                </a:cubicBezTo>
                <a:cubicBezTo>
                  <a:pt x="1739" y="621"/>
                  <a:pt x="1739" y="621"/>
                  <a:pt x="1739" y="621"/>
                </a:cubicBezTo>
                <a:cubicBezTo>
                  <a:pt x="1737" y="619"/>
                  <a:pt x="1737" y="619"/>
                  <a:pt x="1737" y="619"/>
                </a:cubicBezTo>
                <a:cubicBezTo>
                  <a:pt x="1737" y="619"/>
                  <a:pt x="1737" y="619"/>
                  <a:pt x="1737" y="619"/>
                </a:cubicBezTo>
                <a:cubicBezTo>
                  <a:pt x="1735" y="619"/>
                  <a:pt x="1735" y="619"/>
                  <a:pt x="1735" y="619"/>
                </a:cubicBezTo>
                <a:cubicBezTo>
                  <a:pt x="1735" y="619"/>
                  <a:pt x="1735" y="619"/>
                  <a:pt x="1735" y="619"/>
                </a:cubicBezTo>
                <a:cubicBezTo>
                  <a:pt x="1733" y="618"/>
                  <a:pt x="1733" y="618"/>
                  <a:pt x="1733" y="618"/>
                </a:cubicBezTo>
                <a:cubicBezTo>
                  <a:pt x="1732" y="617"/>
                  <a:pt x="1732" y="617"/>
                  <a:pt x="1732" y="617"/>
                </a:cubicBezTo>
                <a:cubicBezTo>
                  <a:pt x="1730" y="616"/>
                  <a:pt x="1730" y="616"/>
                  <a:pt x="1730" y="616"/>
                </a:cubicBezTo>
                <a:lnTo>
                  <a:pt x="1728" y="616"/>
                </a:lnTo>
                <a:close/>
                <a:moveTo>
                  <a:pt x="1736" y="656"/>
                </a:moveTo>
                <a:cubicBezTo>
                  <a:pt x="1736" y="658"/>
                  <a:pt x="1736" y="658"/>
                  <a:pt x="1736" y="658"/>
                </a:cubicBezTo>
                <a:cubicBezTo>
                  <a:pt x="1736" y="659"/>
                  <a:pt x="1736" y="659"/>
                  <a:pt x="1736" y="659"/>
                </a:cubicBezTo>
                <a:cubicBezTo>
                  <a:pt x="1736" y="661"/>
                  <a:pt x="1736" y="661"/>
                  <a:pt x="1736" y="661"/>
                </a:cubicBezTo>
                <a:cubicBezTo>
                  <a:pt x="1737" y="661"/>
                  <a:pt x="1737" y="661"/>
                  <a:pt x="1737" y="661"/>
                </a:cubicBezTo>
                <a:cubicBezTo>
                  <a:pt x="1741" y="661"/>
                  <a:pt x="1741" y="661"/>
                  <a:pt x="1741" y="661"/>
                </a:cubicBezTo>
                <a:cubicBezTo>
                  <a:pt x="1742" y="661"/>
                  <a:pt x="1742" y="661"/>
                  <a:pt x="1742" y="661"/>
                </a:cubicBezTo>
                <a:cubicBezTo>
                  <a:pt x="1743" y="661"/>
                  <a:pt x="1743" y="661"/>
                  <a:pt x="1743" y="661"/>
                </a:cubicBezTo>
                <a:cubicBezTo>
                  <a:pt x="1745" y="661"/>
                  <a:pt x="1745" y="661"/>
                  <a:pt x="1745" y="661"/>
                </a:cubicBezTo>
                <a:cubicBezTo>
                  <a:pt x="1747" y="663"/>
                  <a:pt x="1747" y="663"/>
                  <a:pt x="1747" y="663"/>
                </a:cubicBezTo>
                <a:cubicBezTo>
                  <a:pt x="1748" y="664"/>
                  <a:pt x="1748" y="664"/>
                  <a:pt x="1748" y="664"/>
                </a:cubicBezTo>
                <a:cubicBezTo>
                  <a:pt x="1750" y="664"/>
                  <a:pt x="1750" y="664"/>
                  <a:pt x="1750" y="664"/>
                </a:cubicBezTo>
                <a:cubicBezTo>
                  <a:pt x="1752" y="662"/>
                  <a:pt x="1752" y="662"/>
                  <a:pt x="1752" y="662"/>
                </a:cubicBezTo>
                <a:cubicBezTo>
                  <a:pt x="1755" y="663"/>
                  <a:pt x="1755" y="663"/>
                  <a:pt x="1755" y="663"/>
                </a:cubicBezTo>
                <a:cubicBezTo>
                  <a:pt x="1758" y="663"/>
                  <a:pt x="1758" y="663"/>
                  <a:pt x="1758" y="663"/>
                </a:cubicBezTo>
                <a:cubicBezTo>
                  <a:pt x="1761" y="663"/>
                  <a:pt x="1761" y="663"/>
                  <a:pt x="1761" y="663"/>
                </a:cubicBezTo>
                <a:cubicBezTo>
                  <a:pt x="1762" y="662"/>
                  <a:pt x="1762" y="662"/>
                  <a:pt x="1762" y="662"/>
                </a:cubicBezTo>
                <a:cubicBezTo>
                  <a:pt x="1763" y="660"/>
                  <a:pt x="1763" y="660"/>
                  <a:pt x="1763" y="660"/>
                </a:cubicBezTo>
                <a:cubicBezTo>
                  <a:pt x="1763" y="659"/>
                  <a:pt x="1763" y="659"/>
                  <a:pt x="1763" y="659"/>
                </a:cubicBezTo>
                <a:cubicBezTo>
                  <a:pt x="1763" y="658"/>
                  <a:pt x="1763" y="658"/>
                  <a:pt x="1763" y="658"/>
                </a:cubicBezTo>
                <a:cubicBezTo>
                  <a:pt x="1762" y="659"/>
                  <a:pt x="1762" y="659"/>
                  <a:pt x="1762" y="659"/>
                </a:cubicBezTo>
                <a:cubicBezTo>
                  <a:pt x="1762" y="660"/>
                  <a:pt x="1762" y="660"/>
                  <a:pt x="1762" y="660"/>
                </a:cubicBezTo>
                <a:cubicBezTo>
                  <a:pt x="1761" y="661"/>
                  <a:pt x="1761" y="661"/>
                  <a:pt x="1761" y="661"/>
                </a:cubicBezTo>
                <a:cubicBezTo>
                  <a:pt x="1760" y="660"/>
                  <a:pt x="1760" y="660"/>
                  <a:pt x="1760" y="660"/>
                </a:cubicBezTo>
                <a:cubicBezTo>
                  <a:pt x="1759" y="660"/>
                  <a:pt x="1759" y="660"/>
                  <a:pt x="1759" y="660"/>
                </a:cubicBezTo>
                <a:cubicBezTo>
                  <a:pt x="1758" y="660"/>
                  <a:pt x="1758" y="660"/>
                  <a:pt x="1758" y="660"/>
                </a:cubicBezTo>
                <a:cubicBezTo>
                  <a:pt x="1758" y="659"/>
                  <a:pt x="1758" y="659"/>
                  <a:pt x="1758" y="659"/>
                </a:cubicBezTo>
                <a:cubicBezTo>
                  <a:pt x="1758" y="658"/>
                  <a:pt x="1758" y="658"/>
                  <a:pt x="1758" y="658"/>
                </a:cubicBezTo>
                <a:cubicBezTo>
                  <a:pt x="1757" y="658"/>
                  <a:pt x="1757" y="658"/>
                  <a:pt x="1757" y="658"/>
                </a:cubicBezTo>
                <a:cubicBezTo>
                  <a:pt x="1754" y="658"/>
                  <a:pt x="1754" y="658"/>
                  <a:pt x="1754" y="658"/>
                </a:cubicBezTo>
                <a:cubicBezTo>
                  <a:pt x="1752" y="657"/>
                  <a:pt x="1752" y="657"/>
                  <a:pt x="1752" y="657"/>
                </a:cubicBezTo>
                <a:cubicBezTo>
                  <a:pt x="1749" y="657"/>
                  <a:pt x="1749" y="657"/>
                  <a:pt x="1749" y="657"/>
                </a:cubicBezTo>
                <a:cubicBezTo>
                  <a:pt x="1746" y="658"/>
                  <a:pt x="1746" y="658"/>
                  <a:pt x="1746" y="658"/>
                </a:cubicBezTo>
                <a:cubicBezTo>
                  <a:pt x="1745" y="659"/>
                  <a:pt x="1745" y="659"/>
                  <a:pt x="1745" y="659"/>
                </a:cubicBezTo>
                <a:cubicBezTo>
                  <a:pt x="1743" y="658"/>
                  <a:pt x="1743" y="658"/>
                  <a:pt x="1743" y="658"/>
                </a:cubicBezTo>
                <a:cubicBezTo>
                  <a:pt x="1742" y="657"/>
                  <a:pt x="1742" y="657"/>
                  <a:pt x="1742" y="657"/>
                </a:cubicBezTo>
                <a:cubicBezTo>
                  <a:pt x="1741" y="657"/>
                  <a:pt x="1741" y="657"/>
                  <a:pt x="1741" y="657"/>
                </a:cubicBezTo>
                <a:cubicBezTo>
                  <a:pt x="1742" y="657"/>
                  <a:pt x="1742" y="657"/>
                  <a:pt x="1742" y="657"/>
                </a:cubicBezTo>
                <a:cubicBezTo>
                  <a:pt x="1741" y="655"/>
                  <a:pt x="1741" y="655"/>
                  <a:pt x="1741" y="655"/>
                </a:cubicBezTo>
                <a:cubicBezTo>
                  <a:pt x="1740" y="656"/>
                  <a:pt x="1740" y="656"/>
                  <a:pt x="1740" y="656"/>
                </a:cubicBezTo>
                <a:cubicBezTo>
                  <a:pt x="1740" y="656"/>
                  <a:pt x="1740" y="656"/>
                  <a:pt x="1740" y="656"/>
                </a:cubicBezTo>
                <a:cubicBezTo>
                  <a:pt x="1741" y="656"/>
                  <a:pt x="1741" y="656"/>
                  <a:pt x="1741" y="656"/>
                </a:cubicBezTo>
                <a:cubicBezTo>
                  <a:pt x="1740" y="657"/>
                  <a:pt x="1740" y="657"/>
                  <a:pt x="1740" y="657"/>
                </a:cubicBezTo>
                <a:cubicBezTo>
                  <a:pt x="1738" y="657"/>
                  <a:pt x="1738" y="657"/>
                  <a:pt x="1738" y="657"/>
                </a:cubicBezTo>
                <a:cubicBezTo>
                  <a:pt x="1738" y="656"/>
                  <a:pt x="1738" y="656"/>
                  <a:pt x="1738" y="656"/>
                </a:cubicBezTo>
                <a:cubicBezTo>
                  <a:pt x="1738" y="655"/>
                  <a:pt x="1738" y="655"/>
                  <a:pt x="1738" y="655"/>
                </a:cubicBezTo>
                <a:cubicBezTo>
                  <a:pt x="1737" y="656"/>
                  <a:pt x="1737" y="656"/>
                  <a:pt x="1737" y="656"/>
                </a:cubicBezTo>
                <a:cubicBezTo>
                  <a:pt x="1738" y="657"/>
                  <a:pt x="1738" y="657"/>
                  <a:pt x="1738" y="657"/>
                </a:cubicBezTo>
                <a:cubicBezTo>
                  <a:pt x="1737" y="658"/>
                  <a:pt x="1737" y="658"/>
                  <a:pt x="1737" y="658"/>
                </a:cubicBezTo>
                <a:lnTo>
                  <a:pt x="1736" y="656"/>
                </a:lnTo>
                <a:close/>
                <a:moveTo>
                  <a:pt x="1735" y="615"/>
                </a:moveTo>
                <a:cubicBezTo>
                  <a:pt x="1734" y="614"/>
                  <a:pt x="1734" y="614"/>
                  <a:pt x="1734" y="614"/>
                </a:cubicBezTo>
                <a:cubicBezTo>
                  <a:pt x="1733" y="613"/>
                  <a:pt x="1733" y="613"/>
                  <a:pt x="1733" y="613"/>
                </a:cubicBezTo>
                <a:cubicBezTo>
                  <a:pt x="1733" y="614"/>
                  <a:pt x="1733" y="614"/>
                  <a:pt x="1733" y="614"/>
                </a:cubicBezTo>
                <a:cubicBezTo>
                  <a:pt x="1734" y="616"/>
                  <a:pt x="1734" y="616"/>
                  <a:pt x="1734" y="616"/>
                </a:cubicBezTo>
                <a:lnTo>
                  <a:pt x="1735" y="615"/>
                </a:lnTo>
                <a:close/>
                <a:moveTo>
                  <a:pt x="1705" y="630"/>
                </a:moveTo>
                <a:cubicBezTo>
                  <a:pt x="1705" y="631"/>
                  <a:pt x="1705" y="631"/>
                  <a:pt x="1705" y="631"/>
                </a:cubicBezTo>
                <a:cubicBezTo>
                  <a:pt x="1706" y="632"/>
                  <a:pt x="1706" y="632"/>
                  <a:pt x="1706" y="632"/>
                </a:cubicBezTo>
                <a:cubicBezTo>
                  <a:pt x="1707" y="633"/>
                  <a:pt x="1707" y="633"/>
                  <a:pt x="1707" y="633"/>
                </a:cubicBezTo>
                <a:cubicBezTo>
                  <a:pt x="1708" y="632"/>
                  <a:pt x="1708" y="632"/>
                  <a:pt x="1708" y="632"/>
                </a:cubicBezTo>
                <a:cubicBezTo>
                  <a:pt x="1709" y="632"/>
                  <a:pt x="1709" y="632"/>
                  <a:pt x="1709" y="632"/>
                </a:cubicBezTo>
                <a:cubicBezTo>
                  <a:pt x="1708" y="631"/>
                  <a:pt x="1708" y="631"/>
                  <a:pt x="1708" y="631"/>
                </a:cubicBezTo>
                <a:cubicBezTo>
                  <a:pt x="1707" y="630"/>
                  <a:pt x="1707" y="630"/>
                  <a:pt x="1707" y="630"/>
                </a:cubicBezTo>
                <a:cubicBezTo>
                  <a:pt x="1706" y="630"/>
                  <a:pt x="1706" y="630"/>
                  <a:pt x="1706" y="630"/>
                </a:cubicBezTo>
                <a:lnTo>
                  <a:pt x="1705" y="630"/>
                </a:lnTo>
                <a:close/>
                <a:moveTo>
                  <a:pt x="1729" y="645"/>
                </a:moveTo>
                <a:cubicBezTo>
                  <a:pt x="1729" y="646"/>
                  <a:pt x="1729" y="646"/>
                  <a:pt x="1729" y="646"/>
                </a:cubicBezTo>
                <a:cubicBezTo>
                  <a:pt x="1729" y="646"/>
                  <a:pt x="1729" y="646"/>
                  <a:pt x="1729" y="646"/>
                </a:cubicBezTo>
                <a:lnTo>
                  <a:pt x="1729" y="645"/>
                </a:lnTo>
                <a:close/>
                <a:moveTo>
                  <a:pt x="1729" y="649"/>
                </a:moveTo>
                <a:cubicBezTo>
                  <a:pt x="1729" y="650"/>
                  <a:pt x="1729" y="650"/>
                  <a:pt x="1729" y="650"/>
                </a:cubicBezTo>
                <a:cubicBezTo>
                  <a:pt x="1730" y="651"/>
                  <a:pt x="1730" y="651"/>
                  <a:pt x="1730" y="651"/>
                </a:cubicBezTo>
                <a:cubicBezTo>
                  <a:pt x="1731" y="649"/>
                  <a:pt x="1731" y="649"/>
                  <a:pt x="1731" y="649"/>
                </a:cubicBezTo>
                <a:cubicBezTo>
                  <a:pt x="1730" y="648"/>
                  <a:pt x="1730" y="648"/>
                  <a:pt x="1730" y="648"/>
                </a:cubicBezTo>
                <a:cubicBezTo>
                  <a:pt x="1729" y="647"/>
                  <a:pt x="1729" y="647"/>
                  <a:pt x="1729" y="647"/>
                </a:cubicBezTo>
                <a:cubicBezTo>
                  <a:pt x="1729" y="647"/>
                  <a:pt x="1729" y="647"/>
                  <a:pt x="1729" y="647"/>
                </a:cubicBezTo>
                <a:cubicBezTo>
                  <a:pt x="1728" y="648"/>
                  <a:pt x="1728" y="648"/>
                  <a:pt x="1728" y="648"/>
                </a:cubicBezTo>
                <a:lnTo>
                  <a:pt x="1729" y="649"/>
                </a:lnTo>
                <a:close/>
                <a:moveTo>
                  <a:pt x="1731" y="613"/>
                </a:moveTo>
                <a:cubicBezTo>
                  <a:pt x="1731" y="614"/>
                  <a:pt x="1731" y="614"/>
                  <a:pt x="1731" y="614"/>
                </a:cubicBezTo>
                <a:cubicBezTo>
                  <a:pt x="1731" y="615"/>
                  <a:pt x="1731" y="615"/>
                  <a:pt x="1731" y="615"/>
                </a:cubicBezTo>
                <a:cubicBezTo>
                  <a:pt x="1732" y="614"/>
                  <a:pt x="1732" y="614"/>
                  <a:pt x="1732" y="614"/>
                </a:cubicBezTo>
                <a:lnTo>
                  <a:pt x="1731" y="613"/>
                </a:lnTo>
                <a:close/>
                <a:moveTo>
                  <a:pt x="1753" y="641"/>
                </a:moveTo>
                <a:cubicBezTo>
                  <a:pt x="1754" y="641"/>
                  <a:pt x="1754" y="641"/>
                  <a:pt x="1754" y="641"/>
                </a:cubicBezTo>
                <a:cubicBezTo>
                  <a:pt x="1755" y="639"/>
                  <a:pt x="1755" y="639"/>
                  <a:pt x="1755" y="639"/>
                </a:cubicBezTo>
                <a:cubicBezTo>
                  <a:pt x="1755" y="638"/>
                  <a:pt x="1755" y="638"/>
                  <a:pt x="1755" y="638"/>
                </a:cubicBezTo>
                <a:cubicBezTo>
                  <a:pt x="1754" y="638"/>
                  <a:pt x="1754" y="638"/>
                  <a:pt x="1754" y="638"/>
                </a:cubicBezTo>
                <a:cubicBezTo>
                  <a:pt x="1752" y="639"/>
                  <a:pt x="1752" y="639"/>
                  <a:pt x="1752" y="639"/>
                </a:cubicBezTo>
                <a:lnTo>
                  <a:pt x="1753" y="641"/>
                </a:lnTo>
                <a:close/>
                <a:moveTo>
                  <a:pt x="1752" y="636"/>
                </a:moveTo>
                <a:cubicBezTo>
                  <a:pt x="1753" y="636"/>
                  <a:pt x="1753" y="636"/>
                  <a:pt x="1753" y="636"/>
                </a:cubicBezTo>
                <a:cubicBezTo>
                  <a:pt x="1752" y="635"/>
                  <a:pt x="1752" y="635"/>
                  <a:pt x="1752" y="635"/>
                </a:cubicBezTo>
                <a:lnTo>
                  <a:pt x="1752" y="636"/>
                </a:lnTo>
                <a:close/>
                <a:moveTo>
                  <a:pt x="1761" y="611"/>
                </a:moveTo>
                <a:cubicBezTo>
                  <a:pt x="1759" y="611"/>
                  <a:pt x="1759" y="611"/>
                  <a:pt x="1759" y="611"/>
                </a:cubicBezTo>
                <a:cubicBezTo>
                  <a:pt x="1758" y="612"/>
                  <a:pt x="1758" y="612"/>
                  <a:pt x="1758" y="612"/>
                </a:cubicBezTo>
                <a:cubicBezTo>
                  <a:pt x="1755" y="612"/>
                  <a:pt x="1755" y="612"/>
                  <a:pt x="1755" y="612"/>
                </a:cubicBezTo>
                <a:cubicBezTo>
                  <a:pt x="1755" y="614"/>
                  <a:pt x="1755" y="614"/>
                  <a:pt x="1755" y="614"/>
                </a:cubicBezTo>
                <a:cubicBezTo>
                  <a:pt x="1756" y="615"/>
                  <a:pt x="1756" y="615"/>
                  <a:pt x="1756" y="615"/>
                </a:cubicBezTo>
                <a:cubicBezTo>
                  <a:pt x="1757" y="615"/>
                  <a:pt x="1757" y="615"/>
                  <a:pt x="1757" y="615"/>
                </a:cubicBezTo>
                <a:cubicBezTo>
                  <a:pt x="1758" y="615"/>
                  <a:pt x="1758" y="615"/>
                  <a:pt x="1758" y="615"/>
                </a:cubicBezTo>
                <a:cubicBezTo>
                  <a:pt x="1758" y="614"/>
                  <a:pt x="1758" y="614"/>
                  <a:pt x="1758" y="614"/>
                </a:cubicBezTo>
                <a:cubicBezTo>
                  <a:pt x="1758" y="613"/>
                  <a:pt x="1758" y="613"/>
                  <a:pt x="1758" y="613"/>
                </a:cubicBezTo>
                <a:cubicBezTo>
                  <a:pt x="1760" y="613"/>
                  <a:pt x="1760" y="613"/>
                  <a:pt x="1760" y="613"/>
                </a:cubicBezTo>
                <a:cubicBezTo>
                  <a:pt x="1760" y="614"/>
                  <a:pt x="1760" y="614"/>
                  <a:pt x="1760" y="614"/>
                </a:cubicBezTo>
                <a:cubicBezTo>
                  <a:pt x="1759" y="615"/>
                  <a:pt x="1759" y="615"/>
                  <a:pt x="1759" y="615"/>
                </a:cubicBezTo>
                <a:cubicBezTo>
                  <a:pt x="1758" y="615"/>
                  <a:pt x="1758" y="615"/>
                  <a:pt x="1758" y="615"/>
                </a:cubicBezTo>
                <a:cubicBezTo>
                  <a:pt x="1760" y="616"/>
                  <a:pt x="1760" y="616"/>
                  <a:pt x="1760" y="616"/>
                </a:cubicBezTo>
                <a:cubicBezTo>
                  <a:pt x="1762" y="616"/>
                  <a:pt x="1762" y="616"/>
                  <a:pt x="1762" y="616"/>
                </a:cubicBezTo>
                <a:cubicBezTo>
                  <a:pt x="1762" y="614"/>
                  <a:pt x="1762" y="614"/>
                  <a:pt x="1762" y="614"/>
                </a:cubicBezTo>
                <a:cubicBezTo>
                  <a:pt x="1761" y="612"/>
                  <a:pt x="1761" y="612"/>
                  <a:pt x="1761" y="612"/>
                </a:cubicBezTo>
                <a:cubicBezTo>
                  <a:pt x="1761" y="612"/>
                  <a:pt x="1761" y="612"/>
                  <a:pt x="1761" y="612"/>
                </a:cubicBezTo>
                <a:cubicBezTo>
                  <a:pt x="1761" y="611"/>
                  <a:pt x="1761" y="611"/>
                  <a:pt x="1761" y="611"/>
                </a:cubicBezTo>
                <a:close/>
                <a:moveTo>
                  <a:pt x="1754" y="599"/>
                </a:moveTo>
                <a:cubicBezTo>
                  <a:pt x="1753" y="599"/>
                  <a:pt x="1753" y="599"/>
                  <a:pt x="1753" y="599"/>
                </a:cubicBezTo>
                <a:cubicBezTo>
                  <a:pt x="1752" y="600"/>
                  <a:pt x="1752" y="600"/>
                  <a:pt x="1752" y="600"/>
                </a:cubicBezTo>
                <a:cubicBezTo>
                  <a:pt x="1754" y="600"/>
                  <a:pt x="1754" y="600"/>
                  <a:pt x="1754" y="600"/>
                </a:cubicBezTo>
                <a:cubicBezTo>
                  <a:pt x="1756" y="600"/>
                  <a:pt x="1756" y="600"/>
                  <a:pt x="1756" y="600"/>
                </a:cubicBezTo>
                <a:cubicBezTo>
                  <a:pt x="1756" y="599"/>
                  <a:pt x="1756" y="599"/>
                  <a:pt x="1756" y="599"/>
                </a:cubicBezTo>
                <a:cubicBezTo>
                  <a:pt x="1755" y="598"/>
                  <a:pt x="1755" y="598"/>
                  <a:pt x="1755" y="598"/>
                </a:cubicBezTo>
                <a:lnTo>
                  <a:pt x="1754" y="599"/>
                </a:lnTo>
                <a:close/>
                <a:moveTo>
                  <a:pt x="1760" y="634"/>
                </a:moveTo>
                <a:cubicBezTo>
                  <a:pt x="1760" y="633"/>
                  <a:pt x="1760" y="633"/>
                  <a:pt x="1760" y="633"/>
                </a:cubicBezTo>
                <a:cubicBezTo>
                  <a:pt x="1758" y="633"/>
                  <a:pt x="1758" y="633"/>
                  <a:pt x="1758" y="633"/>
                </a:cubicBezTo>
                <a:cubicBezTo>
                  <a:pt x="1758" y="634"/>
                  <a:pt x="1758" y="634"/>
                  <a:pt x="1758" y="634"/>
                </a:cubicBezTo>
                <a:cubicBezTo>
                  <a:pt x="1759" y="635"/>
                  <a:pt x="1759" y="635"/>
                  <a:pt x="1759" y="635"/>
                </a:cubicBezTo>
                <a:lnTo>
                  <a:pt x="1760" y="634"/>
                </a:lnTo>
                <a:close/>
                <a:moveTo>
                  <a:pt x="1753" y="596"/>
                </a:moveTo>
                <a:cubicBezTo>
                  <a:pt x="1751" y="596"/>
                  <a:pt x="1751" y="596"/>
                  <a:pt x="1751" y="596"/>
                </a:cubicBezTo>
                <a:cubicBezTo>
                  <a:pt x="1751" y="597"/>
                  <a:pt x="1751" y="597"/>
                  <a:pt x="1751" y="597"/>
                </a:cubicBezTo>
                <a:cubicBezTo>
                  <a:pt x="1753" y="597"/>
                  <a:pt x="1753" y="597"/>
                  <a:pt x="1753" y="597"/>
                </a:cubicBezTo>
                <a:cubicBezTo>
                  <a:pt x="1754" y="597"/>
                  <a:pt x="1754" y="597"/>
                  <a:pt x="1754" y="597"/>
                </a:cubicBezTo>
                <a:cubicBezTo>
                  <a:pt x="1754" y="596"/>
                  <a:pt x="1754" y="596"/>
                  <a:pt x="1754" y="596"/>
                </a:cubicBezTo>
                <a:lnTo>
                  <a:pt x="1753" y="596"/>
                </a:lnTo>
                <a:close/>
                <a:moveTo>
                  <a:pt x="1756" y="625"/>
                </a:moveTo>
                <a:cubicBezTo>
                  <a:pt x="1757" y="626"/>
                  <a:pt x="1757" y="626"/>
                  <a:pt x="1757" y="626"/>
                </a:cubicBezTo>
                <a:cubicBezTo>
                  <a:pt x="1759" y="625"/>
                  <a:pt x="1759" y="625"/>
                  <a:pt x="1759" y="625"/>
                </a:cubicBezTo>
                <a:cubicBezTo>
                  <a:pt x="1759" y="623"/>
                  <a:pt x="1759" y="623"/>
                  <a:pt x="1759" y="623"/>
                </a:cubicBezTo>
                <a:cubicBezTo>
                  <a:pt x="1759" y="621"/>
                  <a:pt x="1759" y="621"/>
                  <a:pt x="1759" y="621"/>
                </a:cubicBezTo>
                <a:cubicBezTo>
                  <a:pt x="1758" y="621"/>
                  <a:pt x="1758" y="621"/>
                  <a:pt x="1758" y="621"/>
                </a:cubicBezTo>
                <a:cubicBezTo>
                  <a:pt x="1757" y="620"/>
                  <a:pt x="1757" y="620"/>
                  <a:pt x="1757" y="620"/>
                </a:cubicBezTo>
                <a:cubicBezTo>
                  <a:pt x="1756" y="621"/>
                  <a:pt x="1756" y="621"/>
                  <a:pt x="1756" y="621"/>
                </a:cubicBezTo>
                <a:cubicBezTo>
                  <a:pt x="1756" y="621"/>
                  <a:pt x="1756" y="621"/>
                  <a:pt x="1756" y="621"/>
                </a:cubicBezTo>
                <a:cubicBezTo>
                  <a:pt x="1757" y="622"/>
                  <a:pt x="1757" y="622"/>
                  <a:pt x="1757" y="622"/>
                </a:cubicBezTo>
                <a:cubicBezTo>
                  <a:pt x="1757" y="624"/>
                  <a:pt x="1757" y="624"/>
                  <a:pt x="1757" y="624"/>
                </a:cubicBezTo>
                <a:cubicBezTo>
                  <a:pt x="1756" y="624"/>
                  <a:pt x="1756" y="624"/>
                  <a:pt x="1756" y="624"/>
                </a:cubicBezTo>
                <a:lnTo>
                  <a:pt x="1756" y="625"/>
                </a:lnTo>
                <a:close/>
                <a:moveTo>
                  <a:pt x="1584" y="590"/>
                </a:moveTo>
                <a:cubicBezTo>
                  <a:pt x="1584" y="589"/>
                  <a:pt x="1584" y="589"/>
                  <a:pt x="1584" y="589"/>
                </a:cubicBezTo>
                <a:cubicBezTo>
                  <a:pt x="1585" y="588"/>
                  <a:pt x="1585" y="588"/>
                  <a:pt x="1585" y="588"/>
                </a:cubicBezTo>
                <a:cubicBezTo>
                  <a:pt x="1584" y="588"/>
                  <a:pt x="1584" y="588"/>
                  <a:pt x="1584" y="588"/>
                </a:cubicBezTo>
                <a:cubicBezTo>
                  <a:pt x="1584" y="589"/>
                  <a:pt x="1584" y="589"/>
                  <a:pt x="1584" y="589"/>
                </a:cubicBezTo>
                <a:cubicBezTo>
                  <a:pt x="1583" y="589"/>
                  <a:pt x="1583" y="589"/>
                  <a:pt x="1583" y="589"/>
                </a:cubicBezTo>
                <a:cubicBezTo>
                  <a:pt x="1583" y="590"/>
                  <a:pt x="1583" y="590"/>
                  <a:pt x="1583" y="590"/>
                </a:cubicBezTo>
                <a:lnTo>
                  <a:pt x="1584" y="590"/>
                </a:lnTo>
                <a:close/>
                <a:moveTo>
                  <a:pt x="1585" y="575"/>
                </a:moveTo>
                <a:cubicBezTo>
                  <a:pt x="1586" y="577"/>
                  <a:pt x="1586" y="577"/>
                  <a:pt x="1586" y="577"/>
                </a:cubicBezTo>
                <a:cubicBezTo>
                  <a:pt x="1587" y="578"/>
                  <a:pt x="1587" y="578"/>
                  <a:pt x="1587" y="578"/>
                </a:cubicBezTo>
                <a:cubicBezTo>
                  <a:pt x="1587" y="578"/>
                  <a:pt x="1587" y="578"/>
                  <a:pt x="1587" y="578"/>
                </a:cubicBezTo>
                <a:cubicBezTo>
                  <a:pt x="1587" y="579"/>
                  <a:pt x="1587" y="579"/>
                  <a:pt x="1587" y="579"/>
                </a:cubicBezTo>
                <a:cubicBezTo>
                  <a:pt x="1587" y="580"/>
                  <a:pt x="1587" y="580"/>
                  <a:pt x="1587" y="580"/>
                </a:cubicBezTo>
                <a:cubicBezTo>
                  <a:pt x="1589" y="581"/>
                  <a:pt x="1589" y="581"/>
                  <a:pt x="1589" y="581"/>
                </a:cubicBezTo>
                <a:cubicBezTo>
                  <a:pt x="1588" y="582"/>
                  <a:pt x="1588" y="582"/>
                  <a:pt x="1588" y="582"/>
                </a:cubicBezTo>
                <a:cubicBezTo>
                  <a:pt x="1589" y="582"/>
                  <a:pt x="1589" y="582"/>
                  <a:pt x="1589" y="582"/>
                </a:cubicBezTo>
                <a:cubicBezTo>
                  <a:pt x="1590" y="583"/>
                  <a:pt x="1590" y="583"/>
                  <a:pt x="1590" y="583"/>
                </a:cubicBezTo>
                <a:cubicBezTo>
                  <a:pt x="1589" y="583"/>
                  <a:pt x="1589" y="583"/>
                  <a:pt x="1589" y="583"/>
                </a:cubicBezTo>
                <a:cubicBezTo>
                  <a:pt x="1588" y="584"/>
                  <a:pt x="1588" y="584"/>
                  <a:pt x="1588" y="584"/>
                </a:cubicBezTo>
                <a:cubicBezTo>
                  <a:pt x="1589" y="585"/>
                  <a:pt x="1589" y="585"/>
                  <a:pt x="1589" y="585"/>
                </a:cubicBezTo>
                <a:cubicBezTo>
                  <a:pt x="1592" y="586"/>
                  <a:pt x="1592" y="586"/>
                  <a:pt x="1592" y="586"/>
                </a:cubicBezTo>
                <a:cubicBezTo>
                  <a:pt x="1594" y="585"/>
                  <a:pt x="1594" y="585"/>
                  <a:pt x="1594" y="585"/>
                </a:cubicBezTo>
                <a:cubicBezTo>
                  <a:pt x="1595" y="582"/>
                  <a:pt x="1595" y="582"/>
                  <a:pt x="1595" y="582"/>
                </a:cubicBezTo>
                <a:cubicBezTo>
                  <a:pt x="1595" y="579"/>
                  <a:pt x="1595" y="579"/>
                  <a:pt x="1595" y="579"/>
                </a:cubicBezTo>
                <a:cubicBezTo>
                  <a:pt x="1596" y="575"/>
                  <a:pt x="1596" y="575"/>
                  <a:pt x="1596" y="575"/>
                </a:cubicBezTo>
                <a:cubicBezTo>
                  <a:pt x="1595" y="571"/>
                  <a:pt x="1595" y="571"/>
                  <a:pt x="1595" y="571"/>
                </a:cubicBezTo>
                <a:cubicBezTo>
                  <a:pt x="1595" y="568"/>
                  <a:pt x="1595" y="568"/>
                  <a:pt x="1595" y="568"/>
                </a:cubicBezTo>
                <a:cubicBezTo>
                  <a:pt x="1595" y="565"/>
                  <a:pt x="1595" y="565"/>
                  <a:pt x="1595" y="565"/>
                </a:cubicBezTo>
                <a:cubicBezTo>
                  <a:pt x="1594" y="565"/>
                  <a:pt x="1594" y="565"/>
                  <a:pt x="1594" y="565"/>
                </a:cubicBezTo>
                <a:cubicBezTo>
                  <a:pt x="1593" y="567"/>
                  <a:pt x="1593" y="567"/>
                  <a:pt x="1593" y="567"/>
                </a:cubicBezTo>
                <a:cubicBezTo>
                  <a:pt x="1594" y="568"/>
                  <a:pt x="1594" y="568"/>
                  <a:pt x="1594" y="568"/>
                </a:cubicBezTo>
                <a:cubicBezTo>
                  <a:pt x="1594" y="570"/>
                  <a:pt x="1594" y="570"/>
                  <a:pt x="1594" y="570"/>
                </a:cubicBezTo>
                <a:cubicBezTo>
                  <a:pt x="1593" y="570"/>
                  <a:pt x="1593" y="570"/>
                  <a:pt x="1593" y="570"/>
                </a:cubicBezTo>
                <a:cubicBezTo>
                  <a:pt x="1592" y="569"/>
                  <a:pt x="1592" y="569"/>
                  <a:pt x="1592" y="569"/>
                </a:cubicBezTo>
                <a:cubicBezTo>
                  <a:pt x="1590" y="570"/>
                  <a:pt x="1590" y="570"/>
                  <a:pt x="1590" y="570"/>
                </a:cubicBezTo>
                <a:cubicBezTo>
                  <a:pt x="1587" y="571"/>
                  <a:pt x="1587" y="571"/>
                  <a:pt x="1587" y="571"/>
                </a:cubicBezTo>
                <a:cubicBezTo>
                  <a:pt x="1586" y="573"/>
                  <a:pt x="1586" y="573"/>
                  <a:pt x="1586" y="573"/>
                </a:cubicBezTo>
                <a:cubicBezTo>
                  <a:pt x="1587" y="575"/>
                  <a:pt x="1587" y="575"/>
                  <a:pt x="1587" y="575"/>
                </a:cubicBezTo>
                <a:cubicBezTo>
                  <a:pt x="1587" y="575"/>
                  <a:pt x="1587" y="575"/>
                  <a:pt x="1587" y="575"/>
                </a:cubicBezTo>
                <a:lnTo>
                  <a:pt x="1585" y="575"/>
                </a:lnTo>
                <a:close/>
                <a:moveTo>
                  <a:pt x="1585" y="597"/>
                </a:moveTo>
                <a:cubicBezTo>
                  <a:pt x="1585" y="598"/>
                  <a:pt x="1585" y="598"/>
                  <a:pt x="1585" y="598"/>
                </a:cubicBezTo>
                <a:cubicBezTo>
                  <a:pt x="1586" y="600"/>
                  <a:pt x="1586" y="600"/>
                  <a:pt x="1586" y="600"/>
                </a:cubicBezTo>
                <a:cubicBezTo>
                  <a:pt x="1586" y="602"/>
                  <a:pt x="1586" y="602"/>
                  <a:pt x="1586" y="602"/>
                </a:cubicBezTo>
                <a:cubicBezTo>
                  <a:pt x="1585" y="603"/>
                  <a:pt x="1585" y="603"/>
                  <a:pt x="1585" y="603"/>
                </a:cubicBezTo>
                <a:cubicBezTo>
                  <a:pt x="1585" y="605"/>
                  <a:pt x="1585" y="605"/>
                  <a:pt x="1585" y="605"/>
                </a:cubicBezTo>
                <a:cubicBezTo>
                  <a:pt x="1587" y="605"/>
                  <a:pt x="1587" y="605"/>
                  <a:pt x="1587" y="605"/>
                </a:cubicBezTo>
                <a:cubicBezTo>
                  <a:pt x="1587" y="606"/>
                  <a:pt x="1587" y="606"/>
                  <a:pt x="1587" y="606"/>
                </a:cubicBezTo>
                <a:cubicBezTo>
                  <a:pt x="1586" y="607"/>
                  <a:pt x="1586" y="607"/>
                  <a:pt x="1586" y="607"/>
                </a:cubicBezTo>
                <a:cubicBezTo>
                  <a:pt x="1585" y="611"/>
                  <a:pt x="1585" y="611"/>
                  <a:pt x="1585" y="611"/>
                </a:cubicBezTo>
                <a:cubicBezTo>
                  <a:pt x="1586" y="612"/>
                  <a:pt x="1586" y="612"/>
                  <a:pt x="1586" y="612"/>
                </a:cubicBezTo>
                <a:cubicBezTo>
                  <a:pt x="1587" y="616"/>
                  <a:pt x="1587" y="616"/>
                  <a:pt x="1587" y="616"/>
                </a:cubicBezTo>
                <a:cubicBezTo>
                  <a:pt x="1589" y="618"/>
                  <a:pt x="1589" y="618"/>
                  <a:pt x="1589" y="618"/>
                </a:cubicBezTo>
                <a:cubicBezTo>
                  <a:pt x="1589" y="617"/>
                  <a:pt x="1589" y="617"/>
                  <a:pt x="1589" y="617"/>
                </a:cubicBezTo>
                <a:cubicBezTo>
                  <a:pt x="1590" y="618"/>
                  <a:pt x="1590" y="618"/>
                  <a:pt x="1590" y="618"/>
                </a:cubicBezTo>
                <a:cubicBezTo>
                  <a:pt x="1592" y="617"/>
                  <a:pt x="1592" y="617"/>
                  <a:pt x="1592" y="617"/>
                </a:cubicBezTo>
                <a:cubicBezTo>
                  <a:pt x="1592" y="615"/>
                  <a:pt x="1592" y="615"/>
                  <a:pt x="1592" y="615"/>
                </a:cubicBezTo>
                <a:cubicBezTo>
                  <a:pt x="1593" y="613"/>
                  <a:pt x="1593" y="613"/>
                  <a:pt x="1593" y="613"/>
                </a:cubicBezTo>
                <a:cubicBezTo>
                  <a:pt x="1595" y="614"/>
                  <a:pt x="1595" y="614"/>
                  <a:pt x="1595" y="614"/>
                </a:cubicBezTo>
                <a:cubicBezTo>
                  <a:pt x="1596" y="615"/>
                  <a:pt x="1596" y="615"/>
                  <a:pt x="1596" y="615"/>
                </a:cubicBezTo>
                <a:cubicBezTo>
                  <a:pt x="1597" y="615"/>
                  <a:pt x="1597" y="615"/>
                  <a:pt x="1597" y="615"/>
                </a:cubicBezTo>
                <a:cubicBezTo>
                  <a:pt x="1598" y="613"/>
                  <a:pt x="1598" y="613"/>
                  <a:pt x="1598" y="613"/>
                </a:cubicBezTo>
                <a:cubicBezTo>
                  <a:pt x="1598" y="610"/>
                  <a:pt x="1598" y="610"/>
                  <a:pt x="1598" y="610"/>
                </a:cubicBezTo>
                <a:cubicBezTo>
                  <a:pt x="1598" y="608"/>
                  <a:pt x="1598" y="608"/>
                  <a:pt x="1598" y="608"/>
                </a:cubicBezTo>
                <a:cubicBezTo>
                  <a:pt x="1598" y="604"/>
                  <a:pt x="1598" y="604"/>
                  <a:pt x="1598" y="604"/>
                </a:cubicBezTo>
                <a:cubicBezTo>
                  <a:pt x="1598" y="601"/>
                  <a:pt x="1598" y="601"/>
                  <a:pt x="1598" y="601"/>
                </a:cubicBezTo>
                <a:cubicBezTo>
                  <a:pt x="1596" y="598"/>
                  <a:pt x="1596" y="598"/>
                  <a:pt x="1596" y="598"/>
                </a:cubicBezTo>
                <a:cubicBezTo>
                  <a:pt x="1598" y="597"/>
                  <a:pt x="1598" y="597"/>
                  <a:pt x="1598" y="597"/>
                </a:cubicBezTo>
                <a:cubicBezTo>
                  <a:pt x="1598" y="595"/>
                  <a:pt x="1598" y="595"/>
                  <a:pt x="1598" y="595"/>
                </a:cubicBezTo>
                <a:cubicBezTo>
                  <a:pt x="1598" y="593"/>
                  <a:pt x="1598" y="593"/>
                  <a:pt x="1598" y="593"/>
                </a:cubicBezTo>
                <a:cubicBezTo>
                  <a:pt x="1597" y="592"/>
                  <a:pt x="1597" y="592"/>
                  <a:pt x="1597" y="592"/>
                </a:cubicBezTo>
                <a:cubicBezTo>
                  <a:pt x="1595" y="589"/>
                  <a:pt x="1595" y="589"/>
                  <a:pt x="1595" y="589"/>
                </a:cubicBezTo>
                <a:cubicBezTo>
                  <a:pt x="1594" y="590"/>
                  <a:pt x="1594" y="590"/>
                  <a:pt x="1594" y="590"/>
                </a:cubicBezTo>
                <a:cubicBezTo>
                  <a:pt x="1593" y="588"/>
                  <a:pt x="1593" y="588"/>
                  <a:pt x="1593" y="588"/>
                </a:cubicBezTo>
                <a:cubicBezTo>
                  <a:pt x="1591" y="588"/>
                  <a:pt x="1591" y="588"/>
                  <a:pt x="1591" y="588"/>
                </a:cubicBezTo>
                <a:cubicBezTo>
                  <a:pt x="1587" y="593"/>
                  <a:pt x="1587" y="593"/>
                  <a:pt x="1587" y="593"/>
                </a:cubicBezTo>
                <a:cubicBezTo>
                  <a:pt x="1586" y="593"/>
                  <a:pt x="1586" y="593"/>
                  <a:pt x="1586" y="593"/>
                </a:cubicBezTo>
                <a:cubicBezTo>
                  <a:pt x="1583" y="592"/>
                  <a:pt x="1583" y="592"/>
                  <a:pt x="1583" y="592"/>
                </a:cubicBezTo>
                <a:cubicBezTo>
                  <a:pt x="1583" y="594"/>
                  <a:pt x="1583" y="594"/>
                  <a:pt x="1583" y="594"/>
                </a:cubicBezTo>
                <a:cubicBezTo>
                  <a:pt x="1583" y="595"/>
                  <a:pt x="1583" y="595"/>
                  <a:pt x="1583" y="595"/>
                </a:cubicBezTo>
                <a:lnTo>
                  <a:pt x="1585" y="597"/>
                </a:lnTo>
                <a:close/>
                <a:moveTo>
                  <a:pt x="1448" y="367"/>
                </a:moveTo>
                <a:cubicBezTo>
                  <a:pt x="1447" y="368"/>
                  <a:pt x="1447" y="368"/>
                  <a:pt x="1447" y="368"/>
                </a:cubicBezTo>
                <a:cubicBezTo>
                  <a:pt x="1446" y="369"/>
                  <a:pt x="1446" y="369"/>
                  <a:pt x="1446" y="369"/>
                </a:cubicBezTo>
                <a:cubicBezTo>
                  <a:pt x="1446" y="369"/>
                  <a:pt x="1446" y="369"/>
                  <a:pt x="1446" y="369"/>
                </a:cubicBezTo>
                <a:cubicBezTo>
                  <a:pt x="1447" y="370"/>
                  <a:pt x="1447" y="370"/>
                  <a:pt x="1447" y="370"/>
                </a:cubicBezTo>
                <a:cubicBezTo>
                  <a:pt x="1449" y="368"/>
                  <a:pt x="1449" y="368"/>
                  <a:pt x="1449" y="368"/>
                </a:cubicBezTo>
                <a:lnTo>
                  <a:pt x="1448" y="367"/>
                </a:lnTo>
                <a:close/>
                <a:moveTo>
                  <a:pt x="1605" y="569"/>
                </a:moveTo>
                <a:cubicBezTo>
                  <a:pt x="1605" y="568"/>
                  <a:pt x="1605" y="568"/>
                  <a:pt x="1605" y="568"/>
                </a:cubicBezTo>
                <a:cubicBezTo>
                  <a:pt x="1604" y="567"/>
                  <a:pt x="1604" y="567"/>
                  <a:pt x="1604" y="567"/>
                </a:cubicBezTo>
                <a:cubicBezTo>
                  <a:pt x="1603" y="567"/>
                  <a:pt x="1603" y="567"/>
                  <a:pt x="1603" y="567"/>
                </a:cubicBezTo>
                <a:cubicBezTo>
                  <a:pt x="1601" y="568"/>
                  <a:pt x="1601" y="568"/>
                  <a:pt x="1601" y="568"/>
                </a:cubicBezTo>
                <a:cubicBezTo>
                  <a:pt x="1600" y="569"/>
                  <a:pt x="1600" y="569"/>
                  <a:pt x="1600" y="569"/>
                </a:cubicBezTo>
                <a:cubicBezTo>
                  <a:pt x="1601" y="569"/>
                  <a:pt x="1601" y="569"/>
                  <a:pt x="1601" y="569"/>
                </a:cubicBezTo>
                <a:cubicBezTo>
                  <a:pt x="1603" y="569"/>
                  <a:pt x="1603" y="569"/>
                  <a:pt x="1603" y="569"/>
                </a:cubicBezTo>
                <a:lnTo>
                  <a:pt x="1605" y="569"/>
                </a:lnTo>
                <a:close/>
                <a:moveTo>
                  <a:pt x="1446" y="389"/>
                </a:moveTo>
                <a:cubicBezTo>
                  <a:pt x="1448" y="387"/>
                  <a:pt x="1448" y="387"/>
                  <a:pt x="1448" y="387"/>
                </a:cubicBezTo>
                <a:cubicBezTo>
                  <a:pt x="1446" y="387"/>
                  <a:pt x="1446" y="387"/>
                  <a:pt x="1446" y="387"/>
                </a:cubicBezTo>
                <a:lnTo>
                  <a:pt x="1446" y="389"/>
                </a:lnTo>
                <a:close/>
                <a:moveTo>
                  <a:pt x="1705" y="621"/>
                </a:moveTo>
                <a:cubicBezTo>
                  <a:pt x="1706" y="620"/>
                  <a:pt x="1706" y="620"/>
                  <a:pt x="1706" y="620"/>
                </a:cubicBezTo>
                <a:cubicBezTo>
                  <a:pt x="1706" y="618"/>
                  <a:pt x="1706" y="618"/>
                  <a:pt x="1706" y="618"/>
                </a:cubicBezTo>
                <a:cubicBezTo>
                  <a:pt x="1705" y="619"/>
                  <a:pt x="1705" y="619"/>
                  <a:pt x="1705" y="619"/>
                </a:cubicBezTo>
                <a:cubicBezTo>
                  <a:pt x="1704" y="620"/>
                  <a:pt x="1704" y="620"/>
                  <a:pt x="1704" y="620"/>
                </a:cubicBezTo>
                <a:cubicBezTo>
                  <a:pt x="1704" y="621"/>
                  <a:pt x="1704" y="621"/>
                  <a:pt x="1704" y="621"/>
                </a:cubicBezTo>
                <a:cubicBezTo>
                  <a:pt x="1705" y="621"/>
                  <a:pt x="1705" y="621"/>
                  <a:pt x="1705" y="621"/>
                </a:cubicBezTo>
                <a:close/>
                <a:moveTo>
                  <a:pt x="1696" y="606"/>
                </a:moveTo>
                <a:cubicBezTo>
                  <a:pt x="1694" y="607"/>
                  <a:pt x="1694" y="607"/>
                  <a:pt x="1694" y="607"/>
                </a:cubicBezTo>
                <a:cubicBezTo>
                  <a:pt x="1694" y="608"/>
                  <a:pt x="1694" y="608"/>
                  <a:pt x="1694" y="608"/>
                </a:cubicBezTo>
                <a:cubicBezTo>
                  <a:pt x="1695" y="608"/>
                  <a:pt x="1695" y="608"/>
                  <a:pt x="1695" y="608"/>
                </a:cubicBezTo>
                <a:cubicBezTo>
                  <a:pt x="1695" y="609"/>
                  <a:pt x="1695" y="609"/>
                  <a:pt x="1695" y="609"/>
                </a:cubicBezTo>
                <a:cubicBezTo>
                  <a:pt x="1697" y="611"/>
                  <a:pt x="1697" y="611"/>
                  <a:pt x="1697" y="611"/>
                </a:cubicBezTo>
                <a:cubicBezTo>
                  <a:pt x="1699" y="611"/>
                  <a:pt x="1699" y="611"/>
                  <a:pt x="1699" y="611"/>
                </a:cubicBezTo>
                <a:cubicBezTo>
                  <a:pt x="1699" y="611"/>
                  <a:pt x="1699" y="611"/>
                  <a:pt x="1699" y="611"/>
                </a:cubicBezTo>
                <a:cubicBezTo>
                  <a:pt x="1699" y="610"/>
                  <a:pt x="1699" y="610"/>
                  <a:pt x="1699" y="610"/>
                </a:cubicBezTo>
                <a:cubicBezTo>
                  <a:pt x="1697" y="610"/>
                  <a:pt x="1697" y="610"/>
                  <a:pt x="1697" y="610"/>
                </a:cubicBezTo>
                <a:cubicBezTo>
                  <a:pt x="1696" y="608"/>
                  <a:pt x="1696" y="608"/>
                  <a:pt x="1696" y="608"/>
                </a:cubicBezTo>
                <a:cubicBezTo>
                  <a:pt x="1696" y="606"/>
                  <a:pt x="1696" y="606"/>
                  <a:pt x="1696" y="606"/>
                </a:cubicBezTo>
                <a:close/>
                <a:moveTo>
                  <a:pt x="1702" y="624"/>
                </a:moveTo>
                <a:cubicBezTo>
                  <a:pt x="1702" y="626"/>
                  <a:pt x="1702" y="626"/>
                  <a:pt x="1702" y="626"/>
                </a:cubicBezTo>
                <a:cubicBezTo>
                  <a:pt x="1703" y="627"/>
                  <a:pt x="1703" y="627"/>
                  <a:pt x="1703" y="627"/>
                </a:cubicBezTo>
                <a:cubicBezTo>
                  <a:pt x="1704" y="627"/>
                  <a:pt x="1704" y="627"/>
                  <a:pt x="1704" y="627"/>
                </a:cubicBezTo>
                <a:cubicBezTo>
                  <a:pt x="1704" y="626"/>
                  <a:pt x="1704" y="626"/>
                  <a:pt x="1704" y="626"/>
                </a:cubicBezTo>
                <a:cubicBezTo>
                  <a:pt x="1704" y="626"/>
                  <a:pt x="1704" y="626"/>
                  <a:pt x="1704" y="626"/>
                </a:cubicBezTo>
                <a:cubicBezTo>
                  <a:pt x="1704" y="627"/>
                  <a:pt x="1704" y="627"/>
                  <a:pt x="1704" y="627"/>
                </a:cubicBezTo>
                <a:cubicBezTo>
                  <a:pt x="1706" y="628"/>
                  <a:pt x="1706" y="628"/>
                  <a:pt x="1706" y="628"/>
                </a:cubicBezTo>
                <a:cubicBezTo>
                  <a:pt x="1707" y="628"/>
                  <a:pt x="1707" y="628"/>
                  <a:pt x="1707" y="628"/>
                </a:cubicBezTo>
                <a:cubicBezTo>
                  <a:pt x="1707" y="627"/>
                  <a:pt x="1707" y="627"/>
                  <a:pt x="1707" y="627"/>
                </a:cubicBezTo>
                <a:cubicBezTo>
                  <a:pt x="1707" y="627"/>
                  <a:pt x="1707" y="627"/>
                  <a:pt x="1707" y="627"/>
                </a:cubicBezTo>
                <a:cubicBezTo>
                  <a:pt x="1707" y="626"/>
                  <a:pt x="1707" y="626"/>
                  <a:pt x="1707" y="626"/>
                </a:cubicBezTo>
                <a:cubicBezTo>
                  <a:pt x="1706" y="625"/>
                  <a:pt x="1706" y="625"/>
                  <a:pt x="1706" y="625"/>
                </a:cubicBezTo>
                <a:cubicBezTo>
                  <a:pt x="1706" y="624"/>
                  <a:pt x="1706" y="624"/>
                  <a:pt x="1706" y="624"/>
                </a:cubicBezTo>
                <a:cubicBezTo>
                  <a:pt x="1706" y="623"/>
                  <a:pt x="1706" y="623"/>
                  <a:pt x="1706" y="623"/>
                </a:cubicBezTo>
                <a:cubicBezTo>
                  <a:pt x="1704" y="622"/>
                  <a:pt x="1704" y="622"/>
                  <a:pt x="1704" y="622"/>
                </a:cubicBezTo>
                <a:cubicBezTo>
                  <a:pt x="1704" y="624"/>
                  <a:pt x="1704" y="624"/>
                  <a:pt x="1704" y="624"/>
                </a:cubicBezTo>
                <a:cubicBezTo>
                  <a:pt x="1704" y="624"/>
                  <a:pt x="1704" y="624"/>
                  <a:pt x="1704" y="624"/>
                </a:cubicBezTo>
                <a:lnTo>
                  <a:pt x="1702" y="624"/>
                </a:lnTo>
                <a:close/>
                <a:moveTo>
                  <a:pt x="1609" y="574"/>
                </a:moveTo>
                <a:cubicBezTo>
                  <a:pt x="1610" y="574"/>
                  <a:pt x="1610" y="574"/>
                  <a:pt x="1610" y="574"/>
                </a:cubicBezTo>
                <a:cubicBezTo>
                  <a:pt x="1610" y="574"/>
                  <a:pt x="1610" y="574"/>
                  <a:pt x="1610" y="574"/>
                </a:cubicBezTo>
                <a:lnTo>
                  <a:pt x="1609" y="574"/>
                </a:lnTo>
                <a:close/>
                <a:moveTo>
                  <a:pt x="1645" y="549"/>
                </a:moveTo>
                <a:cubicBezTo>
                  <a:pt x="1643" y="549"/>
                  <a:pt x="1643" y="549"/>
                  <a:pt x="1643" y="549"/>
                </a:cubicBezTo>
                <a:cubicBezTo>
                  <a:pt x="1645" y="551"/>
                  <a:pt x="1645" y="551"/>
                  <a:pt x="1645" y="551"/>
                </a:cubicBezTo>
                <a:lnTo>
                  <a:pt x="1645" y="549"/>
                </a:lnTo>
                <a:close/>
                <a:moveTo>
                  <a:pt x="1603" y="249"/>
                </a:moveTo>
                <a:cubicBezTo>
                  <a:pt x="1601" y="249"/>
                  <a:pt x="1601" y="249"/>
                  <a:pt x="1601" y="249"/>
                </a:cubicBezTo>
                <a:cubicBezTo>
                  <a:pt x="1600" y="251"/>
                  <a:pt x="1600" y="251"/>
                  <a:pt x="1600" y="251"/>
                </a:cubicBezTo>
                <a:cubicBezTo>
                  <a:pt x="1601" y="251"/>
                  <a:pt x="1601" y="251"/>
                  <a:pt x="1601" y="251"/>
                </a:cubicBezTo>
                <a:lnTo>
                  <a:pt x="1603" y="249"/>
                </a:lnTo>
                <a:close/>
                <a:moveTo>
                  <a:pt x="1611" y="677"/>
                </a:moveTo>
                <a:cubicBezTo>
                  <a:pt x="1611" y="677"/>
                  <a:pt x="1611" y="677"/>
                  <a:pt x="1611" y="677"/>
                </a:cubicBezTo>
                <a:cubicBezTo>
                  <a:pt x="1612" y="679"/>
                  <a:pt x="1612" y="679"/>
                  <a:pt x="1612" y="679"/>
                </a:cubicBezTo>
                <a:cubicBezTo>
                  <a:pt x="1614" y="678"/>
                  <a:pt x="1614" y="678"/>
                  <a:pt x="1614" y="678"/>
                </a:cubicBezTo>
                <a:cubicBezTo>
                  <a:pt x="1613" y="677"/>
                  <a:pt x="1613" y="677"/>
                  <a:pt x="1613" y="677"/>
                </a:cubicBezTo>
                <a:lnTo>
                  <a:pt x="1611" y="677"/>
                </a:lnTo>
                <a:close/>
                <a:moveTo>
                  <a:pt x="1669" y="567"/>
                </a:moveTo>
                <a:cubicBezTo>
                  <a:pt x="1667" y="566"/>
                  <a:pt x="1667" y="566"/>
                  <a:pt x="1667" y="566"/>
                </a:cubicBezTo>
                <a:cubicBezTo>
                  <a:pt x="1667" y="566"/>
                  <a:pt x="1664" y="566"/>
                  <a:pt x="1664" y="566"/>
                </a:cubicBezTo>
                <a:cubicBezTo>
                  <a:pt x="1666" y="567"/>
                  <a:pt x="1666" y="567"/>
                  <a:pt x="1666" y="567"/>
                </a:cubicBezTo>
                <a:lnTo>
                  <a:pt x="1669" y="567"/>
                </a:lnTo>
                <a:close/>
                <a:moveTo>
                  <a:pt x="1665" y="565"/>
                </a:moveTo>
                <a:cubicBezTo>
                  <a:pt x="1667" y="564"/>
                  <a:pt x="1667" y="564"/>
                  <a:pt x="1667" y="564"/>
                </a:cubicBezTo>
                <a:cubicBezTo>
                  <a:pt x="1662" y="564"/>
                  <a:pt x="1662" y="564"/>
                  <a:pt x="1662" y="564"/>
                </a:cubicBezTo>
                <a:lnTo>
                  <a:pt x="1665" y="565"/>
                </a:lnTo>
                <a:close/>
                <a:moveTo>
                  <a:pt x="1667" y="562"/>
                </a:moveTo>
                <a:cubicBezTo>
                  <a:pt x="1666" y="562"/>
                  <a:pt x="1666" y="562"/>
                  <a:pt x="1666" y="562"/>
                </a:cubicBezTo>
                <a:cubicBezTo>
                  <a:pt x="1662" y="562"/>
                  <a:pt x="1662" y="562"/>
                  <a:pt x="1662" y="562"/>
                </a:cubicBezTo>
                <a:cubicBezTo>
                  <a:pt x="1663" y="563"/>
                  <a:pt x="1663" y="563"/>
                  <a:pt x="1663" y="563"/>
                </a:cubicBezTo>
                <a:cubicBezTo>
                  <a:pt x="1665" y="563"/>
                  <a:pt x="1665" y="563"/>
                  <a:pt x="1665" y="563"/>
                </a:cubicBezTo>
                <a:lnTo>
                  <a:pt x="1667" y="562"/>
                </a:lnTo>
                <a:close/>
                <a:moveTo>
                  <a:pt x="1843" y="656"/>
                </a:moveTo>
                <a:cubicBezTo>
                  <a:pt x="1844" y="655"/>
                  <a:pt x="1844" y="655"/>
                  <a:pt x="1844" y="655"/>
                </a:cubicBezTo>
                <a:cubicBezTo>
                  <a:pt x="1844" y="654"/>
                  <a:pt x="1844" y="654"/>
                  <a:pt x="1844" y="654"/>
                </a:cubicBezTo>
                <a:cubicBezTo>
                  <a:pt x="1843" y="654"/>
                  <a:pt x="1843" y="654"/>
                  <a:pt x="1843" y="654"/>
                </a:cubicBezTo>
                <a:cubicBezTo>
                  <a:pt x="1839" y="656"/>
                  <a:pt x="1839" y="656"/>
                  <a:pt x="1839" y="656"/>
                </a:cubicBezTo>
                <a:cubicBezTo>
                  <a:pt x="1835" y="658"/>
                  <a:pt x="1835" y="658"/>
                  <a:pt x="1835" y="658"/>
                </a:cubicBezTo>
                <a:cubicBezTo>
                  <a:pt x="1832" y="658"/>
                  <a:pt x="1832" y="658"/>
                  <a:pt x="1832" y="658"/>
                </a:cubicBezTo>
                <a:cubicBezTo>
                  <a:pt x="1830" y="657"/>
                  <a:pt x="1830" y="657"/>
                  <a:pt x="1830" y="657"/>
                </a:cubicBezTo>
                <a:cubicBezTo>
                  <a:pt x="1828" y="657"/>
                  <a:pt x="1828" y="657"/>
                  <a:pt x="1828" y="657"/>
                </a:cubicBezTo>
                <a:cubicBezTo>
                  <a:pt x="1828" y="658"/>
                  <a:pt x="1828" y="658"/>
                  <a:pt x="1828" y="658"/>
                </a:cubicBezTo>
                <a:cubicBezTo>
                  <a:pt x="1828" y="660"/>
                  <a:pt x="1828" y="660"/>
                  <a:pt x="1828" y="660"/>
                </a:cubicBezTo>
                <a:cubicBezTo>
                  <a:pt x="1826" y="660"/>
                  <a:pt x="1826" y="660"/>
                  <a:pt x="1826" y="660"/>
                </a:cubicBezTo>
                <a:cubicBezTo>
                  <a:pt x="1824" y="659"/>
                  <a:pt x="1824" y="659"/>
                  <a:pt x="1824" y="659"/>
                </a:cubicBezTo>
                <a:cubicBezTo>
                  <a:pt x="1823" y="661"/>
                  <a:pt x="1823" y="661"/>
                  <a:pt x="1823" y="661"/>
                </a:cubicBezTo>
                <a:cubicBezTo>
                  <a:pt x="1822" y="661"/>
                  <a:pt x="1822" y="661"/>
                  <a:pt x="1822" y="661"/>
                </a:cubicBezTo>
                <a:cubicBezTo>
                  <a:pt x="1822" y="663"/>
                  <a:pt x="1822" y="663"/>
                  <a:pt x="1822" y="663"/>
                </a:cubicBezTo>
                <a:cubicBezTo>
                  <a:pt x="1823" y="665"/>
                  <a:pt x="1823" y="665"/>
                  <a:pt x="1823" y="665"/>
                </a:cubicBezTo>
                <a:cubicBezTo>
                  <a:pt x="1826" y="667"/>
                  <a:pt x="1826" y="667"/>
                  <a:pt x="1826" y="667"/>
                </a:cubicBezTo>
                <a:cubicBezTo>
                  <a:pt x="1828" y="667"/>
                  <a:pt x="1828" y="667"/>
                  <a:pt x="1828" y="667"/>
                </a:cubicBezTo>
                <a:cubicBezTo>
                  <a:pt x="1829" y="667"/>
                  <a:pt x="1829" y="667"/>
                  <a:pt x="1829" y="667"/>
                </a:cubicBezTo>
                <a:cubicBezTo>
                  <a:pt x="1831" y="666"/>
                  <a:pt x="1831" y="666"/>
                  <a:pt x="1831" y="666"/>
                </a:cubicBezTo>
                <a:cubicBezTo>
                  <a:pt x="1833" y="666"/>
                  <a:pt x="1833" y="666"/>
                  <a:pt x="1833" y="666"/>
                </a:cubicBezTo>
                <a:cubicBezTo>
                  <a:pt x="1835" y="664"/>
                  <a:pt x="1835" y="664"/>
                  <a:pt x="1835" y="664"/>
                </a:cubicBezTo>
                <a:cubicBezTo>
                  <a:pt x="1837" y="663"/>
                  <a:pt x="1837" y="663"/>
                  <a:pt x="1837" y="663"/>
                </a:cubicBezTo>
                <a:cubicBezTo>
                  <a:pt x="1839" y="663"/>
                  <a:pt x="1839" y="663"/>
                  <a:pt x="1839" y="663"/>
                </a:cubicBezTo>
                <a:cubicBezTo>
                  <a:pt x="1839" y="661"/>
                  <a:pt x="1839" y="661"/>
                  <a:pt x="1839" y="661"/>
                </a:cubicBezTo>
                <a:cubicBezTo>
                  <a:pt x="1839" y="660"/>
                  <a:pt x="1839" y="660"/>
                  <a:pt x="1839" y="660"/>
                </a:cubicBezTo>
                <a:cubicBezTo>
                  <a:pt x="1841" y="657"/>
                  <a:pt x="1841" y="657"/>
                  <a:pt x="1841" y="657"/>
                </a:cubicBezTo>
                <a:lnTo>
                  <a:pt x="1843" y="656"/>
                </a:lnTo>
                <a:close/>
                <a:moveTo>
                  <a:pt x="1776" y="644"/>
                </a:moveTo>
                <a:cubicBezTo>
                  <a:pt x="1775" y="645"/>
                  <a:pt x="1775" y="645"/>
                  <a:pt x="1775" y="645"/>
                </a:cubicBezTo>
                <a:cubicBezTo>
                  <a:pt x="1776" y="645"/>
                  <a:pt x="1776" y="645"/>
                  <a:pt x="1776" y="645"/>
                </a:cubicBezTo>
                <a:cubicBezTo>
                  <a:pt x="1777" y="645"/>
                  <a:pt x="1777" y="645"/>
                  <a:pt x="1777" y="645"/>
                </a:cubicBezTo>
                <a:cubicBezTo>
                  <a:pt x="1776" y="644"/>
                  <a:pt x="1776" y="644"/>
                  <a:pt x="1776" y="644"/>
                </a:cubicBezTo>
                <a:close/>
                <a:moveTo>
                  <a:pt x="1749" y="634"/>
                </a:moveTo>
                <a:cubicBezTo>
                  <a:pt x="1750" y="634"/>
                  <a:pt x="1750" y="634"/>
                  <a:pt x="1750" y="634"/>
                </a:cubicBezTo>
                <a:cubicBezTo>
                  <a:pt x="1751" y="635"/>
                  <a:pt x="1751" y="635"/>
                  <a:pt x="1751" y="635"/>
                </a:cubicBezTo>
                <a:cubicBezTo>
                  <a:pt x="1751" y="634"/>
                  <a:pt x="1751" y="634"/>
                  <a:pt x="1751" y="634"/>
                </a:cubicBezTo>
                <a:cubicBezTo>
                  <a:pt x="1750" y="633"/>
                  <a:pt x="1750" y="633"/>
                  <a:pt x="1750" y="633"/>
                </a:cubicBezTo>
                <a:lnTo>
                  <a:pt x="1749" y="634"/>
                </a:lnTo>
                <a:close/>
                <a:moveTo>
                  <a:pt x="1649" y="556"/>
                </a:moveTo>
                <a:cubicBezTo>
                  <a:pt x="1648" y="554"/>
                  <a:pt x="1648" y="554"/>
                  <a:pt x="1648" y="554"/>
                </a:cubicBezTo>
                <a:cubicBezTo>
                  <a:pt x="1646" y="552"/>
                  <a:pt x="1646" y="552"/>
                  <a:pt x="1646" y="552"/>
                </a:cubicBezTo>
                <a:lnTo>
                  <a:pt x="1649" y="556"/>
                </a:lnTo>
                <a:close/>
                <a:moveTo>
                  <a:pt x="1642" y="539"/>
                </a:moveTo>
                <a:cubicBezTo>
                  <a:pt x="1641" y="539"/>
                  <a:pt x="1641" y="540"/>
                  <a:pt x="1641" y="540"/>
                </a:cubicBezTo>
                <a:cubicBezTo>
                  <a:pt x="1641" y="543"/>
                  <a:pt x="1641" y="543"/>
                  <a:pt x="1641" y="543"/>
                </a:cubicBezTo>
                <a:cubicBezTo>
                  <a:pt x="1642" y="543"/>
                  <a:pt x="1642" y="543"/>
                  <a:pt x="1642" y="543"/>
                </a:cubicBezTo>
                <a:cubicBezTo>
                  <a:pt x="1643" y="544"/>
                  <a:pt x="1643" y="544"/>
                  <a:pt x="1643" y="544"/>
                </a:cubicBezTo>
                <a:cubicBezTo>
                  <a:pt x="1645" y="544"/>
                  <a:pt x="1645" y="544"/>
                  <a:pt x="1645" y="544"/>
                </a:cubicBezTo>
                <a:lnTo>
                  <a:pt x="1642" y="539"/>
                </a:lnTo>
                <a:close/>
                <a:moveTo>
                  <a:pt x="1650" y="551"/>
                </a:moveTo>
                <a:cubicBezTo>
                  <a:pt x="1648" y="549"/>
                  <a:pt x="1648" y="549"/>
                  <a:pt x="1648" y="549"/>
                </a:cubicBezTo>
                <a:cubicBezTo>
                  <a:pt x="1647" y="549"/>
                  <a:pt x="1647" y="549"/>
                  <a:pt x="1647" y="549"/>
                </a:cubicBezTo>
                <a:cubicBezTo>
                  <a:pt x="1649" y="551"/>
                  <a:pt x="1649" y="551"/>
                  <a:pt x="1649" y="551"/>
                </a:cubicBezTo>
                <a:lnTo>
                  <a:pt x="1650" y="551"/>
                </a:lnTo>
                <a:close/>
                <a:moveTo>
                  <a:pt x="1643" y="548"/>
                </a:moveTo>
                <a:cubicBezTo>
                  <a:pt x="1643" y="548"/>
                  <a:pt x="1643" y="548"/>
                  <a:pt x="1643" y="548"/>
                </a:cubicBezTo>
                <a:cubicBezTo>
                  <a:pt x="1642" y="545"/>
                  <a:pt x="1642" y="545"/>
                  <a:pt x="1642" y="545"/>
                </a:cubicBezTo>
                <a:cubicBezTo>
                  <a:pt x="1640" y="543"/>
                  <a:pt x="1640" y="543"/>
                  <a:pt x="1640" y="543"/>
                </a:cubicBezTo>
                <a:cubicBezTo>
                  <a:pt x="1641" y="545"/>
                  <a:pt x="1641" y="545"/>
                  <a:pt x="1641" y="545"/>
                </a:cubicBezTo>
                <a:cubicBezTo>
                  <a:pt x="1641" y="546"/>
                  <a:pt x="1641" y="546"/>
                  <a:pt x="1641" y="546"/>
                </a:cubicBezTo>
                <a:lnTo>
                  <a:pt x="1643" y="548"/>
                </a:lnTo>
                <a:close/>
                <a:moveTo>
                  <a:pt x="1646" y="546"/>
                </a:moveTo>
                <a:cubicBezTo>
                  <a:pt x="1646" y="547"/>
                  <a:pt x="1646" y="547"/>
                  <a:pt x="1646" y="547"/>
                </a:cubicBezTo>
                <a:cubicBezTo>
                  <a:pt x="1647" y="548"/>
                  <a:pt x="1647" y="548"/>
                  <a:pt x="1647" y="548"/>
                </a:cubicBezTo>
                <a:lnTo>
                  <a:pt x="1646" y="546"/>
                </a:lnTo>
                <a:close/>
                <a:moveTo>
                  <a:pt x="1771" y="653"/>
                </a:moveTo>
                <a:cubicBezTo>
                  <a:pt x="1771" y="652"/>
                  <a:pt x="1771" y="652"/>
                  <a:pt x="1771" y="652"/>
                </a:cubicBezTo>
                <a:cubicBezTo>
                  <a:pt x="1771" y="653"/>
                  <a:pt x="1771" y="653"/>
                  <a:pt x="1771" y="653"/>
                </a:cubicBezTo>
                <a:cubicBezTo>
                  <a:pt x="1771" y="654"/>
                  <a:pt x="1771" y="654"/>
                  <a:pt x="1771" y="654"/>
                </a:cubicBezTo>
                <a:lnTo>
                  <a:pt x="1771" y="653"/>
                </a:lnTo>
                <a:close/>
                <a:moveTo>
                  <a:pt x="1781" y="648"/>
                </a:moveTo>
                <a:cubicBezTo>
                  <a:pt x="1781" y="647"/>
                  <a:pt x="1781" y="647"/>
                  <a:pt x="1781" y="647"/>
                </a:cubicBezTo>
                <a:cubicBezTo>
                  <a:pt x="1781" y="646"/>
                  <a:pt x="1781" y="646"/>
                  <a:pt x="1781" y="646"/>
                </a:cubicBezTo>
                <a:cubicBezTo>
                  <a:pt x="1780" y="647"/>
                  <a:pt x="1780" y="647"/>
                  <a:pt x="1780" y="647"/>
                </a:cubicBezTo>
                <a:cubicBezTo>
                  <a:pt x="1778" y="648"/>
                  <a:pt x="1778" y="648"/>
                  <a:pt x="1778" y="648"/>
                </a:cubicBezTo>
                <a:cubicBezTo>
                  <a:pt x="1776" y="649"/>
                  <a:pt x="1776" y="649"/>
                  <a:pt x="1776" y="649"/>
                </a:cubicBezTo>
                <a:cubicBezTo>
                  <a:pt x="1775" y="651"/>
                  <a:pt x="1775" y="651"/>
                  <a:pt x="1775" y="651"/>
                </a:cubicBezTo>
                <a:cubicBezTo>
                  <a:pt x="1776" y="651"/>
                  <a:pt x="1776" y="651"/>
                  <a:pt x="1776" y="651"/>
                </a:cubicBezTo>
                <a:cubicBezTo>
                  <a:pt x="1775" y="652"/>
                  <a:pt x="1775" y="652"/>
                  <a:pt x="1775" y="652"/>
                </a:cubicBezTo>
                <a:cubicBezTo>
                  <a:pt x="1776" y="653"/>
                  <a:pt x="1776" y="653"/>
                  <a:pt x="1776" y="653"/>
                </a:cubicBezTo>
                <a:cubicBezTo>
                  <a:pt x="1777" y="653"/>
                  <a:pt x="1777" y="653"/>
                  <a:pt x="1777" y="653"/>
                </a:cubicBezTo>
                <a:cubicBezTo>
                  <a:pt x="1778" y="651"/>
                  <a:pt x="1778" y="651"/>
                  <a:pt x="1778" y="651"/>
                </a:cubicBezTo>
                <a:cubicBezTo>
                  <a:pt x="1779" y="650"/>
                  <a:pt x="1779" y="650"/>
                  <a:pt x="1779" y="650"/>
                </a:cubicBezTo>
                <a:cubicBezTo>
                  <a:pt x="1780" y="650"/>
                  <a:pt x="1780" y="650"/>
                  <a:pt x="1780" y="650"/>
                </a:cubicBezTo>
                <a:cubicBezTo>
                  <a:pt x="1780" y="650"/>
                  <a:pt x="1780" y="650"/>
                  <a:pt x="1780" y="650"/>
                </a:cubicBezTo>
                <a:cubicBezTo>
                  <a:pt x="1780" y="649"/>
                  <a:pt x="1780" y="649"/>
                  <a:pt x="1780" y="649"/>
                </a:cubicBezTo>
                <a:lnTo>
                  <a:pt x="1781" y="648"/>
                </a:lnTo>
                <a:close/>
                <a:moveTo>
                  <a:pt x="1744" y="640"/>
                </a:moveTo>
                <a:cubicBezTo>
                  <a:pt x="1744" y="638"/>
                  <a:pt x="1744" y="638"/>
                  <a:pt x="1744" y="638"/>
                </a:cubicBezTo>
                <a:cubicBezTo>
                  <a:pt x="1743" y="639"/>
                  <a:pt x="1743" y="639"/>
                  <a:pt x="1743" y="639"/>
                </a:cubicBezTo>
                <a:lnTo>
                  <a:pt x="1744" y="640"/>
                </a:lnTo>
                <a:close/>
                <a:moveTo>
                  <a:pt x="1744" y="617"/>
                </a:moveTo>
                <a:cubicBezTo>
                  <a:pt x="1743" y="616"/>
                  <a:pt x="1743" y="616"/>
                  <a:pt x="1743" y="616"/>
                </a:cubicBezTo>
                <a:cubicBezTo>
                  <a:pt x="1742" y="616"/>
                  <a:pt x="1742" y="616"/>
                  <a:pt x="1742" y="616"/>
                </a:cubicBezTo>
                <a:cubicBezTo>
                  <a:pt x="1743" y="618"/>
                  <a:pt x="1743" y="618"/>
                  <a:pt x="1743" y="618"/>
                </a:cubicBezTo>
                <a:cubicBezTo>
                  <a:pt x="1744" y="618"/>
                  <a:pt x="1744" y="618"/>
                  <a:pt x="1744" y="618"/>
                </a:cubicBezTo>
                <a:cubicBezTo>
                  <a:pt x="1744" y="619"/>
                  <a:pt x="1744" y="619"/>
                  <a:pt x="1744" y="619"/>
                </a:cubicBezTo>
                <a:cubicBezTo>
                  <a:pt x="1745" y="619"/>
                  <a:pt x="1745" y="619"/>
                  <a:pt x="1745" y="619"/>
                </a:cubicBezTo>
                <a:cubicBezTo>
                  <a:pt x="1745" y="617"/>
                  <a:pt x="1745" y="617"/>
                  <a:pt x="1745" y="617"/>
                </a:cubicBezTo>
                <a:lnTo>
                  <a:pt x="1744" y="617"/>
                </a:lnTo>
                <a:close/>
                <a:moveTo>
                  <a:pt x="1742" y="637"/>
                </a:moveTo>
                <a:cubicBezTo>
                  <a:pt x="1742" y="637"/>
                  <a:pt x="1743" y="637"/>
                  <a:pt x="1743" y="637"/>
                </a:cubicBezTo>
                <a:cubicBezTo>
                  <a:pt x="1743" y="636"/>
                  <a:pt x="1743" y="636"/>
                  <a:pt x="1743" y="636"/>
                </a:cubicBezTo>
                <a:cubicBezTo>
                  <a:pt x="1742" y="636"/>
                  <a:pt x="1742" y="636"/>
                  <a:pt x="1742" y="636"/>
                </a:cubicBezTo>
                <a:lnTo>
                  <a:pt x="1742" y="637"/>
                </a:lnTo>
                <a:close/>
                <a:moveTo>
                  <a:pt x="1745" y="630"/>
                </a:moveTo>
                <a:cubicBezTo>
                  <a:pt x="1745" y="630"/>
                  <a:pt x="1745" y="630"/>
                  <a:pt x="1745" y="630"/>
                </a:cubicBezTo>
                <a:cubicBezTo>
                  <a:pt x="1745" y="631"/>
                  <a:pt x="1745" y="631"/>
                  <a:pt x="1745" y="631"/>
                </a:cubicBezTo>
                <a:cubicBezTo>
                  <a:pt x="1748" y="633"/>
                  <a:pt x="1748" y="633"/>
                  <a:pt x="1748" y="633"/>
                </a:cubicBezTo>
                <a:cubicBezTo>
                  <a:pt x="1748" y="633"/>
                  <a:pt x="1748" y="633"/>
                  <a:pt x="1748" y="633"/>
                </a:cubicBezTo>
                <a:cubicBezTo>
                  <a:pt x="1748" y="632"/>
                  <a:pt x="1748" y="632"/>
                  <a:pt x="1748" y="632"/>
                </a:cubicBezTo>
                <a:cubicBezTo>
                  <a:pt x="1747" y="631"/>
                  <a:pt x="1747" y="631"/>
                  <a:pt x="1747" y="631"/>
                </a:cubicBezTo>
                <a:cubicBezTo>
                  <a:pt x="1746" y="629"/>
                  <a:pt x="1746" y="629"/>
                  <a:pt x="1746" y="629"/>
                </a:cubicBezTo>
                <a:lnTo>
                  <a:pt x="1745" y="630"/>
                </a:lnTo>
                <a:close/>
                <a:moveTo>
                  <a:pt x="1749" y="602"/>
                </a:moveTo>
                <a:cubicBezTo>
                  <a:pt x="1748" y="602"/>
                  <a:pt x="1748" y="602"/>
                  <a:pt x="1748" y="602"/>
                </a:cubicBezTo>
                <a:cubicBezTo>
                  <a:pt x="1747" y="602"/>
                  <a:pt x="1747" y="602"/>
                  <a:pt x="1747" y="602"/>
                </a:cubicBezTo>
                <a:cubicBezTo>
                  <a:pt x="1746" y="603"/>
                  <a:pt x="1746" y="603"/>
                  <a:pt x="1746" y="603"/>
                </a:cubicBezTo>
                <a:cubicBezTo>
                  <a:pt x="1746" y="604"/>
                  <a:pt x="1746" y="604"/>
                  <a:pt x="1746" y="604"/>
                </a:cubicBezTo>
                <a:cubicBezTo>
                  <a:pt x="1747" y="605"/>
                  <a:pt x="1747" y="605"/>
                  <a:pt x="1747" y="605"/>
                </a:cubicBezTo>
                <a:cubicBezTo>
                  <a:pt x="1748" y="605"/>
                  <a:pt x="1748" y="605"/>
                  <a:pt x="1748" y="605"/>
                </a:cubicBezTo>
                <a:cubicBezTo>
                  <a:pt x="1749" y="605"/>
                  <a:pt x="1749" y="605"/>
                  <a:pt x="1749" y="605"/>
                </a:cubicBezTo>
                <a:cubicBezTo>
                  <a:pt x="1750" y="603"/>
                  <a:pt x="1750" y="603"/>
                  <a:pt x="1750" y="603"/>
                </a:cubicBezTo>
                <a:cubicBezTo>
                  <a:pt x="1751" y="602"/>
                  <a:pt x="1751" y="602"/>
                  <a:pt x="1751" y="602"/>
                </a:cubicBezTo>
                <a:cubicBezTo>
                  <a:pt x="1750" y="602"/>
                  <a:pt x="1750" y="602"/>
                  <a:pt x="1750" y="602"/>
                </a:cubicBezTo>
                <a:lnTo>
                  <a:pt x="1749" y="602"/>
                </a:lnTo>
                <a:close/>
                <a:moveTo>
                  <a:pt x="1750" y="640"/>
                </a:moveTo>
                <a:cubicBezTo>
                  <a:pt x="1751" y="641"/>
                  <a:pt x="1751" y="641"/>
                  <a:pt x="1751" y="641"/>
                </a:cubicBezTo>
                <a:cubicBezTo>
                  <a:pt x="1751" y="640"/>
                  <a:pt x="1751" y="640"/>
                  <a:pt x="1751" y="640"/>
                </a:cubicBezTo>
                <a:cubicBezTo>
                  <a:pt x="1751" y="639"/>
                  <a:pt x="1751" y="639"/>
                  <a:pt x="1751" y="639"/>
                </a:cubicBezTo>
                <a:cubicBezTo>
                  <a:pt x="1750" y="639"/>
                  <a:pt x="1750" y="639"/>
                  <a:pt x="1750" y="639"/>
                </a:cubicBezTo>
                <a:lnTo>
                  <a:pt x="1750" y="640"/>
                </a:lnTo>
                <a:close/>
                <a:moveTo>
                  <a:pt x="1744" y="645"/>
                </a:moveTo>
                <a:cubicBezTo>
                  <a:pt x="1744" y="644"/>
                  <a:pt x="1744" y="644"/>
                  <a:pt x="1744" y="644"/>
                </a:cubicBezTo>
                <a:cubicBezTo>
                  <a:pt x="1743" y="644"/>
                  <a:pt x="1743" y="644"/>
                  <a:pt x="1743" y="644"/>
                </a:cubicBezTo>
                <a:cubicBezTo>
                  <a:pt x="1742" y="645"/>
                  <a:pt x="1742" y="645"/>
                  <a:pt x="1742" y="645"/>
                </a:cubicBezTo>
                <a:cubicBezTo>
                  <a:pt x="1743" y="645"/>
                  <a:pt x="1743" y="645"/>
                  <a:pt x="1743" y="645"/>
                </a:cubicBezTo>
                <a:lnTo>
                  <a:pt x="1744" y="645"/>
                </a:lnTo>
                <a:close/>
                <a:moveTo>
                  <a:pt x="1741" y="634"/>
                </a:moveTo>
                <a:cubicBezTo>
                  <a:pt x="1741" y="635"/>
                  <a:pt x="1741" y="635"/>
                  <a:pt x="1741" y="635"/>
                </a:cubicBezTo>
                <a:cubicBezTo>
                  <a:pt x="1742" y="634"/>
                  <a:pt x="1742" y="634"/>
                  <a:pt x="1742" y="634"/>
                </a:cubicBezTo>
                <a:cubicBezTo>
                  <a:pt x="1742" y="633"/>
                  <a:pt x="1742" y="633"/>
                  <a:pt x="1742" y="633"/>
                </a:cubicBezTo>
                <a:lnTo>
                  <a:pt x="1741" y="634"/>
                </a:lnTo>
                <a:close/>
                <a:moveTo>
                  <a:pt x="1764" y="632"/>
                </a:moveTo>
                <a:cubicBezTo>
                  <a:pt x="1765" y="633"/>
                  <a:pt x="1765" y="633"/>
                  <a:pt x="1765" y="633"/>
                </a:cubicBezTo>
                <a:cubicBezTo>
                  <a:pt x="1766" y="633"/>
                  <a:pt x="1766" y="633"/>
                  <a:pt x="1766" y="633"/>
                </a:cubicBezTo>
                <a:cubicBezTo>
                  <a:pt x="1766" y="632"/>
                  <a:pt x="1766" y="632"/>
                  <a:pt x="1766" y="632"/>
                </a:cubicBezTo>
                <a:cubicBezTo>
                  <a:pt x="1767" y="632"/>
                  <a:pt x="1767" y="632"/>
                  <a:pt x="1767" y="632"/>
                </a:cubicBezTo>
                <a:cubicBezTo>
                  <a:pt x="1767" y="631"/>
                  <a:pt x="1767" y="631"/>
                  <a:pt x="1767" y="631"/>
                </a:cubicBezTo>
                <a:cubicBezTo>
                  <a:pt x="1767" y="631"/>
                  <a:pt x="1767" y="631"/>
                  <a:pt x="1767" y="631"/>
                </a:cubicBezTo>
                <a:cubicBezTo>
                  <a:pt x="1766" y="631"/>
                  <a:pt x="1766" y="631"/>
                  <a:pt x="1766" y="631"/>
                </a:cubicBezTo>
                <a:cubicBezTo>
                  <a:pt x="1765" y="630"/>
                  <a:pt x="1765" y="630"/>
                  <a:pt x="1765" y="630"/>
                </a:cubicBezTo>
                <a:cubicBezTo>
                  <a:pt x="1764" y="630"/>
                  <a:pt x="1764" y="630"/>
                  <a:pt x="1764" y="630"/>
                </a:cubicBezTo>
                <a:cubicBezTo>
                  <a:pt x="1762" y="632"/>
                  <a:pt x="1762" y="632"/>
                  <a:pt x="1762" y="632"/>
                </a:cubicBezTo>
                <a:cubicBezTo>
                  <a:pt x="1762" y="632"/>
                  <a:pt x="1762" y="632"/>
                  <a:pt x="1762" y="632"/>
                </a:cubicBezTo>
                <a:cubicBezTo>
                  <a:pt x="1763" y="632"/>
                  <a:pt x="1763" y="632"/>
                  <a:pt x="1763" y="632"/>
                </a:cubicBezTo>
                <a:lnTo>
                  <a:pt x="1764" y="632"/>
                </a:lnTo>
                <a:close/>
                <a:moveTo>
                  <a:pt x="1762" y="646"/>
                </a:moveTo>
                <a:cubicBezTo>
                  <a:pt x="1762" y="646"/>
                  <a:pt x="1764" y="645"/>
                  <a:pt x="1764" y="645"/>
                </a:cubicBezTo>
                <a:cubicBezTo>
                  <a:pt x="1764" y="644"/>
                  <a:pt x="1764" y="644"/>
                  <a:pt x="1764" y="644"/>
                </a:cubicBezTo>
                <a:cubicBezTo>
                  <a:pt x="1763" y="644"/>
                  <a:pt x="1763" y="644"/>
                  <a:pt x="1763" y="644"/>
                </a:cubicBezTo>
                <a:cubicBezTo>
                  <a:pt x="1762" y="645"/>
                  <a:pt x="1762" y="645"/>
                  <a:pt x="1762" y="645"/>
                </a:cubicBezTo>
                <a:cubicBezTo>
                  <a:pt x="1761" y="645"/>
                  <a:pt x="1761" y="645"/>
                  <a:pt x="1761" y="645"/>
                </a:cubicBezTo>
                <a:lnTo>
                  <a:pt x="1762" y="646"/>
                </a:lnTo>
                <a:close/>
                <a:moveTo>
                  <a:pt x="1770" y="655"/>
                </a:moveTo>
                <a:cubicBezTo>
                  <a:pt x="1770" y="657"/>
                  <a:pt x="1770" y="657"/>
                  <a:pt x="1770" y="657"/>
                </a:cubicBezTo>
                <a:cubicBezTo>
                  <a:pt x="1771" y="659"/>
                  <a:pt x="1771" y="659"/>
                  <a:pt x="1771" y="659"/>
                </a:cubicBezTo>
                <a:cubicBezTo>
                  <a:pt x="1771" y="658"/>
                  <a:pt x="1771" y="658"/>
                  <a:pt x="1771" y="658"/>
                </a:cubicBezTo>
                <a:cubicBezTo>
                  <a:pt x="1772" y="657"/>
                  <a:pt x="1772" y="657"/>
                  <a:pt x="1772" y="657"/>
                </a:cubicBezTo>
                <a:cubicBezTo>
                  <a:pt x="1771" y="655"/>
                  <a:pt x="1771" y="655"/>
                  <a:pt x="1771" y="655"/>
                </a:cubicBezTo>
                <a:cubicBezTo>
                  <a:pt x="1771" y="654"/>
                  <a:pt x="1771" y="654"/>
                  <a:pt x="1771" y="654"/>
                </a:cubicBezTo>
                <a:lnTo>
                  <a:pt x="1770" y="655"/>
                </a:lnTo>
                <a:close/>
                <a:moveTo>
                  <a:pt x="1742" y="593"/>
                </a:moveTo>
                <a:cubicBezTo>
                  <a:pt x="1742" y="593"/>
                  <a:pt x="1742" y="593"/>
                  <a:pt x="1742" y="593"/>
                </a:cubicBezTo>
                <a:cubicBezTo>
                  <a:pt x="1741" y="595"/>
                  <a:pt x="1741" y="595"/>
                  <a:pt x="1741" y="595"/>
                </a:cubicBezTo>
                <a:cubicBezTo>
                  <a:pt x="1742" y="595"/>
                  <a:pt x="1742" y="595"/>
                  <a:pt x="1742" y="595"/>
                </a:cubicBezTo>
                <a:cubicBezTo>
                  <a:pt x="1743" y="595"/>
                  <a:pt x="1743" y="595"/>
                  <a:pt x="1743" y="595"/>
                </a:cubicBezTo>
                <a:cubicBezTo>
                  <a:pt x="1744" y="595"/>
                  <a:pt x="1744" y="595"/>
                  <a:pt x="1744" y="595"/>
                </a:cubicBezTo>
                <a:cubicBezTo>
                  <a:pt x="1744" y="594"/>
                  <a:pt x="1744" y="594"/>
                  <a:pt x="1744" y="594"/>
                </a:cubicBezTo>
                <a:lnTo>
                  <a:pt x="1742" y="593"/>
                </a:lnTo>
                <a:close/>
                <a:moveTo>
                  <a:pt x="1546" y="327"/>
                </a:moveTo>
                <a:cubicBezTo>
                  <a:pt x="1547" y="326"/>
                  <a:pt x="1547" y="326"/>
                  <a:pt x="1547" y="326"/>
                </a:cubicBezTo>
                <a:cubicBezTo>
                  <a:pt x="1546" y="326"/>
                  <a:pt x="1546" y="326"/>
                  <a:pt x="1546" y="326"/>
                </a:cubicBezTo>
                <a:lnTo>
                  <a:pt x="1546" y="327"/>
                </a:lnTo>
                <a:close/>
                <a:moveTo>
                  <a:pt x="1114" y="318"/>
                </a:moveTo>
                <a:cubicBezTo>
                  <a:pt x="1115" y="317"/>
                  <a:pt x="1115" y="317"/>
                  <a:pt x="1115" y="317"/>
                </a:cubicBezTo>
                <a:cubicBezTo>
                  <a:pt x="1115" y="315"/>
                  <a:pt x="1115" y="315"/>
                  <a:pt x="1115" y="315"/>
                </a:cubicBezTo>
                <a:cubicBezTo>
                  <a:pt x="1114" y="315"/>
                  <a:pt x="1114" y="315"/>
                  <a:pt x="1114" y="315"/>
                </a:cubicBezTo>
                <a:cubicBezTo>
                  <a:pt x="1113" y="316"/>
                  <a:pt x="1113" y="316"/>
                  <a:pt x="1113" y="316"/>
                </a:cubicBezTo>
                <a:cubicBezTo>
                  <a:pt x="1112" y="317"/>
                  <a:pt x="1112" y="317"/>
                  <a:pt x="1112" y="317"/>
                </a:cubicBezTo>
                <a:cubicBezTo>
                  <a:pt x="1113" y="319"/>
                  <a:pt x="1113" y="319"/>
                  <a:pt x="1113" y="319"/>
                </a:cubicBezTo>
                <a:cubicBezTo>
                  <a:pt x="1113" y="319"/>
                  <a:pt x="1113" y="319"/>
                  <a:pt x="1113" y="319"/>
                </a:cubicBezTo>
                <a:lnTo>
                  <a:pt x="1114" y="318"/>
                </a:lnTo>
                <a:close/>
                <a:moveTo>
                  <a:pt x="1137" y="307"/>
                </a:moveTo>
                <a:cubicBezTo>
                  <a:pt x="1137" y="307"/>
                  <a:pt x="1137" y="307"/>
                  <a:pt x="1137" y="307"/>
                </a:cubicBezTo>
                <a:cubicBezTo>
                  <a:pt x="1138" y="308"/>
                  <a:pt x="1138" y="308"/>
                  <a:pt x="1138" y="308"/>
                </a:cubicBezTo>
                <a:cubicBezTo>
                  <a:pt x="1139" y="308"/>
                  <a:pt x="1139" y="308"/>
                  <a:pt x="1139" y="308"/>
                </a:cubicBezTo>
                <a:cubicBezTo>
                  <a:pt x="1138" y="307"/>
                  <a:pt x="1138" y="307"/>
                  <a:pt x="1138" y="307"/>
                </a:cubicBezTo>
                <a:lnTo>
                  <a:pt x="1137" y="307"/>
                </a:lnTo>
                <a:close/>
                <a:moveTo>
                  <a:pt x="1123" y="325"/>
                </a:moveTo>
                <a:cubicBezTo>
                  <a:pt x="1124" y="325"/>
                  <a:pt x="1124" y="325"/>
                  <a:pt x="1124" y="325"/>
                </a:cubicBezTo>
                <a:cubicBezTo>
                  <a:pt x="1125" y="325"/>
                  <a:pt x="1125" y="325"/>
                  <a:pt x="1125" y="325"/>
                </a:cubicBezTo>
                <a:cubicBezTo>
                  <a:pt x="1126" y="325"/>
                  <a:pt x="1126" y="325"/>
                  <a:pt x="1126" y="325"/>
                </a:cubicBezTo>
                <a:cubicBezTo>
                  <a:pt x="1127" y="324"/>
                  <a:pt x="1127" y="324"/>
                  <a:pt x="1127" y="324"/>
                </a:cubicBezTo>
                <a:cubicBezTo>
                  <a:pt x="1126" y="323"/>
                  <a:pt x="1126" y="323"/>
                  <a:pt x="1126" y="323"/>
                </a:cubicBezTo>
                <a:cubicBezTo>
                  <a:pt x="1125" y="323"/>
                  <a:pt x="1125" y="323"/>
                  <a:pt x="1125" y="323"/>
                </a:cubicBezTo>
                <a:lnTo>
                  <a:pt x="1123" y="325"/>
                </a:lnTo>
                <a:close/>
                <a:moveTo>
                  <a:pt x="1128" y="321"/>
                </a:moveTo>
                <a:cubicBezTo>
                  <a:pt x="1130" y="321"/>
                  <a:pt x="1130" y="321"/>
                  <a:pt x="1130" y="321"/>
                </a:cubicBezTo>
                <a:cubicBezTo>
                  <a:pt x="1126" y="319"/>
                  <a:pt x="1126" y="319"/>
                  <a:pt x="1126" y="319"/>
                </a:cubicBezTo>
                <a:cubicBezTo>
                  <a:pt x="1125" y="319"/>
                  <a:pt x="1125" y="319"/>
                  <a:pt x="1125" y="319"/>
                </a:cubicBezTo>
                <a:cubicBezTo>
                  <a:pt x="1125" y="319"/>
                  <a:pt x="1125" y="319"/>
                  <a:pt x="1125" y="319"/>
                </a:cubicBezTo>
                <a:cubicBezTo>
                  <a:pt x="1127" y="321"/>
                  <a:pt x="1127" y="321"/>
                  <a:pt x="1127" y="321"/>
                </a:cubicBezTo>
                <a:lnTo>
                  <a:pt x="1128" y="321"/>
                </a:lnTo>
                <a:close/>
                <a:moveTo>
                  <a:pt x="1147" y="287"/>
                </a:moveTo>
                <a:cubicBezTo>
                  <a:pt x="1147" y="288"/>
                  <a:pt x="1147" y="288"/>
                  <a:pt x="1147" y="288"/>
                </a:cubicBezTo>
                <a:cubicBezTo>
                  <a:pt x="1147" y="287"/>
                  <a:pt x="1147" y="287"/>
                  <a:pt x="1147" y="287"/>
                </a:cubicBezTo>
                <a:close/>
                <a:moveTo>
                  <a:pt x="1148" y="284"/>
                </a:moveTo>
                <a:cubicBezTo>
                  <a:pt x="1148" y="284"/>
                  <a:pt x="1148" y="284"/>
                  <a:pt x="1148" y="284"/>
                </a:cubicBezTo>
                <a:cubicBezTo>
                  <a:pt x="1148" y="285"/>
                  <a:pt x="1148" y="285"/>
                  <a:pt x="1148" y="285"/>
                </a:cubicBezTo>
                <a:cubicBezTo>
                  <a:pt x="1148" y="285"/>
                  <a:pt x="1148" y="285"/>
                  <a:pt x="1148" y="285"/>
                </a:cubicBezTo>
                <a:lnTo>
                  <a:pt x="1148" y="284"/>
                </a:lnTo>
                <a:close/>
                <a:moveTo>
                  <a:pt x="1077" y="244"/>
                </a:moveTo>
                <a:cubicBezTo>
                  <a:pt x="1079" y="243"/>
                  <a:pt x="1079" y="243"/>
                  <a:pt x="1079" y="243"/>
                </a:cubicBezTo>
                <a:cubicBezTo>
                  <a:pt x="1080" y="241"/>
                  <a:pt x="1080" y="241"/>
                  <a:pt x="1080" y="241"/>
                </a:cubicBezTo>
                <a:cubicBezTo>
                  <a:pt x="1079" y="241"/>
                  <a:pt x="1079" y="241"/>
                  <a:pt x="1079" y="241"/>
                </a:cubicBezTo>
                <a:cubicBezTo>
                  <a:pt x="1078" y="242"/>
                  <a:pt x="1078" y="242"/>
                  <a:pt x="1078" y="242"/>
                </a:cubicBezTo>
                <a:cubicBezTo>
                  <a:pt x="1076" y="244"/>
                  <a:pt x="1076" y="244"/>
                  <a:pt x="1076" y="244"/>
                </a:cubicBezTo>
                <a:lnTo>
                  <a:pt x="1077" y="244"/>
                </a:lnTo>
                <a:close/>
                <a:moveTo>
                  <a:pt x="1149" y="281"/>
                </a:moveTo>
                <a:cubicBezTo>
                  <a:pt x="1149" y="282"/>
                  <a:pt x="1149" y="282"/>
                  <a:pt x="1149" y="282"/>
                </a:cubicBezTo>
                <a:cubicBezTo>
                  <a:pt x="1149" y="281"/>
                  <a:pt x="1149" y="281"/>
                  <a:pt x="1149" y="281"/>
                </a:cubicBezTo>
                <a:cubicBezTo>
                  <a:pt x="1150" y="281"/>
                  <a:pt x="1150" y="281"/>
                  <a:pt x="1150" y="281"/>
                </a:cubicBezTo>
                <a:cubicBezTo>
                  <a:pt x="1149" y="281"/>
                  <a:pt x="1149" y="281"/>
                  <a:pt x="1149" y="281"/>
                </a:cubicBezTo>
                <a:close/>
                <a:moveTo>
                  <a:pt x="1077" y="242"/>
                </a:moveTo>
                <a:cubicBezTo>
                  <a:pt x="1078" y="241"/>
                  <a:pt x="1078" y="241"/>
                  <a:pt x="1078" y="241"/>
                </a:cubicBezTo>
                <a:cubicBezTo>
                  <a:pt x="1079" y="240"/>
                  <a:pt x="1079" y="240"/>
                  <a:pt x="1079" y="240"/>
                </a:cubicBezTo>
                <a:cubicBezTo>
                  <a:pt x="1078" y="240"/>
                  <a:pt x="1078" y="240"/>
                  <a:pt x="1078" y="240"/>
                </a:cubicBezTo>
                <a:cubicBezTo>
                  <a:pt x="1076" y="242"/>
                  <a:pt x="1076" y="242"/>
                  <a:pt x="1076" y="242"/>
                </a:cubicBezTo>
                <a:cubicBezTo>
                  <a:pt x="1076" y="242"/>
                  <a:pt x="1076" y="243"/>
                  <a:pt x="1076" y="243"/>
                </a:cubicBezTo>
                <a:lnTo>
                  <a:pt x="1077" y="242"/>
                </a:lnTo>
                <a:close/>
                <a:moveTo>
                  <a:pt x="1068" y="221"/>
                </a:moveTo>
                <a:cubicBezTo>
                  <a:pt x="1067" y="222"/>
                  <a:pt x="1067" y="222"/>
                  <a:pt x="1067" y="222"/>
                </a:cubicBezTo>
                <a:cubicBezTo>
                  <a:pt x="1068" y="223"/>
                  <a:pt x="1068" y="223"/>
                  <a:pt x="1068" y="223"/>
                </a:cubicBezTo>
                <a:cubicBezTo>
                  <a:pt x="1069" y="222"/>
                  <a:pt x="1069" y="222"/>
                  <a:pt x="1069" y="222"/>
                </a:cubicBezTo>
                <a:cubicBezTo>
                  <a:pt x="1069" y="221"/>
                  <a:pt x="1069" y="221"/>
                  <a:pt x="1069" y="221"/>
                </a:cubicBezTo>
                <a:cubicBezTo>
                  <a:pt x="1068" y="221"/>
                  <a:pt x="1068" y="221"/>
                  <a:pt x="1068" y="221"/>
                </a:cubicBezTo>
                <a:close/>
                <a:moveTo>
                  <a:pt x="1091" y="307"/>
                </a:moveTo>
                <a:cubicBezTo>
                  <a:pt x="1092" y="308"/>
                  <a:pt x="1092" y="308"/>
                  <a:pt x="1092" y="308"/>
                </a:cubicBezTo>
                <a:cubicBezTo>
                  <a:pt x="1093" y="307"/>
                  <a:pt x="1093" y="307"/>
                  <a:pt x="1093" y="307"/>
                </a:cubicBezTo>
                <a:cubicBezTo>
                  <a:pt x="1093" y="306"/>
                  <a:pt x="1093" y="306"/>
                  <a:pt x="1093" y="306"/>
                </a:cubicBezTo>
                <a:cubicBezTo>
                  <a:pt x="1091" y="306"/>
                  <a:pt x="1091" y="306"/>
                  <a:pt x="1091" y="306"/>
                </a:cubicBezTo>
                <a:cubicBezTo>
                  <a:pt x="1090" y="306"/>
                  <a:pt x="1090" y="306"/>
                  <a:pt x="1090" y="306"/>
                </a:cubicBezTo>
                <a:cubicBezTo>
                  <a:pt x="1091" y="307"/>
                  <a:pt x="1091" y="307"/>
                  <a:pt x="1091" y="307"/>
                </a:cubicBezTo>
                <a:close/>
                <a:moveTo>
                  <a:pt x="1107" y="306"/>
                </a:moveTo>
                <a:cubicBezTo>
                  <a:pt x="1108" y="305"/>
                  <a:pt x="1108" y="305"/>
                  <a:pt x="1108" y="305"/>
                </a:cubicBezTo>
                <a:cubicBezTo>
                  <a:pt x="1108" y="304"/>
                  <a:pt x="1108" y="304"/>
                  <a:pt x="1108" y="304"/>
                </a:cubicBezTo>
                <a:cubicBezTo>
                  <a:pt x="1106" y="304"/>
                  <a:pt x="1106" y="304"/>
                  <a:pt x="1106" y="304"/>
                </a:cubicBezTo>
                <a:cubicBezTo>
                  <a:pt x="1105" y="305"/>
                  <a:pt x="1105" y="305"/>
                  <a:pt x="1105" y="305"/>
                </a:cubicBezTo>
                <a:cubicBezTo>
                  <a:pt x="1106" y="306"/>
                  <a:pt x="1106" y="306"/>
                  <a:pt x="1106" y="306"/>
                </a:cubicBezTo>
                <a:lnTo>
                  <a:pt x="1107" y="306"/>
                </a:lnTo>
                <a:close/>
                <a:moveTo>
                  <a:pt x="1103" y="305"/>
                </a:moveTo>
                <a:cubicBezTo>
                  <a:pt x="1102" y="304"/>
                  <a:pt x="1102" y="304"/>
                  <a:pt x="1102" y="304"/>
                </a:cubicBezTo>
                <a:cubicBezTo>
                  <a:pt x="1101" y="305"/>
                  <a:pt x="1101" y="305"/>
                  <a:pt x="1101" y="305"/>
                </a:cubicBezTo>
                <a:cubicBezTo>
                  <a:pt x="1102" y="306"/>
                  <a:pt x="1102" y="306"/>
                  <a:pt x="1102" y="306"/>
                </a:cubicBezTo>
                <a:cubicBezTo>
                  <a:pt x="1103" y="306"/>
                  <a:pt x="1103" y="306"/>
                  <a:pt x="1103" y="306"/>
                </a:cubicBezTo>
                <a:lnTo>
                  <a:pt x="1103" y="305"/>
                </a:lnTo>
                <a:close/>
                <a:moveTo>
                  <a:pt x="2157" y="95"/>
                </a:moveTo>
                <a:cubicBezTo>
                  <a:pt x="2158" y="93"/>
                  <a:pt x="2158" y="93"/>
                  <a:pt x="2158" y="93"/>
                </a:cubicBezTo>
                <a:cubicBezTo>
                  <a:pt x="2157" y="88"/>
                  <a:pt x="2157" y="88"/>
                  <a:pt x="2157" y="88"/>
                </a:cubicBezTo>
                <a:cubicBezTo>
                  <a:pt x="2156" y="85"/>
                  <a:pt x="2156" y="85"/>
                  <a:pt x="2156" y="85"/>
                </a:cubicBezTo>
                <a:cubicBezTo>
                  <a:pt x="2155" y="85"/>
                  <a:pt x="2155" y="85"/>
                  <a:pt x="2155" y="85"/>
                </a:cubicBezTo>
                <a:cubicBezTo>
                  <a:pt x="2155" y="89"/>
                  <a:pt x="2155" y="89"/>
                  <a:pt x="2155" y="89"/>
                </a:cubicBezTo>
                <a:cubicBezTo>
                  <a:pt x="2156" y="91"/>
                  <a:pt x="2156" y="91"/>
                  <a:pt x="2156" y="91"/>
                </a:cubicBezTo>
                <a:cubicBezTo>
                  <a:pt x="2156" y="94"/>
                  <a:pt x="2156" y="94"/>
                  <a:pt x="2156" y="94"/>
                </a:cubicBezTo>
                <a:lnTo>
                  <a:pt x="2157" y="95"/>
                </a:lnTo>
                <a:close/>
                <a:moveTo>
                  <a:pt x="1355" y="6"/>
                </a:moveTo>
                <a:cubicBezTo>
                  <a:pt x="1355" y="7"/>
                  <a:pt x="1355" y="7"/>
                  <a:pt x="1355" y="7"/>
                </a:cubicBezTo>
                <a:cubicBezTo>
                  <a:pt x="1356" y="8"/>
                  <a:pt x="1356" y="8"/>
                  <a:pt x="1356" y="8"/>
                </a:cubicBezTo>
                <a:cubicBezTo>
                  <a:pt x="1357" y="8"/>
                  <a:pt x="1357" y="8"/>
                  <a:pt x="1357" y="8"/>
                </a:cubicBezTo>
                <a:cubicBezTo>
                  <a:pt x="1356" y="6"/>
                  <a:pt x="1356" y="6"/>
                  <a:pt x="1356" y="6"/>
                </a:cubicBezTo>
                <a:lnTo>
                  <a:pt x="1355" y="6"/>
                </a:lnTo>
                <a:close/>
                <a:moveTo>
                  <a:pt x="1307" y="143"/>
                </a:moveTo>
                <a:cubicBezTo>
                  <a:pt x="1308" y="143"/>
                  <a:pt x="1308" y="143"/>
                  <a:pt x="1308" y="143"/>
                </a:cubicBezTo>
                <a:cubicBezTo>
                  <a:pt x="1311" y="141"/>
                  <a:pt x="1311" y="141"/>
                  <a:pt x="1311" y="141"/>
                </a:cubicBezTo>
                <a:cubicBezTo>
                  <a:pt x="1311" y="136"/>
                  <a:pt x="1311" y="136"/>
                  <a:pt x="1311" y="136"/>
                </a:cubicBezTo>
                <a:cubicBezTo>
                  <a:pt x="1309" y="134"/>
                  <a:pt x="1309" y="134"/>
                  <a:pt x="1309" y="134"/>
                </a:cubicBezTo>
                <a:cubicBezTo>
                  <a:pt x="1309" y="132"/>
                  <a:pt x="1309" y="132"/>
                  <a:pt x="1309" y="132"/>
                </a:cubicBezTo>
                <a:cubicBezTo>
                  <a:pt x="1307" y="132"/>
                  <a:pt x="1307" y="132"/>
                  <a:pt x="1307" y="132"/>
                </a:cubicBezTo>
                <a:cubicBezTo>
                  <a:pt x="1301" y="135"/>
                  <a:pt x="1301" y="135"/>
                  <a:pt x="1301" y="135"/>
                </a:cubicBezTo>
                <a:cubicBezTo>
                  <a:pt x="1296" y="136"/>
                  <a:pt x="1296" y="136"/>
                  <a:pt x="1296" y="136"/>
                </a:cubicBezTo>
                <a:cubicBezTo>
                  <a:pt x="1294" y="137"/>
                  <a:pt x="1294" y="137"/>
                  <a:pt x="1294" y="137"/>
                </a:cubicBezTo>
                <a:cubicBezTo>
                  <a:pt x="1292" y="138"/>
                  <a:pt x="1292" y="138"/>
                  <a:pt x="1292" y="138"/>
                </a:cubicBezTo>
                <a:cubicBezTo>
                  <a:pt x="1291" y="140"/>
                  <a:pt x="1291" y="140"/>
                  <a:pt x="1291" y="140"/>
                </a:cubicBezTo>
                <a:cubicBezTo>
                  <a:pt x="1289" y="141"/>
                  <a:pt x="1289" y="141"/>
                  <a:pt x="1289" y="141"/>
                </a:cubicBezTo>
                <a:cubicBezTo>
                  <a:pt x="1289" y="142"/>
                  <a:pt x="1289" y="142"/>
                  <a:pt x="1289" y="142"/>
                </a:cubicBezTo>
                <a:cubicBezTo>
                  <a:pt x="1288" y="143"/>
                  <a:pt x="1288" y="143"/>
                  <a:pt x="1288" y="143"/>
                </a:cubicBezTo>
                <a:cubicBezTo>
                  <a:pt x="1288" y="144"/>
                  <a:pt x="1288" y="144"/>
                  <a:pt x="1288" y="144"/>
                </a:cubicBezTo>
                <a:cubicBezTo>
                  <a:pt x="1291" y="144"/>
                  <a:pt x="1291" y="144"/>
                  <a:pt x="1291" y="144"/>
                </a:cubicBezTo>
                <a:cubicBezTo>
                  <a:pt x="1295" y="143"/>
                  <a:pt x="1295" y="143"/>
                  <a:pt x="1295" y="143"/>
                </a:cubicBezTo>
                <a:cubicBezTo>
                  <a:pt x="1299" y="144"/>
                  <a:pt x="1299" y="144"/>
                  <a:pt x="1299" y="144"/>
                </a:cubicBezTo>
                <a:cubicBezTo>
                  <a:pt x="1301" y="143"/>
                  <a:pt x="1301" y="143"/>
                  <a:pt x="1301" y="143"/>
                </a:cubicBezTo>
                <a:cubicBezTo>
                  <a:pt x="1303" y="142"/>
                  <a:pt x="1303" y="142"/>
                  <a:pt x="1303" y="142"/>
                </a:cubicBezTo>
                <a:cubicBezTo>
                  <a:pt x="1305" y="144"/>
                  <a:pt x="1305" y="144"/>
                  <a:pt x="1305" y="144"/>
                </a:cubicBezTo>
                <a:lnTo>
                  <a:pt x="1307" y="143"/>
                </a:lnTo>
                <a:close/>
                <a:moveTo>
                  <a:pt x="1357" y="45"/>
                </a:moveTo>
                <a:cubicBezTo>
                  <a:pt x="1357" y="46"/>
                  <a:pt x="1357" y="46"/>
                  <a:pt x="1357" y="46"/>
                </a:cubicBezTo>
                <a:cubicBezTo>
                  <a:pt x="1357" y="49"/>
                  <a:pt x="1357" y="49"/>
                  <a:pt x="1357" y="49"/>
                </a:cubicBezTo>
                <a:cubicBezTo>
                  <a:pt x="1357" y="51"/>
                  <a:pt x="1357" y="51"/>
                  <a:pt x="1357" y="51"/>
                </a:cubicBezTo>
                <a:cubicBezTo>
                  <a:pt x="1359" y="52"/>
                  <a:pt x="1359" y="52"/>
                  <a:pt x="1359" y="52"/>
                </a:cubicBezTo>
                <a:cubicBezTo>
                  <a:pt x="1360" y="51"/>
                  <a:pt x="1360" y="51"/>
                  <a:pt x="1360" y="51"/>
                </a:cubicBezTo>
                <a:cubicBezTo>
                  <a:pt x="1360" y="50"/>
                  <a:pt x="1360" y="50"/>
                  <a:pt x="1360" y="50"/>
                </a:cubicBezTo>
                <a:cubicBezTo>
                  <a:pt x="1361" y="49"/>
                  <a:pt x="1361" y="49"/>
                  <a:pt x="1361" y="49"/>
                </a:cubicBezTo>
                <a:cubicBezTo>
                  <a:pt x="1361" y="47"/>
                  <a:pt x="1361" y="47"/>
                  <a:pt x="1361" y="47"/>
                </a:cubicBezTo>
                <a:cubicBezTo>
                  <a:pt x="1359" y="45"/>
                  <a:pt x="1359" y="45"/>
                  <a:pt x="1359" y="45"/>
                </a:cubicBezTo>
                <a:lnTo>
                  <a:pt x="1357" y="45"/>
                </a:lnTo>
                <a:close/>
                <a:moveTo>
                  <a:pt x="1359" y="12"/>
                </a:moveTo>
                <a:cubicBezTo>
                  <a:pt x="1360" y="11"/>
                  <a:pt x="1360" y="11"/>
                  <a:pt x="1360" y="11"/>
                </a:cubicBezTo>
                <a:cubicBezTo>
                  <a:pt x="1359" y="10"/>
                  <a:pt x="1359" y="10"/>
                  <a:pt x="1359" y="10"/>
                </a:cubicBezTo>
                <a:cubicBezTo>
                  <a:pt x="1358" y="10"/>
                  <a:pt x="1358" y="10"/>
                  <a:pt x="1358" y="10"/>
                </a:cubicBezTo>
                <a:cubicBezTo>
                  <a:pt x="1357" y="10"/>
                  <a:pt x="1357" y="10"/>
                  <a:pt x="1357" y="10"/>
                </a:cubicBezTo>
                <a:cubicBezTo>
                  <a:pt x="1357" y="12"/>
                  <a:pt x="1357" y="12"/>
                  <a:pt x="1357" y="12"/>
                </a:cubicBezTo>
                <a:cubicBezTo>
                  <a:pt x="1357" y="12"/>
                  <a:pt x="1357" y="12"/>
                  <a:pt x="1357" y="12"/>
                </a:cubicBezTo>
                <a:lnTo>
                  <a:pt x="1359" y="12"/>
                </a:lnTo>
                <a:close/>
                <a:moveTo>
                  <a:pt x="1067" y="219"/>
                </a:moveTo>
                <a:cubicBezTo>
                  <a:pt x="1067" y="220"/>
                  <a:pt x="1067" y="220"/>
                  <a:pt x="1067" y="220"/>
                </a:cubicBezTo>
                <a:cubicBezTo>
                  <a:pt x="1069" y="220"/>
                  <a:pt x="1069" y="220"/>
                  <a:pt x="1069" y="220"/>
                </a:cubicBezTo>
                <a:cubicBezTo>
                  <a:pt x="1069" y="219"/>
                  <a:pt x="1069" y="219"/>
                  <a:pt x="1069" y="219"/>
                </a:cubicBezTo>
                <a:cubicBezTo>
                  <a:pt x="1068" y="218"/>
                  <a:pt x="1068" y="218"/>
                  <a:pt x="1068" y="218"/>
                </a:cubicBezTo>
                <a:lnTo>
                  <a:pt x="1067" y="219"/>
                </a:lnTo>
                <a:close/>
                <a:moveTo>
                  <a:pt x="2161" y="93"/>
                </a:moveTo>
                <a:cubicBezTo>
                  <a:pt x="2160" y="91"/>
                  <a:pt x="2160" y="91"/>
                  <a:pt x="2160" y="91"/>
                </a:cubicBezTo>
                <a:cubicBezTo>
                  <a:pt x="2159" y="91"/>
                  <a:pt x="2159" y="91"/>
                  <a:pt x="2159" y="91"/>
                </a:cubicBezTo>
                <a:cubicBezTo>
                  <a:pt x="2159" y="93"/>
                  <a:pt x="2159" y="93"/>
                  <a:pt x="2159" y="93"/>
                </a:cubicBezTo>
                <a:cubicBezTo>
                  <a:pt x="2160" y="95"/>
                  <a:pt x="2160" y="95"/>
                  <a:pt x="2160" y="95"/>
                </a:cubicBezTo>
                <a:lnTo>
                  <a:pt x="2161" y="93"/>
                </a:lnTo>
                <a:close/>
                <a:moveTo>
                  <a:pt x="1151" y="278"/>
                </a:moveTo>
                <a:cubicBezTo>
                  <a:pt x="1151" y="277"/>
                  <a:pt x="1151" y="277"/>
                  <a:pt x="1151" y="277"/>
                </a:cubicBezTo>
                <a:cubicBezTo>
                  <a:pt x="1149" y="277"/>
                  <a:pt x="1149" y="277"/>
                  <a:pt x="1149" y="277"/>
                </a:cubicBezTo>
                <a:cubicBezTo>
                  <a:pt x="1148" y="276"/>
                  <a:pt x="1148" y="276"/>
                  <a:pt x="1148" y="276"/>
                </a:cubicBezTo>
                <a:cubicBezTo>
                  <a:pt x="1147" y="277"/>
                  <a:pt x="1147" y="277"/>
                  <a:pt x="1147" y="277"/>
                </a:cubicBezTo>
                <a:cubicBezTo>
                  <a:pt x="1147" y="278"/>
                  <a:pt x="1147" y="278"/>
                  <a:pt x="1147" y="278"/>
                </a:cubicBezTo>
                <a:cubicBezTo>
                  <a:pt x="1149" y="278"/>
                  <a:pt x="1149" y="278"/>
                  <a:pt x="1149" y="278"/>
                </a:cubicBezTo>
                <a:cubicBezTo>
                  <a:pt x="1149" y="279"/>
                  <a:pt x="1149" y="279"/>
                  <a:pt x="1149" y="279"/>
                </a:cubicBezTo>
                <a:cubicBezTo>
                  <a:pt x="1151" y="279"/>
                  <a:pt x="1151" y="279"/>
                  <a:pt x="1151" y="279"/>
                </a:cubicBezTo>
                <a:lnTo>
                  <a:pt x="1151" y="278"/>
                </a:lnTo>
                <a:close/>
                <a:moveTo>
                  <a:pt x="1155" y="274"/>
                </a:moveTo>
                <a:cubicBezTo>
                  <a:pt x="1155" y="275"/>
                  <a:pt x="1155" y="275"/>
                  <a:pt x="1155" y="275"/>
                </a:cubicBezTo>
                <a:cubicBezTo>
                  <a:pt x="1156" y="275"/>
                  <a:pt x="1156" y="275"/>
                  <a:pt x="1156" y="275"/>
                </a:cubicBezTo>
                <a:cubicBezTo>
                  <a:pt x="1156" y="273"/>
                  <a:pt x="1156" y="273"/>
                  <a:pt x="1156" y="273"/>
                </a:cubicBezTo>
                <a:lnTo>
                  <a:pt x="1155" y="274"/>
                </a:lnTo>
                <a:close/>
                <a:moveTo>
                  <a:pt x="1159" y="266"/>
                </a:moveTo>
                <a:cubicBezTo>
                  <a:pt x="1158" y="265"/>
                  <a:pt x="1158" y="265"/>
                  <a:pt x="1158" y="265"/>
                </a:cubicBezTo>
                <a:cubicBezTo>
                  <a:pt x="1156" y="264"/>
                  <a:pt x="1156" y="264"/>
                  <a:pt x="1156" y="264"/>
                </a:cubicBezTo>
                <a:cubicBezTo>
                  <a:pt x="1155" y="263"/>
                  <a:pt x="1155" y="263"/>
                  <a:pt x="1155" y="263"/>
                </a:cubicBezTo>
                <a:cubicBezTo>
                  <a:pt x="1155" y="263"/>
                  <a:pt x="1155" y="263"/>
                  <a:pt x="1155" y="263"/>
                </a:cubicBezTo>
                <a:cubicBezTo>
                  <a:pt x="1155" y="264"/>
                  <a:pt x="1155" y="264"/>
                  <a:pt x="1155" y="264"/>
                </a:cubicBezTo>
                <a:cubicBezTo>
                  <a:pt x="1156" y="265"/>
                  <a:pt x="1156" y="265"/>
                  <a:pt x="1156" y="265"/>
                </a:cubicBezTo>
                <a:cubicBezTo>
                  <a:pt x="1158" y="266"/>
                  <a:pt x="1158" y="266"/>
                  <a:pt x="1158" y="266"/>
                </a:cubicBezTo>
                <a:cubicBezTo>
                  <a:pt x="1158" y="267"/>
                  <a:pt x="1158" y="267"/>
                  <a:pt x="1158" y="267"/>
                </a:cubicBezTo>
                <a:lnTo>
                  <a:pt x="1159" y="266"/>
                </a:lnTo>
                <a:close/>
                <a:moveTo>
                  <a:pt x="1311" y="131"/>
                </a:moveTo>
                <a:cubicBezTo>
                  <a:pt x="1310" y="131"/>
                  <a:pt x="1310" y="131"/>
                  <a:pt x="1310" y="131"/>
                </a:cubicBezTo>
                <a:cubicBezTo>
                  <a:pt x="1310" y="131"/>
                  <a:pt x="1310" y="131"/>
                  <a:pt x="1310" y="131"/>
                </a:cubicBezTo>
                <a:cubicBezTo>
                  <a:pt x="1310" y="133"/>
                  <a:pt x="1310" y="133"/>
                  <a:pt x="1310" y="133"/>
                </a:cubicBezTo>
                <a:cubicBezTo>
                  <a:pt x="1311" y="133"/>
                  <a:pt x="1311" y="133"/>
                  <a:pt x="1311" y="133"/>
                </a:cubicBezTo>
                <a:cubicBezTo>
                  <a:pt x="1311" y="133"/>
                  <a:pt x="1311" y="133"/>
                  <a:pt x="1311" y="133"/>
                </a:cubicBezTo>
                <a:lnTo>
                  <a:pt x="1311" y="131"/>
                </a:lnTo>
                <a:close/>
                <a:moveTo>
                  <a:pt x="1293" y="136"/>
                </a:moveTo>
                <a:cubicBezTo>
                  <a:pt x="1294" y="135"/>
                  <a:pt x="1294" y="135"/>
                  <a:pt x="1294" y="135"/>
                </a:cubicBezTo>
                <a:cubicBezTo>
                  <a:pt x="1293" y="136"/>
                  <a:pt x="1293" y="136"/>
                  <a:pt x="1293" y="136"/>
                </a:cubicBezTo>
                <a:cubicBezTo>
                  <a:pt x="1292" y="137"/>
                  <a:pt x="1292" y="137"/>
                  <a:pt x="1292" y="137"/>
                </a:cubicBezTo>
                <a:cubicBezTo>
                  <a:pt x="1292" y="137"/>
                  <a:pt x="1292" y="137"/>
                  <a:pt x="1292" y="137"/>
                </a:cubicBezTo>
                <a:lnTo>
                  <a:pt x="1293" y="136"/>
                </a:lnTo>
                <a:close/>
                <a:moveTo>
                  <a:pt x="1301" y="145"/>
                </a:moveTo>
                <a:cubicBezTo>
                  <a:pt x="1302" y="145"/>
                  <a:pt x="1302" y="145"/>
                  <a:pt x="1302" y="145"/>
                </a:cubicBezTo>
                <a:cubicBezTo>
                  <a:pt x="1303" y="145"/>
                  <a:pt x="1303" y="145"/>
                  <a:pt x="1303" y="145"/>
                </a:cubicBezTo>
                <a:cubicBezTo>
                  <a:pt x="1303" y="144"/>
                  <a:pt x="1303" y="144"/>
                  <a:pt x="1303" y="144"/>
                </a:cubicBezTo>
                <a:cubicBezTo>
                  <a:pt x="1301" y="144"/>
                  <a:pt x="1301" y="144"/>
                  <a:pt x="1301" y="144"/>
                </a:cubicBezTo>
                <a:cubicBezTo>
                  <a:pt x="1301" y="144"/>
                  <a:pt x="1301" y="145"/>
                  <a:pt x="1301" y="145"/>
                </a:cubicBezTo>
                <a:close/>
                <a:moveTo>
                  <a:pt x="1078" y="124"/>
                </a:moveTo>
                <a:cubicBezTo>
                  <a:pt x="1079" y="123"/>
                  <a:pt x="1079" y="123"/>
                  <a:pt x="1079" y="123"/>
                </a:cubicBezTo>
                <a:cubicBezTo>
                  <a:pt x="1077" y="121"/>
                  <a:pt x="1077" y="121"/>
                  <a:pt x="1077" y="121"/>
                </a:cubicBezTo>
                <a:cubicBezTo>
                  <a:pt x="1076" y="121"/>
                  <a:pt x="1076" y="121"/>
                  <a:pt x="1076" y="121"/>
                </a:cubicBezTo>
                <a:cubicBezTo>
                  <a:pt x="1076" y="122"/>
                  <a:pt x="1076" y="122"/>
                  <a:pt x="1076" y="122"/>
                </a:cubicBezTo>
                <a:cubicBezTo>
                  <a:pt x="1077" y="123"/>
                  <a:pt x="1077" y="123"/>
                  <a:pt x="1077" y="123"/>
                </a:cubicBezTo>
                <a:lnTo>
                  <a:pt x="1078" y="124"/>
                </a:lnTo>
                <a:close/>
                <a:moveTo>
                  <a:pt x="1085" y="32"/>
                </a:moveTo>
                <a:cubicBezTo>
                  <a:pt x="1086" y="32"/>
                  <a:pt x="1086" y="32"/>
                  <a:pt x="1086" y="32"/>
                </a:cubicBezTo>
                <a:cubicBezTo>
                  <a:pt x="1086" y="31"/>
                  <a:pt x="1086" y="31"/>
                  <a:pt x="1086" y="31"/>
                </a:cubicBezTo>
                <a:cubicBezTo>
                  <a:pt x="1085" y="31"/>
                  <a:pt x="1085" y="31"/>
                  <a:pt x="1085" y="31"/>
                </a:cubicBezTo>
                <a:lnTo>
                  <a:pt x="1085" y="32"/>
                </a:lnTo>
                <a:close/>
                <a:moveTo>
                  <a:pt x="1089" y="66"/>
                </a:moveTo>
                <a:cubicBezTo>
                  <a:pt x="1088" y="66"/>
                  <a:pt x="1088" y="66"/>
                  <a:pt x="1088" y="66"/>
                </a:cubicBezTo>
                <a:cubicBezTo>
                  <a:pt x="1087" y="67"/>
                  <a:pt x="1087" y="67"/>
                  <a:pt x="1087" y="67"/>
                </a:cubicBezTo>
                <a:cubicBezTo>
                  <a:pt x="1087" y="67"/>
                  <a:pt x="1088" y="68"/>
                  <a:pt x="1088" y="67"/>
                </a:cubicBezTo>
                <a:cubicBezTo>
                  <a:pt x="1089" y="67"/>
                  <a:pt x="1089" y="67"/>
                  <a:pt x="1089" y="67"/>
                </a:cubicBezTo>
                <a:lnTo>
                  <a:pt x="1089" y="66"/>
                </a:lnTo>
                <a:close/>
                <a:moveTo>
                  <a:pt x="1090" y="30"/>
                </a:moveTo>
                <a:cubicBezTo>
                  <a:pt x="1090" y="30"/>
                  <a:pt x="1090" y="30"/>
                  <a:pt x="1090" y="30"/>
                </a:cubicBezTo>
                <a:cubicBezTo>
                  <a:pt x="1091" y="29"/>
                  <a:pt x="1091" y="29"/>
                  <a:pt x="1091" y="29"/>
                </a:cubicBezTo>
                <a:cubicBezTo>
                  <a:pt x="1089" y="27"/>
                  <a:pt x="1089" y="27"/>
                  <a:pt x="1089" y="27"/>
                </a:cubicBezTo>
                <a:cubicBezTo>
                  <a:pt x="1087" y="27"/>
                  <a:pt x="1087" y="27"/>
                  <a:pt x="1087" y="27"/>
                </a:cubicBezTo>
                <a:cubicBezTo>
                  <a:pt x="1086" y="28"/>
                  <a:pt x="1086" y="28"/>
                  <a:pt x="1086" y="28"/>
                </a:cubicBezTo>
                <a:cubicBezTo>
                  <a:pt x="1084" y="26"/>
                  <a:pt x="1084" y="26"/>
                  <a:pt x="1084" y="26"/>
                </a:cubicBezTo>
                <a:cubicBezTo>
                  <a:pt x="1083" y="26"/>
                  <a:pt x="1083" y="26"/>
                  <a:pt x="1083" y="26"/>
                </a:cubicBezTo>
                <a:cubicBezTo>
                  <a:pt x="1082" y="27"/>
                  <a:pt x="1082" y="27"/>
                  <a:pt x="1082" y="27"/>
                </a:cubicBezTo>
                <a:cubicBezTo>
                  <a:pt x="1082" y="28"/>
                  <a:pt x="1082" y="28"/>
                  <a:pt x="1082" y="28"/>
                </a:cubicBezTo>
                <a:cubicBezTo>
                  <a:pt x="1084" y="28"/>
                  <a:pt x="1084" y="28"/>
                  <a:pt x="1084" y="28"/>
                </a:cubicBezTo>
                <a:cubicBezTo>
                  <a:pt x="1085" y="29"/>
                  <a:pt x="1085" y="29"/>
                  <a:pt x="1085" y="29"/>
                </a:cubicBezTo>
                <a:cubicBezTo>
                  <a:pt x="1088" y="29"/>
                  <a:pt x="1088" y="29"/>
                  <a:pt x="1088" y="29"/>
                </a:cubicBezTo>
                <a:lnTo>
                  <a:pt x="1090" y="30"/>
                </a:lnTo>
                <a:close/>
                <a:moveTo>
                  <a:pt x="1085" y="72"/>
                </a:moveTo>
                <a:cubicBezTo>
                  <a:pt x="1084" y="74"/>
                  <a:pt x="1084" y="74"/>
                  <a:pt x="1084" y="74"/>
                </a:cubicBezTo>
                <a:cubicBezTo>
                  <a:pt x="1083" y="74"/>
                  <a:pt x="1083" y="74"/>
                  <a:pt x="1083" y="74"/>
                </a:cubicBezTo>
                <a:cubicBezTo>
                  <a:pt x="1084" y="75"/>
                  <a:pt x="1084" y="75"/>
                  <a:pt x="1084" y="75"/>
                </a:cubicBezTo>
                <a:cubicBezTo>
                  <a:pt x="1084" y="76"/>
                  <a:pt x="1084" y="76"/>
                  <a:pt x="1084" y="76"/>
                </a:cubicBezTo>
                <a:cubicBezTo>
                  <a:pt x="1084" y="76"/>
                  <a:pt x="1084" y="76"/>
                  <a:pt x="1084" y="76"/>
                </a:cubicBezTo>
                <a:cubicBezTo>
                  <a:pt x="1085" y="76"/>
                  <a:pt x="1085" y="76"/>
                  <a:pt x="1085" y="76"/>
                </a:cubicBezTo>
                <a:cubicBezTo>
                  <a:pt x="1088" y="73"/>
                  <a:pt x="1088" y="73"/>
                  <a:pt x="1088" y="73"/>
                </a:cubicBezTo>
                <a:cubicBezTo>
                  <a:pt x="1090" y="72"/>
                  <a:pt x="1090" y="72"/>
                  <a:pt x="1090" y="72"/>
                </a:cubicBezTo>
                <a:cubicBezTo>
                  <a:pt x="1090" y="71"/>
                  <a:pt x="1090" y="71"/>
                  <a:pt x="1090" y="71"/>
                </a:cubicBezTo>
                <a:cubicBezTo>
                  <a:pt x="1088" y="71"/>
                  <a:pt x="1088" y="71"/>
                  <a:pt x="1088" y="71"/>
                </a:cubicBezTo>
                <a:cubicBezTo>
                  <a:pt x="1086" y="72"/>
                  <a:pt x="1086" y="72"/>
                  <a:pt x="1086" y="72"/>
                </a:cubicBezTo>
                <a:lnTo>
                  <a:pt x="1085" y="72"/>
                </a:lnTo>
                <a:close/>
                <a:moveTo>
                  <a:pt x="1102" y="123"/>
                </a:moveTo>
                <a:cubicBezTo>
                  <a:pt x="1103" y="124"/>
                  <a:pt x="1103" y="124"/>
                  <a:pt x="1103" y="124"/>
                </a:cubicBezTo>
                <a:cubicBezTo>
                  <a:pt x="1103" y="123"/>
                  <a:pt x="1103" y="123"/>
                  <a:pt x="1103" y="123"/>
                </a:cubicBezTo>
                <a:cubicBezTo>
                  <a:pt x="1102" y="122"/>
                  <a:pt x="1102" y="122"/>
                  <a:pt x="1102" y="122"/>
                </a:cubicBezTo>
                <a:cubicBezTo>
                  <a:pt x="1102" y="121"/>
                  <a:pt x="1102" y="121"/>
                  <a:pt x="1102" y="121"/>
                </a:cubicBezTo>
                <a:lnTo>
                  <a:pt x="1102" y="123"/>
                </a:lnTo>
                <a:close/>
                <a:moveTo>
                  <a:pt x="1100" y="117"/>
                </a:moveTo>
                <a:cubicBezTo>
                  <a:pt x="1100" y="118"/>
                  <a:pt x="1100" y="118"/>
                  <a:pt x="1100" y="118"/>
                </a:cubicBezTo>
                <a:cubicBezTo>
                  <a:pt x="1102" y="119"/>
                  <a:pt x="1102" y="119"/>
                  <a:pt x="1102" y="119"/>
                </a:cubicBezTo>
                <a:cubicBezTo>
                  <a:pt x="1103" y="119"/>
                  <a:pt x="1103" y="119"/>
                  <a:pt x="1103" y="119"/>
                </a:cubicBezTo>
                <a:cubicBezTo>
                  <a:pt x="1102" y="117"/>
                  <a:pt x="1102" y="117"/>
                  <a:pt x="1102" y="117"/>
                </a:cubicBezTo>
                <a:cubicBezTo>
                  <a:pt x="1102" y="117"/>
                  <a:pt x="1100" y="117"/>
                  <a:pt x="1100" y="117"/>
                </a:cubicBezTo>
                <a:close/>
                <a:moveTo>
                  <a:pt x="1087" y="77"/>
                </a:moveTo>
                <a:cubicBezTo>
                  <a:pt x="1088" y="77"/>
                  <a:pt x="1088" y="77"/>
                  <a:pt x="1088" y="77"/>
                </a:cubicBezTo>
                <a:cubicBezTo>
                  <a:pt x="1087" y="76"/>
                  <a:pt x="1087" y="76"/>
                  <a:pt x="1087" y="76"/>
                </a:cubicBezTo>
                <a:cubicBezTo>
                  <a:pt x="1086" y="77"/>
                  <a:pt x="1086" y="77"/>
                  <a:pt x="1086" y="77"/>
                </a:cubicBezTo>
                <a:lnTo>
                  <a:pt x="1087" y="77"/>
                </a:lnTo>
                <a:close/>
                <a:moveTo>
                  <a:pt x="1084" y="65"/>
                </a:moveTo>
                <a:cubicBezTo>
                  <a:pt x="1085" y="66"/>
                  <a:pt x="1085" y="66"/>
                  <a:pt x="1085" y="66"/>
                </a:cubicBezTo>
                <a:cubicBezTo>
                  <a:pt x="1086" y="66"/>
                  <a:pt x="1086" y="66"/>
                  <a:pt x="1086" y="66"/>
                </a:cubicBezTo>
                <a:cubicBezTo>
                  <a:pt x="1087" y="65"/>
                  <a:pt x="1087" y="65"/>
                  <a:pt x="1087" y="65"/>
                </a:cubicBezTo>
                <a:cubicBezTo>
                  <a:pt x="1086" y="65"/>
                  <a:pt x="1086" y="65"/>
                  <a:pt x="1086" y="65"/>
                </a:cubicBezTo>
                <a:lnTo>
                  <a:pt x="1084" y="65"/>
                </a:lnTo>
                <a:close/>
                <a:moveTo>
                  <a:pt x="1089" y="75"/>
                </a:moveTo>
                <a:cubicBezTo>
                  <a:pt x="1089" y="74"/>
                  <a:pt x="1089" y="74"/>
                  <a:pt x="1089" y="74"/>
                </a:cubicBezTo>
                <a:cubicBezTo>
                  <a:pt x="1088" y="75"/>
                  <a:pt x="1088" y="75"/>
                  <a:pt x="1088" y="75"/>
                </a:cubicBezTo>
                <a:cubicBezTo>
                  <a:pt x="1088" y="75"/>
                  <a:pt x="1088" y="75"/>
                  <a:pt x="1088" y="75"/>
                </a:cubicBezTo>
                <a:lnTo>
                  <a:pt x="1089" y="75"/>
                </a:lnTo>
                <a:close/>
                <a:moveTo>
                  <a:pt x="1086" y="61"/>
                </a:moveTo>
                <a:cubicBezTo>
                  <a:pt x="1085" y="61"/>
                  <a:pt x="1085" y="61"/>
                  <a:pt x="1085" y="61"/>
                </a:cubicBezTo>
                <a:cubicBezTo>
                  <a:pt x="1085" y="62"/>
                  <a:pt x="1085" y="62"/>
                  <a:pt x="1085" y="62"/>
                </a:cubicBezTo>
                <a:cubicBezTo>
                  <a:pt x="1086" y="62"/>
                  <a:pt x="1086" y="62"/>
                  <a:pt x="1086" y="62"/>
                </a:cubicBezTo>
                <a:lnTo>
                  <a:pt x="1086" y="61"/>
                </a:lnTo>
                <a:close/>
                <a:moveTo>
                  <a:pt x="1083" y="77"/>
                </a:moveTo>
                <a:cubicBezTo>
                  <a:pt x="1083" y="78"/>
                  <a:pt x="1083" y="78"/>
                  <a:pt x="1083" y="78"/>
                </a:cubicBezTo>
                <a:cubicBezTo>
                  <a:pt x="1084" y="78"/>
                  <a:pt x="1084" y="78"/>
                  <a:pt x="1084" y="78"/>
                </a:cubicBezTo>
                <a:cubicBezTo>
                  <a:pt x="1085" y="77"/>
                  <a:pt x="1085" y="77"/>
                  <a:pt x="1085" y="77"/>
                </a:cubicBezTo>
                <a:cubicBezTo>
                  <a:pt x="1084" y="77"/>
                  <a:pt x="1084" y="77"/>
                  <a:pt x="1084" y="77"/>
                </a:cubicBezTo>
                <a:lnTo>
                  <a:pt x="1083" y="77"/>
                </a:lnTo>
                <a:close/>
                <a:moveTo>
                  <a:pt x="1095" y="111"/>
                </a:moveTo>
                <a:cubicBezTo>
                  <a:pt x="1096" y="111"/>
                  <a:pt x="1096" y="111"/>
                  <a:pt x="1096" y="111"/>
                </a:cubicBezTo>
                <a:cubicBezTo>
                  <a:pt x="1098" y="111"/>
                  <a:pt x="1098" y="111"/>
                  <a:pt x="1098" y="111"/>
                </a:cubicBezTo>
                <a:cubicBezTo>
                  <a:pt x="1099" y="109"/>
                  <a:pt x="1099" y="109"/>
                  <a:pt x="1099" y="109"/>
                </a:cubicBezTo>
                <a:cubicBezTo>
                  <a:pt x="1099" y="107"/>
                  <a:pt x="1099" y="107"/>
                  <a:pt x="1099" y="107"/>
                </a:cubicBezTo>
                <a:cubicBezTo>
                  <a:pt x="1097" y="107"/>
                  <a:pt x="1097" y="107"/>
                  <a:pt x="1097" y="107"/>
                </a:cubicBezTo>
                <a:cubicBezTo>
                  <a:pt x="1096" y="107"/>
                  <a:pt x="1096" y="107"/>
                  <a:pt x="1096" y="107"/>
                </a:cubicBezTo>
                <a:lnTo>
                  <a:pt x="1095" y="111"/>
                </a:lnTo>
                <a:close/>
                <a:moveTo>
                  <a:pt x="1091" y="171"/>
                </a:moveTo>
                <a:cubicBezTo>
                  <a:pt x="1088" y="171"/>
                  <a:pt x="1088" y="171"/>
                  <a:pt x="1088" y="171"/>
                </a:cubicBezTo>
                <a:cubicBezTo>
                  <a:pt x="1087" y="171"/>
                  <a:pt x="1087" y="171"/>
                  <a:pt x="1087" y="171"/>
                </a:cubicBezTo>
                <a:cubicBezTo>
                  <a:pt x="1087" y="172"/>
                  <a:pt x="1087" y="172"/>
                  <a:pt x="1087" y="172"/>
                </a:cubicBezTo>
                <a:cubicBezTo>
                  <a:pt x="1088" y="173"/>
                  <a:pt x="1088" y="173"/>
                  <a:pt x="1088" y="173"/>
                </a:cubicBezTo>
                <a:cubicBezTo>
                  <a:pt x="1091" y="172"/>
                  <a:pt x="1091" y="172"/>
                  <a:pt x="1091" y="172"/>
                </a:cubicBezTo>
                <a:lnTo>
                  <a:pt x="1091" y="171"/>
                </a:lnTo>
                <a:close/>
                <a:moveTo>
                  <a:pt x="1091" y="163"/>
                </a:moveTo>
                <a:cubicBezTo>
                  <a:pt x="1092" y="162"/>
                  <a:pt x="1092" y="162"/>
                  <a:pt x="1092" y="162"/>
                </a:cubicBezTo>
                <a:cubicBezTo>
                  <a:pt x="1090" y="162"/>
                  <a:pt x="1090" y="162"/>
                  <a:pt x="1090" y="162"/>
                </a:cubicBezTo>
                <a:cubicBezTo>
                  <a:pt x="1088" y="162"/>
                  <a:pt x="1088" y="162"/>
                  <a:pt x="1088" y="162"/>
                </a:cubicBezTo>
                <a:cubicBezTo>
                  <a:pt x="1089" y="163"/>
                  <a:pt x="1089" y="163"/>
                  <a:pt x="1089" y="163"/>
                </a:cubicBezTo>
                <a:lnTo>
                  <a:pt x="1091" y="163"/>
                </a:lnTo>
                <a:close/>
                <a:moveTo>
                  <a:pt x="1099" y="100"/>
                </a:moveTo>
                <a:cubicBezTo>
                  <a:pt x="1097" y="100"/>
                  <a:pt x="1097" y="100"/>
                  <a:pt x="1097" y="100"/>
                </a:cubicBezTo>
                <a:cubicBezTo>
                  <a:pt x="1096" y="99"/>
                  <a:pt x="1096" y="99"/>
                  <a:pt x="1096" y="99"/>
                </a:cubicBezTo>
                <a:cubicBezTo>
                  <a:pt x="1095" y="100"/>
                  <a:pt x="1095" y="100"/>
                  <a:pt x="1095" y="100"/>
                </a:cubicBezTo>
                <a:cubicBezTo>
                  <a:pt x="1094" y="102"/>
                  <a:pt x="1094" y="102"/>
                  <a:pt x="1094" y="102"/>
                </a:cubicBezTo>
                <a:cubicBezTo>
                  <a:pt x="1095" y="103"/>
                  <a:pt x="1095" y="103"/>
                  <a:pt x="1095" y="103"/>
                </a:cubicBezTo>
                <a:cubicBezTo>
                  <a:pt x="1096" y="103"/>
                  <a:pt x="1096" y="103"/>
                  <a:pt x="1096" y="103"/>
                </a:cubicBezTo>
                <a:cubicBezTo>
                  <a:pt x="1098" y="102"/>
                  <a:pt x="1098" y="102"/>
                  <a:pt x="1098" y="102"/>
                </a:cubicBezTo>
                <a:cubicBezTo>
                  <a:pt x="1099" y="101"/>
                  <a:pt x="1099" y="101"/>
                  <a:pt x="1099" y="101"/>
                </a:cubicBezTo>
                <a:lnTo>
                  <a:pt x="1099" y="100"/>
                </a:lnTo>
                <a:close/>
                <a:moveTo>
                  <a:pt x="2155" y="84"/>
                </a:moveTo>
                <a:cubicBezTo>
                  <a:pt x="2155" y="82"/>
                  <a:pt x="2155" y="82"/>
                  <a:pt x="2155" y="82"/>
                </a:cubicBezTo>
                <a:cubicBezTo>
                  <a:pt x="2153" y="81"/>
                  <a:pt x="2153" y="81"/>
                  <a:pt x="2153" y="81"/>
                </a:cubicBezTo>
                <a:cubicBezTo>
                  <a:pt x="2153" y="81"/>
                  <a:pt x="2153" y="81"/>
                  <a:pt x="2153" y="81"/>
                </a:cubicBezTo>
                <a:cubicBezTo>
                  <a:pt x="2154" y="83"/>
                  <a:pt x="2154" y="83"/>
                  <a:pt x="2154" y="83"/>
                </a:cubicBezTo>
                <a:lnTo>
                  <a:pt x="2155" y="84"/>
                </a:lnTo>
                <a:close/>
                <a:moveTo>
                  <a:pt x="1074" y="140"/>
                </a:moveTo>
                <a:cubicBezTo>
                  <a:pt x="1073" y="140"/>
                  <a:pt x="1073" y="140"/>
                  <a:pt x="1073" y="140"/>
                </a:cubicBezTo>
                <a:cubicBezTo>
                  <a:pt x="1074" y="142"/>
                  <a:pt x="1074" y="142"/>
                  <a:pt x="1074" y="142"/>
                </a:cubicBezTo>
                <a:cubicBezTo>
                  <a:pt x="1079" y="143"/>
                  <a:pt x="1079" y="143"/>
                  <a:pt x="1079" y="143"/>
                </a:cubicBezTo>
                <a:cubicBezTo>
                  <a:pt x="1080" y="144"/>
                  <a:pt x="1080" y="144"/>
                  <a:pt x="1080" y="144"/>
                </a:cubicBezTo>
                <a:cubicBezTo>
                  <a:pt x="1081" y="145"/>
                  <a:pt x="1081" y="145"/>
                  <a:pt x="1081" y="145"/>
                </a:cubicBezTo>
                <a:cubicBezTo>
                  <a:pt x="1084" y="143"/>
                  <a:pt x="1084" y="143"/>
                  <a:pt x="1084" y="143"/>
                </a:cubicBezTo>
                <a:cubicBezTo>
                  <a:pt x="1082" y="145"/>
                  <a:pt x="1082" y="145"/>
                  <a:pt x="1082" y="145"/>
                </a:cubicBezTo>
                <a:cubicBezTo>
                  <a:pt x="1080" y="146"/>
                  <a:pt x="1080" y="146"/>
                  <a:pt x="1080" y="146"/>
                </a:cubicBezTo>
                <a:cubicBezTo>
                  <a:pt x="1077" y="144"/>
                  <a:pt x="1077" y="144"/>
                  <a:pt x="1077" y="144"/>
                </a:cubicBezTo>
                <a:cubicBezTo>
                  <a:pt x="1076" y="145"/>
                  <a:pt x="1076" y="145"/>
                  <a:pt x="1076" y="145"/>
                </a:cubicBezTo>
                <a:cubicBezTo>
                  <a:pt x="1076" y="147"/>
                  <a:pt x="1076" y="147"/>
                  <a:pt x="1076" y="147"/>
                </a:cubicBezTo>
                <a:cubicBezTo>
                  <a:pt x="1077" y="147"/>
                  <a:pt x="1077" y="147"/>
                  <a:pt x="1077" y="147"/>
                </a:cubicBezTo>
                <a:cubicBezTo>
                  <a:pt x="1080" y="148"/>
                  <a:pt x="1080" y="148"/>
                  <a:pt x="1080" y="148"/>
                </a:cubicBezTo>
                <a:cubicBezTo>
                  <a:pt x="1081" y="149"/>
                  <a:pt x="1081" y="149"/>
                  <a:pt x="1081" y="149"/>
                </a:cubicBezTo>
                <a:cubicBezTo>
                  <a:pt x="1083" y="150"/>
                  <a:pt x="1083" y="150"/>
                  <a:pt x="1083" y="150"/>
                </a:cubicBezTo>
                <a:cubicBezTo>
                  <a:pt x="1084" y="149"/>
                  <a:pt x="1084" y="149"/>
                  <a:pt x="1084" y="149"/>
                </a:cubicBezTo>
                <a:cubicBezTo>
                  <a:pt x="1089" y="148"/>
                  <a:pt x="1089" y="148"/>
                  <a:pt x="1089" y="148"/>
                </a:cubicBezTo>
                <a:cubicBezTo>
                  <a:pt x="1092" y="148"/>
                  <a:pt x="1092" y="148"/>
                  <a:pt x="1092" y="148"/>
                </a:cubicBezTo>
                <a:cubicBezTo>
                  <a:pt x="1096" y="145"/>
                  <a:pt x="1096" y="145"/>
                  <a:pt x="1096" y="145"/>
                </a:cubicBezTo>
                <a:cubicBezTo>
                  <a:pt x="1095" y="142"/>
                  <a:pt x="1095" y="142"/>
                  <a:pt x="1095" y="142"/>
                </a:cubicBezTo>
                <a:cubicBezTo>
                  <a:pt x="1094" y="139"/>
                  <a:pt x="1094" y="139"/>
                  <a:pt x="1094" y="139"/>
                </a:cubicBezTo>
                <a:cubicBezTo>
                  <a:pt x="1092" y="139"/>
                  <a:pt x="1092" y="139"/>
                  <a:pt x="1092" y="139"/>
                </a:cubicBezTo>
                <a:cubicBezTo>
                  <a:pt x="1090" y="138"/>
                  <a:pt x="1090" y="138"/>
                  <a:pt x="1090" y="138"/>
                </a:cubicBezTo>
                <a:cubicBezTo>
                  <a:pt x="1089" y="133"/>
                  <a:pt x="1089" y="133"/>
                  <a:pt x="1089" y="133"/>
                </a:cubicBezTo>
                <a:cubicBezTo>
                  <a:pt x="1087" y="130"/>
                  <a:pt x="1087" y="130"/>
                  <a:pt x="1087" y="130"/>
                </a:cubicBezTo>
                <a:cubicBezTo>
                  <a:pt x="1084" y="129"/>
                  <a:pt x="1084" y="129"/>
                  <a:pt x="1084" y="129"/>
                </a:cubicBezTo>
                <a:cubicBezTo>
                  <a:pt x="1082" y="127"/>
                  <a:pt x="1082" y="127"/>
                  <a:pt x="1082" y="127"/>
                </a:cubicBezTo>
                <a:cubicBezTo>
                  <a:pt x="1079" y="127"/>
                  <a:pt x="1079" y="127"/>
                  <a:pt x="1079" y="127"/>
                </a:cubicBezTo>
                <a:cubicBezTo>
                  <a:pt x="1077" y="126"/>
                  <a:pt x="1077" y="126"/>
                  <a:pt x="1077" y="126"/>
                </a:cubicBezTo>
                <a:cubicBezTo>
                  <a:pt x="1077" y="127"/>
                  <a:pt x="1077" y="127"/>
                  <a:pt x="1077" y="127"/>
                </a:cubicBezTo>
                <a:cubicBezTo>
                  <a:pt x="1074" y="129"/>
                  <a:pt x="1074" y="129"/>
                  <a:pt x="1074" y="129"/>
                </a:cubicBezTo>
                <a:cubicBezTo>
                  <a:pt x="1074" y="132"/>
                  <a:pt x="1074" y="132"/>
                  <a:pt x="1074" y="132"/>
                </a:cubicBezTo>
                <a:cubicBezTo>
                  <a:pt x="1076" y="133"/>
                  <a:pt x="1076" y="133"/>
                  <a:pt x="1076" y="133"/>
                </a:cubicBezTo>
                <a:cubicBezTo>
                  <a:pt x="1077" y="135"/>
                  <a:pt x="1077" y="135"/>
                  <a:pt x="1077" y="135"/>
                </a:cubicBezTo>
                <a:cubicBezTo>
                  <a:pt x="1075" y="134"/>
                  <a:pt x="1075" y="134"/>
                  <a:pt x="1075" y="134"/>
                </a:cubicBezTo>
                <a:cubicBezTo>
                  <a:pt x="1074" y="134"/>
                  <a:pt x="1074" y="134"/>
                  <a:pt x="1074" y="134"/>
                </a:cubicBezTo>
                <a:cubicBezTo>
                  <a:pt x="1074" y="136"/>
                  <a:pt x="1074" y="136"/>
                  <a:pt x="1074" y="136"/>
                </a:cubicBezTo>
                <a:cubicBezTo>
                  <a:pt x="1073" y="138"/>
                  <a:pt x="1073" y="138"/>
                  <a:pt x="1073" y="138"/>
                </a:cubicBezTo>
                <a:cubicBezTo>
                  <a:pt x="1076" y="139"/>
                  <a:pt x="1076" y="139"/>
                  <a:pt x="1076" y="139"/>
                </a:cubicBezTo>
                <a:lnTo>
                  <a:pt x="1074" y="140"/>
                </a:lnTo>
                <a:close/>
                <a:moveTo>
                  <a:pt x="1071" y="198"/>
                </a:moveTo>
                <a:cubicBezTo>
                  <a:pt x="1072" y="197"/>
                  <a:pt x="1072" y="197"/>
                  <a:pt x="1072" y="197"/>
                </a:cubicBezTo>
                <a:cubicBezTo>
                  <a:pt x="1071" y="196"/>
                  <a:pt x="1071" y="196"/>
                  <a:pt x="1071" y="196"/>
                </a:cubicBezTo>
                <a:cubicBezTo>
                  <a:pt x="1069" y="197"/>
                  <a:pt x="1069" y="197"/>
                  <a:pt x="1069" y="197"/>
                </a:cubicBezTo>
                <a:cubicBezTo>
                  <a:pt x="1069" y="197"/>
                  <a:pt x="1069" y="197"/>
                  <a:pt x="1069" y="197"/>
                </a:cubicBezTo>
                <a:cubicBezTo>
                  <a:pt x="1070" y="198"/>
                  <a:pt x="1070" y="198"/>
                  <a:pt x="1070" y="198"/>
                </a:cubicBezTo>
                <a:lnTo>
                  <a:pt x="1071" y="198"/>
                </a:lnTo>
                <a:close/>
                <a:moveTo>
                  <a:pt x="1070" y="200"/>
                </a:moveTo>
                <a:cubicBezTo>
                  <a:pt x="1071" y="199"/>
                  <a:pt x="1071" y="199"/>
                  <a:pt x="1071" y="199"/>
                </a:cubicBezTo>
                <a:cubicBezTo>
                  <a:pt x="1070" y="198"/>
                  <a:pt x="1070" y="198"/>
                  <a:pt x="1070" y="198"/>
                </a:cubicBezTo>
                <a:cubicBezTo>
                  <a:pt x="1068" y="199"/>
                  <a:pt x="1068" y="199"/>
                  <a:pt x="1068" y="199"/>
                </a:cubicBezTo>
                <a:lnTo>
                  <a:pt x="1070" y="200"/>
                </a:lnTo>
                <a:close/>
                <a:moveTo>
                  <a:pt x="1071" y="180"/>
                </a:moveTo>
                <a:cubicBezTo>
                  <a:pt x="1073" y="179"/>
                  <a:pt x="1073" y="179"/>
                  <a:pt x="1073" y="179"/>
                </a:cubicBezTo>
                <a:cubicBezTo>
                  <a:pt x="1073" y="178"/>
                  <a:pt x="1073" y="178"/>
                  <a:pt x="1073" y="178"/>
                </a:cubicBezTo>
                <a:cubicBezTo>
                  <a:pt x="1072" y="178"/>
                  <a:pt x="1072" y="178"/>
                  <a:pt x="1072" y="178"/>
                </a:cubicBezTo>
                <a:cubicBezTo>
                  <a:pt x="1071" y="179"/>
                  <a:pt x="1071" y="179"/>
                  <a:pt x="1071" y="179"/>
                </a:cubicBezTo>
                <a:cubicBezTo>
                  <a:pt x="1070" y="179"/>
                  <a:pt x="1070" y="179"/>
                  <a:pt x="1070" y="179"/>
                </a:cubicBezTo>
                <a:cubicBezTo>
                  <a:pt x="1071" y="180"/>
                  <a:pt x="1071" y="180"/>
                  <a:pt x="1071" y="180"/>
                </a:cubicBezTo>
                <a:close/>
                <a:moveTo>
                  <a:pt x="1101" y="144"/>
                </a:moveTo>
                <a:cubicBezTo>
                  <a:pt x="1103" y="143"/>
                  <a:pt x="1103" y="143"/>
                  <a:pt x="1103" y="143"/>
                </a:cubicBezTo>
                <a:cubicBezTo>
                  <a:pt x="1103" y="141"/>
                  <a:pt x="1103" y="141"/>
                  <a:pt x="1103" y="141"/>
                </a:cubicBezTo>
                <a:cubicBezTo>
                  <a:pt x="1105" y="139"/>
                  <a:pt x="1105" y="139"/>
                  <a:pt x="1105" y="139"/>
                </a:cubicBezTo>
                <a:cubicBezTo>
                  <a:pt x="1104" y="138"/>
                  <a:pt x="1104" y="138"/>
                  <a:pt x="1104" y="138"/>
                </a:cubicBezTo>
                <a:cubicBezTo>
                  <a:pt x="1103" y="139"/>
                  <a:pt x="1103" y="139"/>
                  <a:pt x="1103" y="139"/>
                </a:cubicBezTo>
                <a:cubicBezTo>
                  <a:pt x="1102" y="139"/>
                  <a:pt x="1102" y="139"/>
                  <a:pt x="1102" y="139"/>
                </a:cubicBezTo>
                <a:cubicBezTo>
                  <a:pt x="1100" y="140"/>
                  <a:pt x="1100" y="140"/>
                  <a:pt x="1100" y="140"/>
                </a:cubicBezTo>
                <a:cubicBezTo>
                  <a:pt x="1100" y="141"/>
                  <a:pt x="1100" y="141"/>
                  <a:pt x="1100" y="141"/>
                </a:cubicBezTo>
                <a:cubicBezTo>
                  <a:pt x="1101" y="140"/>
                  <a:pt x="1101" y="140"/>
                  <a:pt x="1101" y="140"/>
                </a:cubicBezTo>
                <a:cubicBezTo>
                  <a:pt x="1101" y="142"/>
                  <a:pt x="1101" y="142"/>
                  <a:pt x="1101" y="142"/>
                </a:cubicBezTo>
                <a:cubicBezTo>
                  <a:pt x="1101" y="144"/>
                  <a:pt x="1101" y="144"/>
                  <a:pt x="1101" y="144"/>
                </a:cubicBezTo>
                <a:close/>
                <a:moveTo>
                  <a:pt x="1089" y="108"/>
                </a:moveTo>
                <a:cubicBezTo>
                  <a:pt x="1088" y="109"/>
                  <a:pt x="1088" y="109"/>
                  <a:pt x="1088" y="109"/>
                </a:cubicBezTo>
                <a:cubicBezTo>
                  <a:pt x="1089" y="111"/>
                  <a:pt x="1089" y="111"/>
                  <a:pt x="1089" y="111"/>
                </a:cubicBezTo>
                <a:cubicBezTo>
                  <a:pt x="1090" y="112"/>
                  <a:pt x="1090" y="112"/>
                  <a:pt x="1090" y="112"/>
                </a:cubicBezTo>
                <a:cubicBezTo>
                  <a:pt x="1092" y="110"/>
                  <a:pt x="1092" y="110"/>
                  <a:pt x="1092" y="110"/>
                </a:cubicBezTo>
                <a:cubicBezTo>
                  <a:pt x="1091" y="109"/>
                  <a:pt x="1091" y="109"/>
                  <a:pt x="1091" y="109"/>
                </a:cubicBezTo>
                <a:cubicBezTo>
                  <a:pt x="1092" y="106"/>
                  <a:pt x="1092" y="106"/>
                  <a:pt x="1092" y="106"/>
                </a:cubicBezTo>
                <a:lnTo>
                  <a:pt x="1089" y="108"/>
                </a:lnTo>
                <a:close/>
                <a:moveTo>
                  <a:pt x="1067" y="197"/>
                </a:moveTo>
                <a:cubicBezTo>
                  <a:pt x="1066" y="196"/>
                  <a:pt x="1066" y="196"/>
                  <a:pt x="1066" y="196"/>
                </a:cubicBezTo>
                <a:cubicBezTo>
                  <a:pt x="1066" y="196"/>
                  <a:pt x="1066" y="196"/>
                  <a:pt x="1066" y="196"/>
                </a:cubicBezTo>
                <a:cubicBezTo>
                  <a:pt x="1065" y="196"/>
                  <a:pt x="1065" y="196"/>
                  <a:pt x="1065" y="196"/>
                </a:cubicBezTo>
                <a:cubicBezTo>
                  <a:pt x="1066" y="197"/>
                  <a:pt x="1066" y="197"/>
                  <a:pt x="1066" y="197"/>
                </a:cubicBezTo>
                <a:lnTo>
                  <a:pt x="1067" y="197"/>
                </a:lnTo>
                <a:close/>
                <a:moveTo>
                  <a:pt x="1086" y="159"/>
                </a:moveTo>
                <a:cubicBezTo>
                  <a:pt x="1084" y="160"/>
                  <a:pt x="1084" y="160"/>
                  <a:pt x="1084" y="160"/>
                </a:cubicBezTo>
                <a:cubicBezTo>
                  <a:pt x="1084" y="161"/>
                  <a:pt x="1084" y="161"/>
                  <a:pt x="1084" y="161"/>
                </a:cubicBezTo>
                <a:cubicBezTo>
                  <a:pt x="1086" y="162"/>
                  <a:pt x="1086" y="162"/>
                  <a:pt x="1086" y="162"/>
                </a:cubicBezTo>
                <a:cubicBezTo>
                  <a:pt x="1087" y="162"/>
                  <a:pt x="1087" y="162"/>
                  <a:pt x="1087" y="162"/>
                </a:cubicBezTo>
                <a:cubicBezTo>
                  <a:pt x="1089" y="161"/>
                  <a:pt x="1089" y="161"/>
                  <a:pt x="1089" y="161"/>
                </a:cubicBezTo>
                <a:cubicBezTo>
                  <a:pt x="1088" y="160"/>
                  <a:pt x="1088" y="160"/>
                  <a:pt x="1088" y="160"/>
                </a:cubicBezTo>
                <a:lnTo>
                  <a:pt x="1086" y="159"/>
                </a:lnTo>
                <a:close/>
                <a:moveTo>
                  <a:pt x="1080" y="163"/>
                </a:moveTo>
                <a:cubicBezTo>
                  <a:pt x="1080" y="164"/>
                  <a:pt x="1080" y="164"/>
                  <a:pt x="1080" y="164"/>
                </a:cubicBezTo>
                <a:cubicBezTo>
                  <a:pt x="1081" y="164"/>
                  <a:pt x="1081" y="164"/>
                  <a:pt x="1081" y="164"/>
                </a:cubicBezTo>
                <a:cubicBezTo>
                  <a:pt x="1084" y="164"/>
                  <a:pt x="1084" y="164"/>
                  <a:pt x="1084" y="164"/>
                </a:cubicBezTo>
                <a:cubicBezTo>
                  <a:pt x="1083" y="163"/>
                  <a:pt x="1083" y="163"/>
                  <a:pt x="1083" y="163"/>
                </a:cubicBezTo>
                <a:cubicBezTo>
                  <a:pt x="1082" y="162"/>
                  <a:pt x="1082" y="162"/>
                  <a:pt x="1082" y="162"/>
                </a:cubicBezTo>
                <a:lnTo>
                  <a:pt x="1080" y="163"/>
                </a:lnTo>
                <a:close/>
                <a:moveTo>
                  <a:pt x="1638" y="181"/>
                </a:moveTo>
                <a:cubicBezTo>
                  <a:pt x="1639" y="180"/>
                  <a:pt x="1639" y="180"/>
                  <a:pt x="1639" y="180"/>
                </a:cubicBezTo>
                <a:cubicBezTo>
                  <a:pt x="1638" y="178"/>
                  <a:pt x="1638" y="178"/>
                  <a:pt x="1638" y="178"/>
                </a:cubicBezTo>
                <a:lnTo>
                  <a:pt x="1638" y="181"/>
                </a:lnTo>
                <a:close/>
                <a:moveTo>
                  <a:pt x="1654" y="151"/>
                </a:moveTo>
                <a:cubicBezTo>
                  <a:pt x="1652" y="151"/>
                  <a:pt x="1652" y="151"/>
                  <a:pt x="1652" y="151"/>
                </a:cubicBezTo>
                <a:cubicBezTo>
                  <a:pt x="1653" y="153"/>
                  <a:pt x="1653" y="153"/>
                  <a:pt x="1653" y="153"/>
                </a:cubicBezTo>
                <a:lnTo>
                  <a:pt x="1654" y="151"/>
                </a:lnTo>
                <a:close/>
                <a:moveTo>
                  <a:pt x="1657" y="155"/>
                </a:moveTo>
                <a:cubicBezTo>
                  <a:pt x="1659" y="156"/>
                  <a:pt x="1659" y="156"/>
                  <a:pt x="1659" y="156"/>
                </a:cubicBezTo>
                <a:cubicBezTo>
                  <a:pt x="1660" y="155"/>
                  <a:pt x="1660" y="155"/>
                  <a:pt x="1660" y="155"/>
                </a:cubicBezTo>
                <a:cubicBezTo>
                  <a:pt x="1659" y="154"/>
                  <a:pt x="1659" y="154"/>
                  <a:pt x="1659" y="154"/>
                </a:cubicBezTo>
                <a:cubicBezTo>
                  <a:pt x="1658" y="152"/>
                  <a:pt x="1658" y="152"/>
                  <a:pt x="1658" y="152"/>
                </a:cubicBezTo>
                <a:cubicBezTo>
                  <a:pt x="1657" y="149"/>
                  <a:pt x="1657" y="149"/>
                  <a:pt x="1657" y="149"/>
                </a:cubicBezTo>
                <a:cubicBezTo>
                  <a:pt x="1656" y="150"/>
                  <a:pt x="1656" y="150"/>
                  <a:pt x="1656" y="150"/>
                </a:cubicBezTo>
                <a:cubicBezTo>
                  <a:pt x="1657" y="153"/>
                  <a:pt x="1657" y="153"/>
                  <a:pt x="1657" y="153"/>
                </a:cubicBezTo>
                <a:lnTo>
                  <a:pt x="1657" y="155"/>
                </a:lnTo>
                <a:close/>
                <a:moveTo>
                  <a:pt x="1650" y="158"/>
                </a:moveTo>
                <a:cubicBezTo>
                  <a:pt x="1653" y="161"/>
                  <a:pt x="1653" y="161"/>
                  <a:pt x="1653" y="161"/>
                </a:cubicBezTo>
                <a:cubicBezTo>
                  <a:pt x="1654" y="161"/>
                  <a:pt x="1654" y="161"/>
                  <a:pt x="1654" y="161"/>
                </a:cubicBezTo>
                <a:cubicBezTo>
                  <a:pt x="1655" y="160"/>
                  <a:pt x="1655" y="160"/>
                  <a:pt x="1655" y="160"/>
                </a:cubicBezTo>
                <a:cubicBezTo>
                  <a:pt x="1654" y="158"/>
                  <a:pt x="1654" y="158"/>
                  <a:pt x="1654" y="158"/>
                </a:cubicBezTo>
                <a:cubicBezTo>
                  <a:pt x="1656" y="157"/>
                  <a:pt x="1656" y="157"/>
                  <a:pt x="1656" y="157"/>
                </a:cubicBezTo>
                <a:cubicBezTo>
                  <a:pt x="1656" y="156"/>
                  <a:pt x="1656" y="156"/>
                  <a:pt x="1656" y="156"/>
                </a:cubicBezTo>
                <a:cubicBezTo>
                  <a:pt x="1654" y="157"/>
                  <a:pt x="1654" y="157"/>
                  <a:pt x="1654" y="157"/>
                </a:cubicBezTo>
                <a:cubicBezTo>
                  <a:pt x="1653" y="155"/>
                  <a:pt x="1653" y="155"/>
                  <a:pt x="1653" y="155"/>
                </a:cubicBezTo>
                <a:lnTo>
                  <a:pt x="1650" y="158"/>
                </a:lnTo>
                <a:close/>
                <a:moveTo>
                  <a:pt x="1656" y="160"/>
                </a:moveTo>
                <a:cubicBezTo>
                  <a:pt x="1657" y="160"/>
                  <a:pt x="1657" y="160"/>
                  <a:pt x="1657" y="160"/>
                </a:cubicBezTo>
                <a:cubicBezTo>
                  <a:pt x="1656" y="158"/>
                  <a:pt x="1656" y="158"/>
                  <a:pt x="1656" y="158"/>
                </a:cubicBezTo>
                <a:lnTo>
                  <a:pt x="1656" y="160"/>
                </a:lnTo>
                <a:close/>
                <a:moveTo>
                  <a:pt x="1636" y="175"/>
                </a:moveTo>
                <a:cubicBezTo>
                  <a:pt x="1638" y="175"/>
                  <a:pt x="1638" y="175"/>
                  <a:pt x="1638" y="175"/>
                </a:cubicBezTo>
                <a:cubicBezTo>
                  <a:pt x="1638" y="177"/>
                  <a:pt x="1638" y="177"/>
                  <a:pt x="1638" y="177"/>
                </a:cubicBezTo>
                <a:cubicBezTo>
                  <a:pt x="1639" y="177"/>
                  <a:pt x="1639" y="177"/>
                  <a:pt x="1639" y="177"/>
                </a:cubicBezTo>
                <a:cubicBezTo>
                  <a:pt x="1639" y="174"/>
                  <a:pt x="1639" y="174"/>
                  <a:pt x="1639" y="174"/>
                </a:cubicBezTo>
                <a:cubicBezTo>
                  <a:pt x="1642" y="174"/>
                  <a:pt x="1642" y="174"/>
                  <a:pt x="1642" y="174"/>
                </a:cubicBezTo>
                <a:cubicBezTo>
                  <a:pt x="1642" y="173"/>
                  <a:pt x="1642" y="173"/>
                  <a:pt x="1642" y="173"/>
                </a:cubicBezTo>
                <a:cubicBezTo>
                  <a:pt x="1644" y="173"/>
                  <a:pt x="1644" y="173"/>
                  <a:pt x="1644" y="173"/>
                </a:cubicBezTo>
                <a:cubicBezTo>
                  <a:pt x="1644" y="171"/>
                  <a:pt x="1644" y="171"/>
                  <a:pt x="1644" y="171"/>
                </a:cubicBezTo>
                <a:cubicBezTo>
                  <a:pt x="1644" y="170"/>
                  <a:pt x="1644" y="170"/>
                  <a:pt x="1644" y="170"/>
                </a:cubicBezTo>
                <a:cubicBezTo>
                  <a:pt x="1644" y="168"/>
                  <a:pt x="1644" y="168"/>
                  <a:pt x="1644" y="168"/>
                </a:cubicBezTo>
                <a:cubicBezTo>
                  <a:pt x="1642" y="167"/>
                  <a:pt x="1642" y="167"/>
                  <a:pt x="1642" y="167"/>
                </a:cubicBezTo>
                <a:cubicBezTo>
                  <a:pt x="1642" y="166"/>
                  <a:pt x="1642" y="166"/>
                  <a:pt x="1642" y="166"/>
                </a:cubicBezTo>
                <a:cubicBezTo>
                  <a:pt x="1639" y="165"/>
                  <a:pt x="1639" y="165"/>
                  <a:pt x="1639" y="165"/>
                </a:cubicBezTo>
                <a:cubicBezTo>
                  <a:pt x="1640" y="167"/>
                  <a:pt x="1640" y="167"/>
                  <a:pt x="1640" y="167"/>
                </a:cubicBezTo>
                <a:cubicBezTo>
                  <a:pt x="1638" y="166"/>
                  <a:pt x="1638" y="166"/>
                  <a:pt x="1638" y="166"/>
                </a:cubicBezTo>
                <a:cubicBezTo>
                  <a:pt x="1637" y="168"/>
                  <a:pt x="1637" y="168"/>
                  <a:pt x="1637" y="168"/>
                </a:cubicBezTo>
                <a:cubicBezTo>
                  <a:pt x="1639" y="170"/>
                  <a:pt x="1639" y="170"/>
                  <a:pt x="1639" y="170"/>
                </a:cubicBezTo>
                <a:cubicBezTo>
                  <a:pt x="1637" y="170"/>
                  <a:pt x="1637" y="170"/>
                  <a:pt x="1637" y="170"/>
                </a:cubicBezTo>
                <a:cubicBezTo>
                  <a:pt x="1636" y="172"/>
                  <a:pt x="1636" y="172"/>
                  <a:pt x="1636" y="172"/>
                </a:cubicBezTo>
                <a:cubicBezTo>
                  <a:pt x="1638" y="172"/>
                  <a:pt x="1638" y="172"/>
                  <a:pt x="1638" y="172"/>
                </a:cubicBezTo>
                <a:lnTo>
                  <a:pt x="1636" y="175"/>
                </a:lnTo>
                <a:close/>
                <a:moveTo>
                  <a:pt x="1619" y="214"/>
                </a:moveTo>
                <a:cubicBezTo>
                  <a:pt x="1619" y="212"/>
                  <a:pt x="1619" y="212"/>
                  <a:pt x="1619" y="212"/>
                </a:cubicBezTo>
                <a:cubicBezTo>
                  <a:pt x="1618" y="212"/>
                  <a:pt x="1618" y="212"/>
                  <a:pt x="1618" y="212"/>
                </a:cubicBezTo>
                <a:cubicBezTo>
                  <a:pt x="1618" y="213"/>
                  <a:pt x="1618" y="213"/>
                  <a:pt x="1618" y="213"/>
                </a:cubicBezTo>
                <a:lnTo>
                  <a:pt x="1619" y="214"/>
                </a:lnTo>
                <a:close/>
                <a:moveTo>
                  <a:pt x="1622" y="192"/>
                </a:moveTo>
                <a:cubicBezTo>
                  <a:pt x="1622" y="188"/>
                  <a:pt x="1622" y="188"/>
                  <a:pt x="1622" y="188"/>
                </a:cubicBezTo>
                <a:cubicBezTo>
                  <a:pt x="1618" y="190"/>
                  <a:pt x="1618" y="190"/>
                  <a:pt x="1618" y="190"/>
                </a:cubicBezTo>
                <a:cubicBezTo>
                  <a:pt x="1617" y="192"/>
                  <a:pt x="1617" y="192"/>
                  <a:pt x="1617" y="192"/>
                </a:cubicBezTo>
                <a:cubicBezTo>
                  <a:pt x="1620" y="191"/>
                  <a:pt x="1620" y="191"/>
                  <a:pt x="1620" y="191"/>
                </a:cubicBezTo>
                <a:lnTo>
                  <a:pt x="1622" y="192"/>
                </a:lnTo>
                <a:close/>
                <a:moveTo>
                  <a:pt x="1683" y="149"/>
                </a:moveTo>
                <a:cubicBezTo>
                  <a:pt x="1684" y="147"/>
                  <a:pt x="1684" y="147"/>
                  <a:pt x="1684" y="147"/>
                </a:cubicBezTo>
                <a:cubicBezTo>
                  <a:pt x="1685" y="145"/>
                  <a:pt x="1685" y="145"/>
                  <a:pt x="1685" y="145"/>
                </a:cubicBezTo>
                <a:cubicBezTo>
                  <a:pt x="1685" y="143"/>
                  <a:pt x="1685" y="143"/>
                  <a:pt x="1685" y="143"/>
                </a:cubicBezTo>
                <a:cubicBezTo>
                  <a:pt x="1681" y="146"/>
                  <a:pt x="1681" y="146"/>
                  <a:pt x="1681" y="146"/>
                </a:cubicBezTo>
                <a:lnTo>
                  <a:pt x="1683" y="149"/>
                </a:lnTo>
                <a:close/>
                <a:moveTo>
                  <a:pt x="1664" y="156"/>
                </a:moveTo>
                <a:cubicBezTo>
                  <a:pt x="1666" y="158"/>
                  <a:pt x="1666" y="158"/>
                  <a:pt x="1666" y="158"/>
                </a:cubicBezTo>
                <a:cubicBezTo>
                  <a:pt x="1666" y="156"/>
                  <a:pt x="1666" y="156"/>
                  <a:pt x="1666" y="156"/>
                </a:cubicBezTo>
                <a:cubicBezTo>
                  <a:pt x="1665" y="155"/>
                  <a:pt x="1665" y="155"/>
                  <a:pt x="1665" y="155"/>
                </a:cubicBezTo>
                <a:cubicBezTo>
                  <a:pt x="1666" y="153"/>
                  <a:pt x="1666" y="153"/>
                  <a:pt x="1666" y="153"/>
                </a:cubicBezTo>
                <a:cubicBezTo>
                  <a:pt x="1664" y="151"/>
                  <a:pt x="1664" y="151"/>
                  <a:pt x="1664" y="151"/>
                </a:cubicBezTo>
                <a:cubicBezTo>
                  <a:pt x="1663" y="152"/>
                  <a:pt x="1663" y="152"/>
                  <a:pt x="1663" y="152"/>
                </a:cubicBezTo>
                <a:cubicBezTo>
                  <a:pt x="1663" y="156"/>
                  <a:pt x="1663" y="156"/>
                  <a:pt x="1663" y="156"/>
                </a:cubicBezTo>
                <a:lnTo>
                  <a:pt x="1664" y="156"/>
                </a:lnTo>
                <a:close/>
                <a:moveTo>
                  <a:pt x="1648" y="166"/>
                </a:moveTo>
                <a:cubicBezTo>
                  <a:pt x="1651" y="166"/>
                  <a:pt x="1651" y="166"/>
                  <a:pt x="1651" y="166"/>
                </a:cubicBezTo>
                <a:cubicBezTo>
                  <a:pt x="1651" y="164"/>
                  <a:pt x="1651" y="164"/>
                  <a:pt x="1651" y="164"/>
                </a:cubicBezTo>
                <a:cubicBezTo>
                  <a:pt x="1652" y="163"/>
                  <a:pt x="1652" y="163"/>
                  <a:pt x="1652" y="163"/>
                </a:cubicBezTo>
                <a:cubicBezTo>
                  <a:pt x="1651" y="161"/>
                  <a:pt x="1651" y="161"/>
                  <a:pt x="1651" y="161"/>
                </a:cubicBezTo>
                <a:cubicBezTo>
                  <a:pt x="1650" y="162"/>
                  <a:pt x="1650" y="162"/>
                  <a:pt x="1650" y="162"/>
                </a:cubicBezTo>
                <a:cubicBezTo>
                  <a:pt x="1647" y="162"/>
                  <a:pt x="1647" y="162"/>
                  <a:pt x="1647" y="162"/>
                </a:cubicBezTo>
                <a:cubicBezTo>
                  <a:pt x="1647" y="164"/>
                  <a:pt x="1647" y="164"/>
                  <a:pt x="1647" y="164"/>
                </a:cubicBezTo>
                <a:cubicBezTo>
                  <a:pt x="1644" y="164"/>
                  <a:pt x="1644" y="164"/>
                  <a:pt x="1644" y="164"/>
                </a:cubicBezTo>
                <a:cubicBezTo>
                  <a:pt x="1646" y="167"/>
                  <a:pt x="1646" y="167"/>
                  <a:pt x="1646" y="167"/>
                </a:cubicBezTo>
                <a:lnTo>
                  <a:pt x="1648" y="166"/>
                </a:lnTo>
                <a:close/>
                <a:moveTo>
                  <a:pt x="1652" y="154"/>
                </a:moveTo>
                <a:cubicBezTo>
                  <a:pt x="1649" y="154"/>
                  <a:pt x="1649" y="154"/>
                  <a:pt x="1649" y="154"/>
                </a:cubicBezTo>
                <a:cubicBezTo>
                  <a:pt x="1649" y="157"/>
                  <a:pt x="1649" y="157"/>
                  <a:pt x="1649" y="157"/>
                </a:cubicBezTo>
                <a:cubicBezTo>
                  <a:pt x="1649" y="157"/>
                  <a:pt x="1652" y="155"/>
                  <a:pt x="1652" y="155"/>
                </a:cubicBezTo>
                <a:lnTo>
                  <a:pt x="1652" y="154"/>
                </a:lnTo>
                <a:close/>
                <a:moveTo>
                  <a:pt x="1604" y="240"/>
                </a:moveTo>
                <a:cubicBezTo>
                  <a:pt x="1603" y="239"/>
                  <a:pt x="1603" y="239"/>
                  <a:pt x="1603" y="239"/>
                </a:cubicBezTo>
                <a:cubicBezTo>
                  <a:pt x="1603" y="238"/>
                  <a:pt x="1603" y="238"/>
                  <a:pt x="1603" y="238"/>
                </a:cubicBezTo>
                <a:cubicBezTo>
                  <a:pt x="1602" y="240"/>
                  <a:pt x="1602" y="240"/>
                  <a:pt x="1602" y="240"/>
                </a:cubicBezTo>
                <a:cubicBezTo>
                  <a:pt x="1603" y="241"/>
                  <a:pt x="1603" y="241"/>
                  <a:pt x="1603" y="241"/>
                </a:cubicBezTo>
                <a:lnTo>
                  <a:pt x="1604" y="240"/>
                </a:lnTo>
                <a:close/>
                <a:moveTo>
                  <a:pt x="1628" y="176"/>
                </a:moveTo>
                <a:cubicBezTo>
                  <a:pt x="1629" y="174"/>
                  <a:pt x="1629" y="174"/>
                  <a:pt x="1629" y="174"/>
                </a:cubicBezTo>
                <a:cubicBezTo>
                  <a:pt x="1631" y="172"/>
                  <a:pt x="1631" y="172"/>
                  <a:pt x="1631" y="172"/>
                </a:cubicBezTo>
                <a:cubicBezTo>
                  <a:pt x="1630" y="170"/>
                  <a:pt x="1630" y="170"/>
                  <a:pt x="1630" y="170"/>
                </a:cubicBezTo>
                <a:cubicBezTo>
                  <a:pt x="1628" y="171"/>
                  <a:pt x="1628" y="171"/>
                  <a:pt x="1628" y="171"/>
                </a:cubicBezTo>
                <a:cubicBezTo>
                  <a:pt x="1627" y="173"/>
                  <a:pt x="1627" y="173"/>
                  <a:pt x="1627" y="173"/>
                </a:cubicBezTo>
                <a:cubicBezTo>
                  <a:pt x="1625" y="175"/>
                  <a:pt x="1625" y="175"/>
                  <a:pt x="1625" y="175"/>
                </a:cubicBezTo>
                <a:cubicBezTo>
                  <a:pt x="1625" y="178"/>
                  <a:pt x="1625" y="178"/>
                  <a:pt x="1625" y="178"/>
                </a:cubicBezTo>
                <a:cubicBezTo>
                  <a:pt x="1626" y="179"/>
                  <a:pt x="1626" y="179"/>
                  <a:pt x="1626" y="179"/>
                </a:cubicBezTo>
                <a:lnTo>
                  <a:pt x="1628" y="176"/>
                </a:lnTo>
                <a:close/>
                <a:moveTo>
                  <a:pt x="1610" y="195"/>
                </a:moveTo>
                <a:cubicBezTo>
                  <a:pt x="1610" y="196"/>
                  <a:pt x="1610" y="196"/>
                  <a:pt x="1610" y="196"/>
                </a:cubicBezTo>
                <a:cubicBezTo>
                  <a:pt x="1611" y="194"/>
                  <a:pt x="1611" y="194"/>
                  <a:pt x="1611" y="194"/>
                </a:cubicBezTo>
                <a:cubicBezTo>
                  <a:pt x="1610" y="194"/>
                  <a:pt x="1610" y="194"/>
                  <a:pt x="1610" y="194"/>
                </a:cubicBezTo>
                <a:lnTo>
                  <a:pt x="1610" y="195"/>
                </a:lnTo>
                <a:close/>
                <a:moveTo>
                  <a:pt x="1621" y="185"/>
                </a:moveTo>
                <a:cubicBezTo>
                  <a:pt x="1620" y="187"/>
                  <a:pt x="1620" y="187"/>
                  <a:pt x="1620" y="187"/>
                </a:cubicBezTo>
                <a:cubicBezTo>
                  <a:pt x="1622" y="186"/>
                  <a:pt x="1622" y="186"/>
                  <a:pt x="1622" y="186"/>
                </a:cubicBezTo>
                <a:lnTo>
                  <a:pt x="1621" y="185"/>
                </a:lnTo>
                <a:close/>
                <a:moveTo>
                  <a:pt x="1608" y="194"/>
                </a:moveTo>
                <a:cubicBezTo>
                  <a:pt x="1607" y="198"/>
                  <a:pt x="1607" y="198"/>
                  <a:pt x="1607" y="198"/>
                </a:cubicBezTo>
                <a:cubicBezTo>
                  <a:pt x="1607" y="200"/>
                  <a:pt x="1607" y="200"/>
                  <a:pt x="1607" y="200"/>
                </a:cubicBezTo>
                <a:cubicBezTo>
                  <a:pt x="1609" y="197"/>
                  <a:pt x="1609" y="197"/>
                  <a:pt x="1609" y="197"/>
                </a:cubicBezTo>
                <a:lnTo>
                  <a:pt x="1608" y="194"/>
                </a:lnTo>
                <a:close/>
                <a:moveTo>
                  <a:pt x="1607" y="236"/>
                </a:moveTo>
                <a:cubicBezTo>
                  <a:pt x="1609" y="234"/>
                  <a:pt x="1609" y="234"/>
                  <a:pt x="1609" y="234"/>
                </a:cubicBezTo>
                <a:cubicBezTo>
                  <a:pt x="1607" y="234"/>
                  <a:pt x="1607" y="234"/>
                  <a:pt x="1607" y="234"/>
                </a:cubicBezTo>
                <a:cubicBezTo>
                  <a:pt x="1606" y="235"/>
                  <a:pt x="1606" y="235"/>
                  <a:pt x="1606" y="235"/>
                </a:cubicBezTo>
                <a:lnTo>
                  <a:pt x="1607" y="236"/>
                </a:lnTo>
                <a:close/>
                <a:moveTo>
                  <a:pt x="1598" y="255"/>
                </a:moveTo>
                <a:cubicBezTo>
                  <a:pt x="1599" y="255"/>
                  <a:pt x="1599" y="255"/>
                  <a:pt x="1599" y="255"/>
                </a:cubicBezTo>
                <a:cubicBezTo>
                  <a:pt x="1601" y="252"/>
                  <a:pt x="1601" y="252"/>
                  <a:pt x="1601" y="252"/>
                </a:cubicBezTo>
                <a:cubicBezTo>
                  <a:pt x="1600" y="252"/>
                  <a:pt x="1600" y="252"/>
                  <a:pt x="1600" y="252"/>
                </a:cubicBezTo>
                <a:cubicBezTo>
                  <a:pt x="1597" y="253"/>
                  <a:pt x="1597" y="253"/>
                  <a:pt x="1597" y="253"/>
                </a:cubicBezTo>
                <a:cubicBezTo>
                  <a:pt x="1595" y="254"/>
                  <a:pt x="1595" y="254"/>
                  <a:pt x="1595" y="254"/>
                </a:cubicBezTo>
                <a:cubicBezTo>
                  <a:pt x="1597" y="254"/>
                  <a:pt x="1597" y="254"/>
                  <a:pt x="1597" y="254"/>
                </a:cubicBezTo>
                <a:lnTo>
                  <a:pt x="1598" y="255"/>
                </a:lnTo>
                <a:close/>
                <a:moveTo>
                  <a:pt x="1605" y="231"/>
                </a:moveTo>
                <a:cubicBezTo>
                  <a:pt x="1606" y="233"/>
                  <a:pt x="1606" y="233"/>
                  <a:pt x="1606" y="233"/>
                </a:cubicBezTo>
                <a:cubicBezTo>
                  <a:pt x="1607" y="231"/>
                  <a:pt x="1607" y="231"/>
                  <a:pt x="1607" y="231"/>
                </a:cubicBezTo>
                <a:cubicBezTo>
                  <a:pt x="1607" y="229"/>
                  <a:pt x="1607" y="229"/>
                  <a:pt x="1607" y="229"/>
                </a:cubicBezTo>
                <a:lnTo>
                  <a:pt x="1605" y="231"/>
                </a:lnTo>
                <a:close/>
                <a:moveTo>
                  <a:pt x="1606" y="203"/>
                </a:moveTo>
                <a:cubicBezTo>
                  <a:pt x="1606" y="202"/>
                  <a:pt x="1606" y="202"/>
                  <a:pt x="1606" y="202"/>
                </a:cubicBezTo>
                <a:cubicBezTo>
                  <a:pt x="1605" y="204"/>
                  <a:pt x="1605" y="204"/>
                  <a:pt x="1605" y="204"/>
                </a:cubicBezTo>
                <a:cubicBezTo>
                  <a:pt x="1606" y="204"/>
                  <a:pt x="1606" y="204"/>
                  <a:pt x="1606" y="204"/>
                </a:cubicBezTo>
                <a:lnTo>
                  <a:pt x="1606" y="203"/>
                </a:lnTo>
                <a:close/>
                <a:moveTo>
                  <a:pt x="1635" y="179"/>
                </a:moveTo>
                <a:cubicBezTo>
                  <a:pt x="1635" y="178"/>
                  <a:pt x="1635" y="178"/>
                  <a:pt x="1635" y="178"/>
                </a:cubicBezTo>
                <a:cubicBezTo>
                  <a:pt x="1633" y="177"/>
                  <a:pt x="1633" y="177"/>
                  <a:pt x="1633" y="177"/>
                </a:cubicBezTo>
                <a:cubicBezTo>
                  <a:pt x="1631" y="177"/>
                  <a:pt x="1631" y="177"/>
                  <a:pt x="1631" y="177"/>
                </a:cubicBezTo>
                <a:cubicBezTo>
                  <a:pt x="1632" y="178"/>
                  <a:pt x="1632" y="178"/>
                  <a:pt x="1632" y="178"/>
                </a:cubicBezTo>
                <a:lnTo>
                  <a:pt x="1635" y="179"/>
                </a:lnTo>
                <a:close/>
                <a:moveTo>
                  <a:pt x="1678" y="147"/>
                </a:moveTo>
                <a:cubicBezTo>
                  <a:pt x="1677" y="148"/>
                  <a:pt x="1677" y="148"/>
                  <a:pt x="1677" y="148"/>
                </a:cubicBezTo>
                <a:cubicBezTo>
                  <a:pt x="1679" y="149"/>
                  <a:pt x="1679" y="149"/>
                  <a:pt x="1679" y="149"/>
                </a:cubicBezTo>
                <a:cubicBezTo>
                  <a:pt x="1681" y="150"/>
                  <a:pt x="1681" y="150"/>
                  <a:pt x="1681" y="150"/>
                </a:cubicBezTo>
                <a:cubicBezTo>
                  <a:pt x="1681" y="148"/>
                  <a:pt x="1681" y="148"/>
                  <a:pt x="1681" y="148"/>
                </a:cubicBezTo>
                <a:cubicBezTo>
                  <a:pt x="1680" y="147"/>
                  <a:pt x="1680" y="147"/>
                  <a:pt x="1680" y="147"/>
                </a:cubicBezTo>
                <a:lnTo>
                  <a:pt x="1678" y="147"/>
                </a:lnTo>
                <a:close/>
                <a:moveTo>
                  <a:pt x="1624" y="187"/>
                </a:moveTo>
                <a:cubicBezTo>
                  <a:pt x="1624" y="190"/>
                  <a:pt x="1624" y="190"/>
                  <a:pt x="1624" y="190"/>
                </a:cubicBezTo>
                <a:cubicBezTo>
                  <a:pt x="1625" y="190"/>
                  <a:pt x="1625" y="190"/>
                  <a:pt x="1625" y="190"/>
                </a:cubicBezTo>
                <a:cubicBezTo>
                  <a:pt x="1627" y="187"/>
                  <a:pt x="1627" y="187"/>
                  <a:pt x="1627" y="187"/>
                </a:cubicBezTo>
                <a:cubicBezTo>
                  <a:pt x="1627" y="189"/>
                  <a:pt x="1627" y="189"/>
                  <a:pt x="1627" y="189"/>
                </a:cubicBezTo>
                <a:cubicBezTo>
                  <a:pt x="1628" y="189"/>
                  <a:pt x="1628" y="189"/>
                  <a:pt x="1628" y="189"/>
                </a:cubicBezTo>
                <a:cubicBezTo>
                  <a:pt x="1629" y="188"/>
                  <a:pt x="1629" y="188"/>
                  <a:pt x="1629" y="188"/>
                </a:cubicBezTo>
                <a:cubicBezTo>
                  <a:pt x="1631" y="186"/>
                  <a:pt x="1631" y="186"/>
                  <a:pt x="1631" y="186"/>
                </a:cubicBezTo>
                <a:cubicBezTo>
                  <a:pt x="1635" y="183"/>
                  <a:pt x="1635" y="183"/>
                  <a:pt x="1635" y="183"/>
                </a:cubicBezTo>
                <a:cubicBezTo>
                  <a:pt x="1632" y="180"/>
                  <a:pt x="1632" y="180"/>
                  <a:pt x="1632" y="180"/>
                </a:cubicBezTo>
                <a:cubicBezTo>
                  <a:pt x="1631" y="179"/>
                  <a:pt x="1631" y="179"/>
                  <a:pt x="1631" y="179"/>
                </a:cubicBezTo>
                <a:cubicBezTo>
                  <a:pt x="1631" y="180"/>
                  <a:pt x="1631" y="180"/>
                  <a:pt x="1631" y="180"/>
                </a:cubicBezTo>
                <a:cubicBezTo>
                  <a:pt x="1632" y="182"/>
                  <a:pt x="1632" y="182"/>
                  <a:pt x="1632" y="182"/>
                </a:cubicBezTo>
                <a:cubicBezTo>
                  <a:pt x="1629" y="182"/>
                  <a:pt x="1629" y="182"/>
                  <a:pt x="1629" y="182"/>
                </a:cubicBezTo>
                <a:cubicBezTo>
                  <a:pt x="1628" y="185"/>
                  <a:pt x="1628" y="185"/>
                  <a:pt x="1628" y="185"/>
                </a:cubicBezTo>
                <a:cubicBezTo>
                  <a:pt x="1627" y="183"/>
                  <a:pt x="1627" y="183"/>
                  <a:pt x="1627" y="183"/>
                </a:cubicBezTo>
                <a:cubicBezTo>
                  <a:pt x="1628" y="178"/>
                  <a:pt x="1628" y="178"/>
                  <a:pt x="1628" y="178"/>
                </a:cubicBezTo>
                <a:cubicBezTo>
                  <a:pt x="1626" y="181"/>
                  <a:pt x="1626" y="181"/>
                  <a:pt x="1626" y="181"/>
                </a:cubicBezTo>
                <a:cubicBezTo>
                  <a:pt x="1626" y="183"/>
                  <a:pt x="1626" y="183"/>
                  <a:pt x="1626" y="183"/>
                </a:cubicBezTo>
                <a:cubicBezTo>
                  <a:pt x="1625" y="185"/>
                  <a:pt x="1625" y="185"/>
                  <a:pt x="1625" y="185"/>
                </a:cubicBezTo>
                <a:cubicBezTo>
                  <a:pt x="1625" y="187"/>
                  <a:pt x="1625" y="187"/>
                  <a:pt x="1625" y="187"/>
                </a:cubicBezTo>
                <a:lnTo>
                  <a:pt x="1624" y="187"/>
                </a:lnTo>
                <a:close/>
                <a:moveTo>
                  <a:pt x="1622" y="178"/>
                </a:moveTo>
                <a:cubicBezTo>
                  <a:pt x="1622" y="179"/>
                  <a:pt x="1622" y="179"/>
                  <a:pt x="1622" y="179"/>
                </a:cubicBezTo>
                <a:cubicBezTo>
                  <a:pt x="1621" y="181"/>
                  <a:pt x="1621" y="181"/>
                  <a:pt x="1621" y="181"/>
                </a:cubicBezTo>
                <a:cubicBezTo>
                  <a:pt x="1619" y="180"/>
                  <a:pt x="1619" y="180"/>
                  <a:pt x="1619" y="180"/>
                </a:cubicBezTo>
                <a:cubicBezTo>
                  <a:pt x="1618" y="183"/>
                  <a:pt x="1618" y="183"/>
                  <a:pt x="1618" y="183"/>
                </a:cubicBezTo>
                <a:cubicBezTo>
                  <a:pt x="1619" y="184"/>
                  <a:pt x="1619" y="184"/>
                  <a:pt x="1619" y="184"/>
                </a:cubicBezTo>
                <a:cubicBezTo>
                  <a:pt x="1621" y="182"/>
                  <a:pt x="1621" y="182"/>
                  <a:pt x="1621" y="182"/>
                </a:cubicBezTo>
                <a:cubicBezTo>
                  <a:pt x="1623" y="182"/>
                  <a:pt x="1623" y="182"/>
                  <a:pt x="1623" y="182"/>
                </a:cubicBezTo>
                <a:cubicBezTo>
                  <a:pt x="1620" y="184"/>
                  <a:pt x="1620" y="184"/>
                  <a:pt x="1620" y="184"/>
                </a:cubicBezTo>
                <a:cubicBezTo>
                  <a:pt x="1621" y="185"/>
                  <a:pt x="1621" y="185"/>
                  <a:pt x="1621" y="185"/>
                </a:cubicBezTo>
                <a:cubicBezTo>
                  <a:pt x="1624" y="184"/>
                  <a:pt x="1624" y="184"/>
                  <a:pt x="1624" y="184"/>
                </a:cubicBezTo>
                <a:cubicBezTo>
                  <a:pt x="1624" y="180"/>
                  <a:pt x="1624" y="180"/>
                  <a:pt x="1624" y="180"/>
                </a:cubicBezTo>
                <a:cubicBezTo>
                  <a:pt x="1623" y="178"/>
                  <a:pt x="1623" y="178"/>
                  <a:pt x="1623" y="178"/>
                </a:cubicBezTo>
                <a:lnTo>
                  <a:pt x="1622" y="178"/>
                </a:lnTo>
                <a:close/>
                <a:moveTo>
                  <a:pt x="1612" y="196"/>
                </a:moveTo>
                <a:cubicBezTo>
                  <a:pt x="1616" y="193"/>
                  <a:pt x="1616" y="193"/>
                  <a:pt x="1616" y="193"/>
                </a:cubicBezTo>
                <a:cubicBezTo>
                  <a:pt x="1616" y="191"/>
                  <a:pt x="1616" y="191"/>
                  <a:pt x="1616" y="191"/>
                </a:cubicBezTo>
                <a:cubicBezTo>
                  <a:pt x="1613" y="192"/>
                  <a:pt x="1613" y="192"/>
                  <a:pt x="1613" y="192"/>
                </a:cubicBezTo>
                <a:lnTo>
                  <a:pt x="1612" y="196"/>
                </a:lnTo>
                <a:close/>
                <a:moveTo>
                  <a:pt x="2039" y="137"/>
                </a:moveTo>
                <a:cubicBezTo>
                  <a:pt x="2039" y="135"/>
                  <a:pt x="2039" y="135"/>
                  <a:pt x="2039" y="135"/>
                </a:cubicBezTo>
                <a:cubicBezTo>
                  <a:pt x="2038" y="134"/>
                  <a:pt x="2038" y="134"/>
                  <a:pt x="2038" y="134"/>
                </a:cubicBezTo>
                <a:cubicBezTo>
                  <a:pt x="2036" y="135"/>
                  <a:pt x="2036" y="135"/>
                  <a:pt x="2036" y="135"/>
                </a:cubicBezTo>
                <a:cubicBezTo>
                  <a:pt x="2036" y="136"/>
                  <a:pt x="2036" y="136"/>
                  <a:pt x="2036" y="136"/>
                </a:cubicBezTo>
                <a:cubicBezTo>
                  <a:pt x="2036" y="137"/>
                  <a:pt x="2036" y="137"/>
                  <a:pt x="2036" y="137"/>
                </a:cubicBezTo>
                <a:cubicBezTo>
                  <a:pt x="2036" y="137"/>
                  <a:pt x="2036" y="138"/>
                  <a:pt x="2036" y="138"/>
                </a:cubicBezTo>
                <a:cubicBezTo>
                  <a:pt x="2038" y="138"/>
                  <a:pt x="2038" y="138"/>
                  <a:pt x="2038" y="138"/>
                </a:cubicBezTo>
                <a:lnTo>
                  <a:pt x="2039" y="137"/>
                </a:lnTo>
                <a:close/>
                <a:moveTo>
                  <a:pt x="1978" y="150"/>
                </a:moveTo>
                <a:cubicBezTo>
                  <a:pt x="1978" y="150"/>
                  <a:pt x="1979" y="149"/>
                  <a:pt x="1979" y="149"/>
                </a:cubicBezTo>
                <a:cubicBezTo>
                  <a:pt x="1978" y="149"/>
                  <a:pt x="1978" y="149"/>
                  <a:pt x="1978" y="149"/>
                </a:cubicBezTo>
                <a:lnTo>
                  <a:pt x="1978" y="150"/>
                </a:lnTo>
                <a:close/>
                <a:moveTo>
                  <a:pt x="1966" y="131"/>
                </a:moveTo>
                <a:cubicBezTo>
                  <a:pt x="1968" y="133"/>
                  <a:pt x="1968" y="133"/>
                  <a:pt x="1968" y="133"/>
                </a:cubicBezTo>
                <a:cubicBezTo>
                  <a:pt x="1970" y="134"/>
                  <a:pt x="1970" y="134"/>
                  <a:pt x="1970" y="134"/>
                </a:cubicBezTo>
                <a:cubicBezTo>
                  <a:pt x="1970" y="135"/>
                  <a:pt x="1970" y="135"/>
                  <a:pt x="1970" y="135"/>
                </a:cubicBezTo>
                <a:cubicBezTo>
                  <a:pt x="1971" y="132"/>
                  <a:pt x="1971" y="132"/>
                  <a:pt x="1971" y="132"/>
                </a:cubicBezTo>
                <a:cubicBezTo>
                  <a:pt x="1972" y="133"/>
                  <a:pt x="1972" y="133"/>
                  <a:pt x="1972" y="133"/>
                </a:cubicBezTo>
                <a:cubicBezTo>
                  <a:pt x="1974" y="133"/>
                  <a:pt x="1974" y="133"/>
                  <a:pt x="1974" y="133"/>
                </a:cubicBezTo>
                <a:cubicBezTo>
                  <a:pt x="1974" y="133"/>
                  <a:pt x="1974" y="133"/>
                  <a:pt x="1974" y="133"/>
                </a:cubicBezTo>
                <a:cubicBezTo>
                  <a:pt x="1975" y="136"/>
                  <a:pt x="1975" y="136"/>
                  <a:pt x="1975" y="136"/>
                </a:cubicBezTo>
                <a:cubicBezTo>
                  <a:pt x="1975" y="137"/>
                  <a:pt x="1975" y="137"/>
                  <a:pt x="1975" y="137"/>
                </a:cubicBezTo>
                <a:cubicBezTo>
                  <a:pt x="1976" y="138"/>
                  <a:pt x="1976" y="138"/>
                  <a:pt x="1976" y="138"/>
                </a:cubicBezTo>
                <a:cubicBezTo>
                  <a:pt x="1978" y="138"/>
                  <a:pt x="1978" y="138"/>
                  <a:pt x="1978" y="138"/>
                </a:cubicBezTo>
                <a:cubicBezTo>
                  <a:pt x="1979" y="137"/>
                  <a:pt x="1979" y="137"/>
                  <a:pt x="1979" y="137"/>
                </a:cubicBezTo>
                <a:cubicBezTo>
                  <a:pt x="1982" y="138"/>
                  <a:pt x="1982" y="138"/>
                  <a:pt x="1982" y="138"/>
                </a:cubicBezTo>
                <a:cubicBezTo>
                  <a:pt x="1983" y="136"/>
                  <a:pt x="1983" y="136"/>
                  <a:pt x="1983" y="136"/>
                </a:cubicBezTo>
                <a:cubicBezTo>
                  <a:pt x="1982" y="132"/>
                  <a:pt x="1982" y="132"/>
                  <a:pt x="1982" y="132"/>
                </a:cubicBezTo>
                <a:cubicBezTo>
                  <a:pt x="1978" y="130"/>
                  <a:pt x="1978" y="130"/>
                  <a:pt x="1978" y="130"/>
                </a:cubicBezTo>
                <a:cubicBezTo>
                  <a:pt x="1976" y="128"/>
                  <a:pt x="1976" y="128"/>
                  <a:pt x="1976" y="128"/>
                </a:cubicBezTo>
                <a:cubicBezTo>
                  <a:pt x="1974" y="127"/>
                  <a:pt x="1974" y="127"/>
                  <a:pt x="1974" y="127"/>
                </a:cubicBezTo>
                <a:cubicBezTo>
                  <a:pt x="1972" y="125"/>
                  <a:pt x="1972" y="125"/>
                  <a:pt x="1972" y="125"/>
                </a:cubicBezTo>
                <a:cubicBezTo>
                  <a:pt x="1970" y="124"/>
                  <a:pt x="1970" y="124"/>
                  <a:pt x="1970" y="124"/>
                </a:cubicBezTo>
                <a:cubicBezTo>
                  <a:pt x="1969" y="122"/>
                  <a:pt x="1969" y="122"/>
                  <a:pt x="1969" y="122"/>
                </a:cubicBezTo>
                <a:cubicBezTo>
                  <a:pt x="1967" y="121"/>
                  <a:pt x="1967" y="121"/>
                  <a:pt x="1967" y="121"/>
                </a:cubicBezTo>
                <a:cubicBezTo>
                  <a:pt x="1965" y="120"/>
                  <a:pt x="1965" y="120"/>
                  <a:pt x="1965" y="120"/>
                </a:cubicBezTo>
                <a:cubicBezTo>
                  <a:pt x="1964" y="121"/>
                  <a:pt x="1964" y="121"/>
                  <a:pt x="1964" y="121"/>
                </a:cubicBezTo>
                <a:cubicBezTo>
                  <a:pt x="1964" y="122"/>
                  <a:pt x="1964" y="122"/>
                  <a:pt x="1964" y="122"/>
                </a:cubicBezTo>
                <a:cubicBezTo>
                  <a:pt x="1963" y="124"/>
                  <a:pt x="1963" y="124"/>
                  <a:pt x="1963" y="124"/>
                </a:cubicBezTo>
                <a:cubicBezTo>
                  <a:pt x="1964" y="125"/>
                  <a:pt x="1964" y="125"/>
                  <a:pt x="1964" y="125"/>
                </a:cubicBezTo>
                <a:cubicBezTo>
                  <a:pt x="1966" y="126"/>
                  <a:pt x="1966" y="126"/>
                  <a:pt x="1966" y="126"/>
                </a:cubicBezTo>
                <a:cubicBezTo>
                  <a:pt x="1965" y="127"/>
                  <a:pt x="1965" y="127"/>
                  <a:pt x="1965" y="127"/>
                </a:cubicBezTo>
                <a:cubicBezTo>
                  <a:pt x="1964" y="127"/>
                  <a:pt x="1964" y="127"/>
                  <a:pt x="1964" y="127"/>
                </a:cubicBezTo>
                <a:cubicBezTo>
                  <a:pt x="1963" y="126"/>
                  <a:pt x="1963" y="126"/>
                  <a:pt x="1963" y="126"/>
                </a:cubicBezTo>
                <a:cubicBezTo>
                  <a:pt x="1962" y="126"/>
                  <a:pt x="1962" y="126"/>
                  <a:pt x="1962" y="126"/>
                </a:cubicBezTo>
                <a:cubicBezTo>
                  <a:pt x="1963" y="128"/>
                  <a:pt x="1963" y="128"/>
                  <a:pt x="1963" y="128"/>
                </a:cubicBezTo>
                <a:lnTo>
                  <a:pt x="1966" y="131"/>
                </a:lnTo>
                <a:close/>
                <a:moveTo>
                  <a:pt x="1913" y="169"/>
                </a:moveTo>
                <a:cubicBezTo>
                  <a:pt x="1912" y="170"/>
                  <a:pt x="1912" y="170"/>
                  <a:pt x="1912" y="170"/>
                </a:cubicBezTo>
                <a:cubicBezTo>
                  <a:pt x="1913" y="170"/>
                  <a:pt x="1913" y="170"/>
                  <a:pt x="1913" y="170"/>
                </a:cubicBezTo>
                <a:cubicBezTo>
                  <a:pt x="1914" y="169"/>
                  <a:pt x="1914" y="169"/>
                  <a:pt x="1914" y="169"/>
                </a:cubicBezTo>
                <a:cubicBezTo>
                  <a:pt x="1916" y="169"/>
                  <a:pt x="1916" y="169"/>
                  <a:pt x="1916" y="169"/>
                </a:cubicBezTo>
                <a:cubicBezTo>
                  <a:pt x="1917" y="168"/>
                  <a:pt x="1917" y="168"/>
                  <a:pt x="1917" y="168"/>
                </a:cubicBezTo>
                <a:cubicBezTo>
                  <a:pt x="1914" y="168"/>
                  <a:pt x="1914" y="168"/>
                  <a:pt x="1914" y="168"/>
                </a:cubicBezTo>
                <a:lnTo>
                  <a:pt x="1913" y="169"/>
                </a:lnTo>
                <a:close/>
                <a:moveTo>
                  <a:pt x="1972" y="142"/>
                </a:moveTo>
                <a:cubicBezTo>
                  <a:pt x="1971" y="143"/>
                  <a:pt x="1971" y="143"/>
                  <a:pt x="1971" y="143"/>
                </a:cubicBezTo>
                <a:cubicBezTo>
                  <a:pt x="1973" y="145"/>
                  <a:pt x="1973" y="145"/>
                  <a:pt x="1973" y="145"/>
                </a:cubicBezTo>
                <a:cubicBezTo>
                  <a:pt x="1976" y="147"/>
                  <a:pt x="1976" y="147"/>
                  <a:pt x="1976" y="147"/>
                </a:cubicBezTo>
                <a:cubicBezTo>
                  <a:pt x="1976" y="145"/>
                  <a:pt x="1976" y="145"/>
                  <a:pt x="1976" y="145"/>
                </a:cubicBezTo>
                <a:cubicBezTo>
                  <a:pt x="1973" y="143"/>
                  <a:pt x="1973" y="143"/>
                  <a:pt x="1973" y="143"/>
                </a:cubicBezTo>
                <a:lnTo>
                  <a:pt x="1972" y="142"/>
                </a:lnTo>
                <a:close/>
                <a:moveTo>
                  <a:pt x="1890" y="166"/>
                </a:moveTo>
                <a:cubicBezTo>
                  <a:pt x="1890" y="165"/>
                  <a:pt x="1890" y="165"/>
                  <a:pt x="1890" y="165"/>
                </a:cubicBezTo>
                <a:cubicBezTo>
                  <a:pt x="1892" y="166"/>
                  <a:pt x="1892" y="166"/>
                  <a:pt x="1892" y="166"/>
                </a:cubicBezTo>
                <a:cubicBezTo>
                  <a:pt x="1891" y="167"/>
                  <a:pt x="1891" y="167"/>
                  <a:pt x="1891" y="167"/>
                </a:cubicBezTo>
                <a:cubicBezTo>
                  <a:pt x="1893" y="167"/>
                  <a:pt x="1893" y="167"/>
                  <a:pt x="1893" y="167"/>
                </a:cubicBezTo>
                <a:cubicBezTo>
                  <a:pt x="1894" y="166"/>
                  <a:pt x="1894" y="166"/>
                  <a:pt x="1894" y="166"/>
                </a:cubicBezTo>
                <a:cubicBezTo>
                  <a:pt x="1896" y="166"/>
                  <a:pt x="1896" y="166"/>
                  <a:pt x="1896" y="166"/>
                </a:cubicBezTo>
                <a:cubicBezTo>
                  <a:pt x="1899" y="164"/>
                  <a:pt x="1899" y="164"/>
                  <a:pt x="1899" y="164"/>
                </a:cubicBezTo>
                <a:cubicBezTo>
                  <a:pt x="1901" y="161"/>
                  <a:pt x="1901" y="161"/>
                  <a:pt x="1901" y="161"/>
                </a:cubicBezTo>
                <a:cubicBezTo>
                  <a:pt x="1901" y="158"/>
                  <a:pt x="1901" y="158"/>
                  <a:pt x="1901" y="158"/>
                </a:cubicBezTo>
                <a:cubicBezTo>
                  <a:pt x="1902" y="157"/>
                  <a:pt x="1902" y="157"/>
                  <a:pt x="1902" y="157"/>
                </a:cubicBezTo>
                <a:cubicBezTo>
                  <a:pt x="1903" y="158"/>
                  <a:pt x="1903" y="158"/>
                  <a:pt x="1903" y="158"/>
                </a:cubicBezTo>
                <a:cubicBezTo>
                  <a:pt x="1902" y="161"/>
                  <a:pt x="1902" y="161"/>
                  <a:pt x="1902" y="161"/>
                </a:cubicBezTo>
                <a:cubicBezTo>
                  <a:pt x="1904" y="158"/>
                  <a:pt x="1904" y="158"/>
                  <a:pt x="1904" y="158"/>
                </a:cubicBezTo>
                <a:cubicBezTo>
                  <a:pt x="1904" y="156"/>
                  <a:pt x="1904" y="156"/>
                  <a:pt x="1904" y="156"/>
                </a:cubicBezTo>
                <a:cubicBezTo>
                  <a:pt x="1902" y="154"/>
                  <a:pt x="1902" y="154"/>
                  <a:pt x="1902" y="154"/>
                </a:cubicBezTo>
                <a:cubicBezTo>
                  <a:pt x="1895" y="151"/>
                  <a:pt x="1895" y="151"/>
                  <a:pt x="1895" y="151"/>
                </a:cubicBezTo>
                <a:cubicBezTo>
                  <a:pt x="1891" y="150"/>
                  <a:pt x="1891" y="150"/>
                  <a:pt x="1891" y="150"/>
                </a:cubicBezTo>
                <a:cubicBezTo>
                  <a:pt x="1889" y="152"/>
                  <a:pt x="1889" y="152"/>
                  <a:pt x="1889" y="152"/>
                </a:cubicBezTo>
                <a:cubicBezTo>
                  <a:pt x="1888" y="156"/>
                  <a:pt x="1888" y="156"/>
                  <a:pt x="1888" y="156"/>
                </a:cubicBezTo>
                <a:cubicBezTo>
                  <a:pt x="1888" y="161"/>
                  <a:pt x="1888" y="161"/>
                  <a:pt x="1888" y="161"/>
                </a:cubicBezTo>
                <a:cubicBezTo>
                  <a:pt x="1889" y="163"/>
                  <a:pt x="1889" y="163"/>
                  <a:pt x="1889" y="163"/>
                </a:cubicBezTo>
                <a:lnTo>
                  <a:pt x="1890" y="166"/>
                </a:lnTo>
                <a:close/>
                <a:moveTo>
                  <a:pt x="1678" y="145"/>
                </a:moveTo>
                <a:cubicBezTo>
                  <a:pt x="1679" y="145"/>
                  <a:pt x="1679" y="145"/>
                  <a:pt x="1679" y="145"/>
                </a:cubicBezTo>
                <a:cubicBezTo>
                  <a:pt x="1684" y="140"/>
                  <a:pt x="1684" y="140"/>
                  <a:pt x="1684" y="140"/>
                </a:cubicBezTo>
                <a:cubicBezTo>
                  <a:pt x="1684" y="138"/>
                  <a:pt x="1684" y="138"/>
                  <a:pt x="1684" y="138"/>
                </a:cubicBezTo>
                <a:cubicBezTo>
                  <a:pt x="1681" y="141"/>
                  <a:pt x="1681" y="141"/>
                  <a:pt x="1681" y="141"/>
                </a:cubicBezTo>
                <a:cubicBezTo>
                  <a:pt x="1679" y="141"/>
                  <a:pt x="1679" y="141"/>
                  <a:pt x="1679" y="141"/>
                </a:cubicBezTo>
                <a:cubicBezTo>
                  <a:pt x="1678" y="143"/>
                  <a:pt x="1678" y="143"/>
                  <a:pt x="1678" y="143"/>
                </a:cubicBezTo>
                <a:cubicBezTo>
                  <a:pt x="1677" y="141"/>
                  <a:pt x="1677" y="141"/>
                  <a:pt x="1677" y="141"/>
                </a:cubicBezTo>
                <a:cubicBezTo>
                  <a:pt x="1675" y="143"/>
                  <a:pt x="1675" y="143"/>
                  <a:pt x="1675" y="143"/>
                </a:cubicBezTo>
                <a:cubicBezTo>
                  <a:pt x="1674" y="142"/>
                  <a:pt x="1674" y="142"/>
                  <a:pt x="1674" y="142"/>
                </a:cubicBezTo>
                <a:cubicBezTo>
                  <a:pt x="1674" y="144"/>
                  <a:pt x="1674" y="144"/>
                  <a:pt x="1674" y="144"/>
                </a:cubicBezTo>
                <a:lnTo>
                  <a:pt x="1678" y="145"/>
                </a:lnTo>
                <a:close/>
                <a:moveTo>
                  <a:pt x="1969" y="142"/>
                </a:moveTo>
                <a:cubicBezTo>
                  <a:pt x="1969" y="140"/>
                  <a:pt x="1969" y="140"/>
                  <a:pt x="1969" y="140"/>
                </a:cubicBezTo>
                <a:cubicBezTo>
                  <a:pt x="1968" y="140"/>
                  <a:pt x="1968" y="140"/>
                  <a:pt x="1968" y="140"/>
                </a:cubicBezTo>
                <a:cubicBezTo>
                  <a:pt x="1968" y="142"/>
                  <a:pt x="1968" y="142"/>
                  <a:pt x="1968" y="142"/>
                </a:cubicBezTo>
                <a:lnTo>
                  <a:pt x="1969" y="142"/>
                </a:lnTo>
                <a:close/>
                <a:moveTo>
                  <a:pt x="1964" y="159"/>
                </a:moveTo>
                <a:cubicBezTo>
                  <a:pt x="1967" y="158"/>
                  <a:pt x="1967" y="158"/>
                  <a:pt x="1967" y="158"/>
                </a:cubicBezTo>
                <a:cubicBezTo>
                  <a:pt x="1967" y="157"/>
                  <a:pt x="1967" y="157"/>
                  <a:pt x="1967" y="157"/>
                </a:cubicBezTo>
                <a:cubicBezTo>
                  <a:pt x="1966" y="156"/>
                  <a:pt x="1966" y="156"/>
                  <a:pt x="1966" y="156"/>
                </a:cubicBezTo>
                <a:cubicBezTo>
                  <a:pt x="1963" y="158"/>
                  <a:pt x="1963" y="158"/>
                  <a:pt x="1963" y="158"/>
                </a:cubicBezTo>
                <a:cubicBezTo>
                  <a:pt x="1962" y="159"/>
                  <a:pt x="1962" y="159"/>
                  <a:pt x="1962" y="159"/>
                </a:cubicBezTo>
                <a:cubicBezTo>
                  <a:pt x="1963" y="160"/>
                  <a:pt x="1963" y="160"/>
                  <a:pt x="1963" y="160"/>
                </a:cubicBezTo>
                <a:lnTo>
                  <a:pt x="1964" y="159"/>
                </a:lnTo>
                <a:close/>
                <a:moveTo>
                  <a:pt x="2091" y="60"/>
                </a:moveTo>
                <a:cubicBezTo>
                  <a:pt x="2093" y="58"/>
                  <a:pt x="2093" y="58"/>
                  <a:pt x="2093" y="58"/>
                </a:cubicBezTo>
                <a:cubicBezTo>
                  <a:pt x="2095" y="58"/>
                  <a:pt x="2095" y="58"/>
                  <a:pt x="2095" y="58"/>
                </a:cubicBezTo>
                <a:cubicBezTo>
                  <a:pt x="2096" y="56"/>
                  <a:pt x="2096" y="56"/>
                  <a:pt x="2096" y="56"/>
                </a:cubicBezTo>
                <a:cubicBezTo>
                  <a:pt x="2098" y="55"/>
                  <a:pt x="2098" y="55"/>
                  <a:pt x="2098" y="55"/>
                </a:cubicBezTo>
                <a:cubicBezTo>
                  <a:pt x="2099" y="53"/>
                  <a:pt x="2099" y="53"/>
                  <a:pt x="2099" y="53"/>
                </a:cubicBezTo>
                <a:cubicBezTo>
                  <a:pt x="2099" y="51"/>
                  <a:pt x="2099" y="51"/>
                  <a:pt x="2099" y="51"/>
                </a:cubicBezTo>
                <a:cubicBezTo>
                  <a:pt x="2098" y="50"/>
                  <a:pt x="2098" y="50"/>
                  <a:pt x="2098" y="50"/>
                </a:cubicBezTo>
                <a:cubicBezTo>
                  <a:pt x="2096" y="50"/>
                  <a:pt x="2096" y="50"/>
                  <a:pt x="2096" y="50"/>
                </a:cubicBezTo>
                <a:cubicBezTo>
                  <a:pt x="2093" y="51"/>
                  <a:pt x="2093" y="51"/>
                  <a:pt x="2093" y="51"/>
                </a:cubicBezTo>
                <a:cubicBezTo>
                  <a:pt x="2092" y="53"/>
                  <a:pt x="2092" y="53"/>
                  <a:pt x="2092" y="53"/>
                </a:cubicBezTo>
                <a:cubicBezTo>
                  <a:pt x="2092" y="55"/>
                  <a:pt x="2092" y="55"/>
                  <a:pt x="2092" y="55"/>
                </a:cubicBezTo>
                <a:cubicBezTo>
                  <a:pt x="2091" y="56"/>
                  <a:pt x="2091" y="56"/>
                  <a:pt x="2091" y="56"/>
                </a:cubicBezTo>
                <a:cubicBezTo>
                  <a:pt x="2090" y="57"/>
                  <a:pt x="2090" y="57"/>
                  <a:pt x="2090" y="57"/>
                </a:cubicBezTo>
                <a:cubicBezTo>
                  <a:pt x="2089" y="59"/>
                  <a:pt x="2089" y="59"/>
                  <a:pt x="2089" y="59"/>
                </a:cubicBezTo>
                <a:cubicBezTo>
                  <a:pt x="2090" y="60"/>
                  <a:pt x="2090" y="60"/>
                  <a:pt x="2090" y="60"/>
                </a:cubicBezTo>
                <a:lnTo>
                  <a:pt x="2091" y="60"/>
                </a:lnTo>
                <a:close/>
                <a:moveTo>
                  <a:pt x="2077" y="185"/>
                </a:moveTo>
                <a:cubicBezTo>
                  <a:pt x="2075" y="185"/>
                  <a:pt x="2075" y="185"/>
                  <a:pt x="2075" y="185"/>
                </a:cubicBezTo>
                <a:cubicBezTo>
                  <a:pt x="2074" y="185"/>
                  <a:pt x="2074" y="185"/>
                  <a:pt x="2074" y="185"/>
                </a:cubicBezTo>
                <a:cubicBezTo>
                  <a:pt x="2074" y="186"/>
                  <a:pt x="2074" y="186"/>
                  <a:pt x="2074" y="186"/>
                </a:cubicBezTo>
                <a:cubicBezTo>
                  <a:pt x="2075" y="186"/>
                  <a:pt x="2075" y="186"/>
                  <a:pt x="2075" y="186"/>
                </a:cubicBezTo>
                <a:cubicBezTo>
                  <a:pt x="2075" y="187"/>
                  <a:pt x="2075" y="187"/>
                  <a:pt x="2075" y="187"/>
                </a:cubicBezTo>
                <a:cubicBezTo>
                  <a:pt x="2078" y="189"/>
                  <a:pt x="2078" y="189"/>
                  <a:pt x="2078" y="189"/>
                </a:cubicBezTo>
                <a:cubicBezTo>
                  <a:pt x="2080" y="188"/>
                  <a:pt x="2080" y="188"/>
                  <a:pt x="2080" y="188"/>
                </a:cubicBezTo>
                <a:cubicBezTo>
                  <a:pt x="2080" y="187"/>
                  <a:pt x="2080" y="187"/>
                  <a:pt x="2080" y="187"/>
                </a:cubicBezTo>
                <a:cubicBezTo>
                  <a:pt x="2080" y="185"/>
                  <a:pt x="2080" y="185"/>
                  <a:pt x="2080" y="185"/>
                </a:cubicBezTo>
                <a:cubicBezTo>
                  <a:pt x="2078" y="185"/>
                  <a:pt x="2078" y="185"/>
                  <a:pt x="2078" y="185"/>
                </a:cubicBezTo>
                <a:lnTo>
                  <a:pt x="2077" y="185"/>
                </a:lnTo>
                <a:close/>
                <a:moveTo>
                  <a:pt x="2028" y="45"/>
                </a:moveTo>
                <a:cubicBezTo>
                  <a:pt x="2028" y="47"/>
                  <a:pt x="2028" y="47"/>
                  <a:pt x="2028" y="47"/>
                </a:cubicBezTo>
                <a:cubicBezTo>
                  <a:pt x="2028" y="50"/>
                  <a:pt x="2028" y="50"/>
                  <a:pt x="2028" y="50"/>
                </a:cubicBezTo>
                <a:cubicBezTo>
                  <a:pt x="2030" y="52"/>
                  <a:pt x="2030" y="52"/>
                  <a:pt x="2030" y="52"/>
                </a:cubicBezTo>
                <a:cubicBezTo>
                  <a:pt x="2030" y="52"/>
                  <a:pt x="2030" y="52"/>
                  <a:pt x="2030" y="52"/>
                </a:cubicBezTo>
                <a:cubicBezTo>
                  <a:pt x="2030" y="51"/>
                  <a:pt x="2030" y="51"/>
                  <a:pt x="2030" y="51"/>
                </a:cubicBezTo>
                <a:cubicBezTo>
                  <a:pt x="2030" y="49"/>
                  <a:pt x="2030" y="49"/>
                  <a:pt x="2030" y="49"/>
                </a:cubicBezTo>
                <a:cubicBezTo>
                  <a:pt x="2031" y="49"/>
                  <a:pt x="2031" y="49"/>
                  <a:pt x="2031" y="49"/>
                </a:cubicBezTo>
                <a:cubicBezTo>
                  <a:pt x="2032" y="51"/>
                  <a:pt x="2032" y="51"/>
                  <a:pt x="2032" y="51"/>
                </a:cubicBezTo>
                <a:cubicBezTo>
                  <a:pt x="2033" y="51"/>
                  <a:pt x="2033" y="51"/>
                  <a:pt x="2033" y="51"/>
                </a:cubicBezTo>
                <a:cubicBezTo>
                  <a:pt x="2034" y="51"/>
                  <a:pt x="2034" y="51"/>
                  <a:pt x="2034" y="51"/>
                </a:cubicBezTo>
                <a:cubicBezTo>
                  <a:pt x="2036" y="51"/>
                  <a:pt x="2036" y="51"/>
                  <a:pt x="2036" y="51"/>
                </a:cubicBezTo>
                <a:cubicBezTo>
                  <a:pt x="2036" y="49"/>
                  <a:pt x="2036" y="49"/>
                  <a:pt x="2036" y="49"/>
                </a:cubicBezTo>
                <a:cubicBezTo>
                  <a:pt x="2038" y="48"/>
                  <a:pt x="2038" y="48"/>
                  <a:pt x="2038" y="48"/>
                </a:cubicBezTo>
                <a:cubicBezTo>
                  <a:pt x="2040" y="47"/>
                  <a:pt x="2040" y="47"/>
                  <a:pt x="2040" y="47"/>
                </a:cubicBezTo>
                <a:cubicBezTo>
                  <a:pt x="2041" y="46"/>
                  <a:pt x="2041" y="46"/>
                  <a:pt x="2041" y="46"/>
                </a:cubicBezTo>
                <a:cubicBezTo>
                  <a:pt x="2039" y="44"/>
                  <a:pt x="2039" y="44"/>
                  <a:pt x="2039" y="44"/>
                </a:cubicBezTo>
                <a:cubicBezTo>
                  <a:pt x="2037" y="42"/>
                  <a:pt x="2037" y="42"/>
                  <a:pt x="2037" y="42"/>
                </a:cubicBezTo>
                <a:cubicBezTo>
                  <a:pt x="2036" y="41"/>
                  <a:pt x="2036" y="41"/>
                  <a:pt x="2036" y="41"/>
                </a:cubicBezTo>
                <a:cubicBezTo>
                  <a:pt x="2035" y="38"/>
                  <a:pt x="2035" y="38"/>
                  <a:pt x="2035" y="38"/>
                </a:cubicBezTo>
                <a:cubicBezTo>
                  <a:pt x="2033" y="38"/>
                  <a:pt x="2033" y="38"/>
                  <a:pt x="2033" y="38"/>
                </a:cubicBezTo>
                <a:cubicBezTo>
                  <a:pt x="2032" y="38"/>
                  <a:pt x="2032" y="38"/>
                  <a:pt x="2032" y="38"/>
                </a:cubicBezTo>
                <a:cubicBezTo>
                  <a:pt x="2030" y="40"/>
                  <a:pt x="2030" y="40"/>
                  <a:pt x="2030" y="40"/>
                </a:cubicBezTo>
                <a:cubicBezTo>
                  <a:pt x="2029" y="40"/>
                  <a:pt x="2029" y="40"/>
                  <a:pt x="2029" y="40"/>
                </a:cubicBezTo>
                <a:cubicBezTo>
                  <a:pt x="2027" y="42"/>
                  <a:pt x="2027" y="42"/>
                  <a:pt x="2027" y="42"/>
                </a:cubicBezTo>
                <a:cubicBezTo>
                  <a:pt x="2027" y="44"/>
                  <a:pt x="2027" y="44"/>
                  <a:pt x="2027" y="44"/>
                </a:cubicBezTo>
                <a:lnTo>
                  <a:pt x="2028" y="45"/>
                </a:lnTo>
                <a:close/>
                <a:moveTo>
                  <a:pt x="2098" y="44"/>
                </a:moveTo>
                <a:cubicBezTo>
                  <a:pt x="2099" y="45"/>
                  <a:pt x="2099" y="45"/>
                  <a:pt x="2099" y="45"/>
                </a:cubicBezTo>
                <a:cubicBezTo>
                  <a:pt x="2101" y="45"/>
                  <a:pt x="2101" y="45"/>
                  <a:pt x="2101" y="45"/>
                </a:cubicBezTo>
                <a:cubicBezTo>
                  <a:pt x="2103" y="46"/>
                  <a:pt x="2103" y="46"/>
                  <a:pt x="2103" y="46"/>
                </a:cubicBezTo>
                <a:cubicBezTo>
                  <a:pt x="2104" y="45"/>
                  <a:pt x="2104" y="45"/>
                  <a:pt x="2104" y="45"/>
                </a:cubicBezTo>
                <a:cubicBezTo>
                  <a:pt x="2104" y="44"/>
                  <a:pt x="2104" y="44"/>
                  <a:pt x="2104" y="44"/>
                </a:cubicBezTo>
                <a:cubicBezTo>
                  <a:pt x="2103" y="41"/>
                  <a:pt x="2103" y="41"/>
                  <a:pt x="2103" y="41"/>
                </a:cubicBezTo>
                <a:cubicBezTo>
                  <a:pt x="2102" y="38"/>
                  <a:pt x="2102" y="38"/>
                  <a:pt x="2102" y="38"/>
                </a:cubicBezTo>
                <a:cubicBezTo>
                  <a:pt x="2100" y="36"/>
                  <a:pt x="2100" y="36"/>
                  <a:pt x="2100" y="36"/>
                </a:cubicBezTo>
                <a:cubicBezTo>
                  <a:pt x="2099" y="34"/>
                  <a:pt x="2099" y="34"/>
                  <a:pt x="2099" y="34"/>
                </a:cubicBezTo>
                <a:cubicBezTo>
                  <a:pt x="2097" y="37"/>
                  <a:pt x="2097" y="37"/>
                  <a:pt x="2097" y="37"/>
                </a:cubicBezTo>
                <a:cubicBezTo>
                  <a:pt x="2097" y="40"/>
                  <a:pt x="2097" y="40"/>
                  <a:pt x="2097" y="40"/>
                </a:cubicBezTo>
                <a:cubicBezTo>
                  <a:pt x="2096" y="42"/>
                  <a:pt x="2096" y="42"/>
                  <a:pt x="2096" y="42"/>
                </a:cubicBezTo>
                <a:cubicBezTo>
                  <a:pt x="2096" y="44"/>
                  <a:pt x="2096" y="44"/>
                  <a:pt x="2096" y="44"/>
                </a:cubicBezTo>
                <a:lnTo>
                  <a:pt x="2098" y="44"/>
                </a:lnTo>
                <a:close/>
                <a:moveTo>
                  <a:pt x="1938" y="170"/>
                </a:moveTo>
                <a:cubicBezTo>
                  <a:pt x="1939" y="170"/>
                  <a:pt x="1939" y="170"/>
                  <a:pt x="1939" y="170"/>
                </a:cubicBezTo>
                <a:cubicBezTo>
                  <a:pt x="1940" y="169"/>
                  <a:pt x="1940" y="169"/>
                  <a:pt x="1940" y="169"/>
                </a:cubicBezTo>
                <a:cubicBezTo>
                  <a:pt x="1939" y="168"/>
                  <a:pt x="1939" y="168"/>
                  <a:pt x="1939" y="168"/>
                </a:cubicBezTo>
                <a:cubicBezTo>
                  <a:pt x="1938" y="168"/>
                  <a:pt x="1938" y="168"/>
                  <a:pt x="1938" y="168"/>
                </a:cubicBezTo>
                <a:lnTo>
                  <a:pt x="1938" y="170"/>
                </a:lnTo>
                <a:close/>
                <a:moveTo>
                  <a:pt x="1917" y="112"/>
                </a:moveTo>
                <a:cubicBezTo>
                  <a:pt x="1915" y="111"/>
                  <a:pt x="1915" y="111"/>
                  <a:pt x="1915" y="111"/>
                </a:cubicBezTo>
                <a:cubicBezTo>
                  <a:pt x="1915" y="110"/>
                  <a:pt x="1915" y="110"/>
                  <a:pt x="1915" y="110"/>
                </a:cubicBezTo>
                <a:cubicBezTo>
                  <a:pt x="1913" y="109"/>
                  <a:pt x="1913" y="109"/>
                  <a:pt x="1913" y="109"/>
                </a:cubicBezTo>
                <a:cubicBezTo>
                  <a:pt x="1911" y="109"/>
                  <a:pt x="1911" y="109"/>
                  <a:pt x="1911" y="109"/>
                </a:cubicBezTo>
                <a:cubicBezTo>
                  <a:pt x="1909" y="111"/>
                  <a:pt x="1909" y="111"/>
                  <a:pt x="1909" y="111"/>
                </a:cubicBezTo>
                <a:cubicBezTo>
                  <a:pt x="1910" y="112"/>
                  <a:pt x="1910" y="112"/>
                  <a:pt x="1910" y="112"/>
                </a:cubicBezTo>
                <a:cubicBezTo>
                  <a:pt x="1911" y="112"/>
                  <a:pt x="1911" y="112"/>
                  <a:pt x="1911" y="112"/>
                </a:cubicBezTo>
                <a:cubicBezTo>
                  <a:pt x="1912" y="112"/>
                  <a:pt x="1912" y="112"/>
                  <a:pt x="1912" y="112"/>
                </a:cubicBezTo>
                <a:cubicBezTo>
                  <a:pt x="1914" y="113"/>
                  <a:pt x="1914" y="113"/>
                  <a:pt x="1914" y="113"/>
                </a:cubicBezTo>
                <a:cubicBezTo>
                  <a:pt x="1914" y="114"/>
                  <a:pt x="1914" y="114"/>
                  <a:pt x="1914" y="114"/>
                </a:cubicBezTo>
                <a:cubicBezTo>
                  <a:pt x="1915" y="115"/>
                  <a:pt x="1915" y="115"/>
                  <a:pt x="1915" y="115"/>
                </a:cubicBezTo>
                <a:cubicBezTo>
                  <a:pt x="1917" y="117"/>
                  <a:pt x="1917" y="117"/>
                  <a:pt x="1917" y="117"/>
                </a:cubicBezTo>
                <a:cubicBezTo>
                  <a:pt x="1918" y="117"/>
                  <a:pt x="1918" y="117"/>
                  <a:pt x="1918" y="117"/>
                </a:cubicBezTo>
                <a:cubicBezTo>
                  <a:pt x="1918" y="116"/>
                  <a:pt x="1918" y="116"/>
                  <a:pt x="1918" y="116"/>
                </a:cubicBezTo>
                <a:cubicBezTo>
                  <a:pt x="1917" y="115"/>
                  <a:pt x="1917" y="115"/>
                  <a:pt x="1917" y="115"/>
                </a:cubicBezTo>
                <a:cubicBezTo>
                  <a:pt x="1918" y="113"/>
                  <a:pt x="1918" y="113"/>
                  <a:pt x="1918" y="113"/>
                </a:cubicBezTo>
                <a:lnTo>
                  <a:pt x="1917" y="112"/>
                </a:lnTo>
                <a:close/>
                <a:moveTo>
                  <a:pt x="1855" y="210"/>
                </a:moveTo>
                <a:cubicBezTo>
                  <a:pt x="1854" y="209"/>
                  <a:pt x="1854" y="209"/>
                  <a:pt x="1854" y="209"/>
                </a:cubicBezTo>
                <a:cubicBezTo>
                  <a:pt x="1853" y="207"/>
                  <a:pt x="1853" y="207"/>
                  <a:pt x="1853" y="207"/>
                </a:cubicBezTo>
                <a:cubicBezTo>
                  <a:pt x="1852" y="208"/>
                  <a:pt x="1852" y="208"/>
                  <a:pt x="1852" y="208"/>
                </a:cubicBezTo>
                <a:cubicBezTo>
                  <a:pt x="1852" y="209"/>
                  <a:pt x="1852" y="209"/>
                  <a:pt x="1852" y="209"/>
                </a:cubicBezTo>
                <a:cubicBezTo>
                  <a:pt x="1854" y="210"/>
                  <a:pt x="1854" y="210"/>
                  <a:pt x="1854" y="210"/>
                </a:cubicBezTo>
                <a:lnTo>
                  <a:pt x="1855" y="210"/>
                </a:lnTo>
                <a:close/>
                <a:moveTo>
                  <a:pt x="1696" y="131"/>
                </a:moveTo>
                <a:cubicBezTo>
                  <a:pt x="1694" y="131"/>
                  <a:pt x="1694" y="131"/>
                  <a:pt x="1694" y="131"/>
                </a:cubicBezTo>
                <a:cubicBezTo>
                  <a:pt x="1694" y="133"/>
                  <a:pt x="1694" y="133"/>
                  <a:pt x="1694" y="133"/>
                </a:cubicBezTo>
                <a:cubicBezTo>
                  <a:pt x="1695" y="133"/>
                  <a:pt x="1695" y="133"/>
                  <a:pt x="1695" y="133"/>
                </a:cubicBezTo>
                <a:lnTo>
                  <a:pt x="1696" y="131"/>
                </a:lnTo>
                <a:close/>
                <a:moveTo>
                  <a:pt x="1801" y="239"/>
                </a:moveTo>
                <a:cubicBezTo>
                  <a:pt x="1799" y="239"/>
                  <a:pt x="1799" y="239"/>
                  <a:pt x="1799" y="239"/>
                </a:cubicBezTo>
                <a:cubicBezTo>
                  <a:pt x="1798" y="241"/>
                  <a:pt x="1798" y="241"/>
                  <a:pt x="1798" y="241"/>
                </a:cubicBezTo>
                <a:cubicBezTo>
                  <a:pt x="1798" y="242"/>
                  <a:pt x="1798" y="242"/>
                  <a:pt x="1798" y="242"/>
                </a:cubicBezTo>
                <a:cubicBezTo>
                  <a:pt x="1800" y="243"/>
                  <a:pt x="1800" y="243"/>
                  <a:pt x="1800" y="243"/>
                </a:cubicBezTo>
                <a:cubicBezTo>
                  <a:pt x="1800" y="244"/>
                  <a:pt x="1800" y="244"/>
                  <a:pt x="1800" y="244"/>
                </a:cubicBezTo>
                <a:cubicBezTo>
                  <a:pt x="1801" y="244"/>
                  <a:pt x="1801" y="244"/>
                  <a:pt x="1801" y="244"/>
                </a:cubicBezTo>
                <a:cubicBezTo>
                  <a:pt x="1801" y="243"/>
                  <a:pt x="1801" y="243"/>
                  <a:pt x="1801" y="243"/>
                </a:cubicBezTo>
                <a:cubicBezTo>
                  <a:pt x="1800" y="242"/>
                  <a:pt x="1800" y="242"/>
                  <a:pt x="1800" y="242"/>
                </a:cubicBezTo>
                <a:cubicBezTo>
                  <a:pt x="1801" y="241"/>
                  <a:pt x="1801" y="241"/>
                  <a:pt x="1801" y="241"/>
                </a:cubicBezTo>
                <a:lnTo>
                  <a:pt x="1801" y="239"/>
                </a:lnTo>
                <a:close/>
                <a:moveTo>
                  <a:pt x="1690" y="137"/>
                </a:moveTo>
                <a:cubicBezTo>
                  <a:pt x="1691" y="136"/>
                  <a:pt x="1691" y="136"/>
                  <a:pt x="1691" y="136"/>
                </a:cubicBezTo>
                <a:cubicBezTo>
                  <a:pt x="1690" y="135"/>
                  <a:pt x="1690" y="135"/>
                  <a:pt x="1690" y="135"/>
                </a:cubicBezTo>
                <a:cubicBezTo>
                  <a:pt x="1688" y="135"/>
                  <a:pt x="1688" y="135"/>
                  <a:pt x="1688" y="135"/>
                </a:cubicBezTo>
                <a:cubicBezTo>
                  <a:pt x="1689" y="137"/>
                  <a:pt x="1689" y="137"/>
                  <a:pt x="1689" y="137"/>
                </a:cubicBezTo>
                <a:lnTo>
                  <a:pt x="1690" y="137"/>
                </a:lnTo>
                <a:close/>
                <a:moveTo>
                  <a:pt x="1687" y="144"/>
                </a:moveTo>
                <a:cubicBezTo>
                  <a:pt x="1690" y="143"/>
                  <a:pt x="1690" y="143"/>
                  <a:pt x="1690" y="143"/>
                </a:cubicBezTo>
                <a:cubicBezTo>
                  <a:pt x="1690" y="141"/>
                  <a:pt x="1690" y="141"/>
                  <a:pt x="1690" y="141"/>
                </a:cubicBezTo>
                <a:cubicBezTo>
                  <a:pt x="1688" y="140"/>
                  <a:pt x="1688" y="140"/>
                  <a:pt x="1688" y="140"/>
                </a:cubicBezTo>
                <a:cubicBezTo>
                  <a:pt x="1688" y="140"/>
                  <a:pt x="1685" y="141"/>
                  <a:pt x="1685" y="141"/>
                </a:cubicBezTo>
                <a:cubicBezTo>
                  <a:pt x="1687" y="142"/>
                  <a:pt x="1687" y="142"/>
                  <a:pt x="1687" y="142"/>
                </a:cubicBezTo>
                <a:lnTo>
                  <a:pt x="1687" y="144"/>
                </a:lnTo>
                <a:close/>
                <a:moveTo>
                  <a:pt x="1702" y="136"/>
                </a:moveTo>
                <a:cubicBezTo>
                  <a:pt x="1704" y="135"/>
                  <a:pt x="1704" y="135"/>
                  <a:pt x="1704" y="135"/>
                </a:cubicBezTo>
                <a:cubicBezTo>
                  <a:pt x="1705" y="133"/>
                  <a:pt x="1705" y="133"/>
                  <a:pt x="1705" y="133"/>
                </a:cubicBezTo>
                <a:cubicBezTo>
                  <a:pt x="1703" y="133"/>
                  <a:pt x="1703" y="133"/>
                  <a:pt x="1703" y="133"/>
                </a:cubicBezTo>
                <a:cubicBezTo>
                  <a:pt x="1704" y="131"/>
                  <a:pt x="1704" y="131"/>
                  <a:pt x="1704" y="131"/>
                </a:cubicBezTo>
                <a:cubicBezTo>
                  <a:pt x="1703" y="131"/>
                  <a:pt x="1703" y="131"/>
                  <a:pt x="1703" y="131"/>
                </a:cubicBezTo>
                <a:cubicBezTo>
                  <a:pt x="1701" y="130"/>
                  <a:pt x="1701" y="130"/>
                  <a:pt x="1701" y="130"/>
                </a:cubicBezTo>
                <a:cubicBezTo>
                  <a:pt x="1701" y="132"/>
                  <a:pt x="1701" y="132"/>
                  <a:pt x="1701" y="132"/>
                </a:cubicBezTo>
                <a:cubicBezTo>
                  <a:pt x="1700" y="133"/>
                  <a:pt x="1700" y="133"/>
                  <a:pt x="1700" y="133"/>
                </a:cubicBezTo>
                <a:cubicBezTo>
                  <a:pt x="1699" y="132"/>
                  <a:pt x="1699" y="132"/>
                  <a:pt x="1699" y="132"/>
                </a:cubicBezTo>
                <a:cubicBezTo>
                  <a:pt x="1698" y="133"/>
                  <a:pt x="1698" y="133"/>
                  <a:pt x="1698" y="133"/>
                </a:cubicBezTo>
                <a:cubicBezTo>
                  <a:pt x="1698" y="134"/>
                  <a:pt x="1698" y="134"/>
                  <a:pt x="1698" y="134"/>
                </a:cubicBezTo>
                <a:cubicBezTo>
                  <a:pt x="1700" y="134"/>
                  <a:pt x="1700" y="134"/>
                  <a:pt x="1700" y="134"/>
                </a:cubicBezTo>
                <a:lnTo>
                  <a:pt x="1702" y="136"/>
                </a:lnTo>
                <a:close/>
                <a:moveTo>
                  <a:pt x="1945" y="157"/>
                </a:moveTo>
                <a:cubicBezTo>
                  <a:pt x="1944" y="156"/>
                  <a:pt x="1944" y="156"/>
                  <a:pt x="1944" y="156"/>
                </a:cubicBezTo>
                <a:cubicBezTo>
                  <a:pt x="1943" y="157"/>
                  <a:pt x="1943" y="157"/>
                  <a:pt x="1943" y="157"/>
                </a:cubicBezTo>
                <a:cubicBezTo>
                  <a:pt x="1943" y="158"/>
                  <a:pt x="1943" y="158"/>
                  <a:pt x="1943" y="158"/>
                </a:cubicBezTo>
                <a:cubicBezTo>
                  <a:pt x="1944" y="158"/>
                  <a:pt x="1944" y="158"/>
                  <a:pt x="1944" y="158"/>
                </a:cubicBezTo>
                <a:lnTo>
                  <a:pt x="1945" y="157"/>
                </a:lnTo>
                <a:close/>
                <a:moveTo>
                  <a:pt x="1942" y="168"/>
                </a:moveTo>
                <a:cubicBezTo>
                  <a:pt x="1942" y="169"/>
                  <a:pt x="1942" y="169"/>
                  <a:pt x="1942" y="169"/>
                </a:cubicBezTo>
                <a:cubicBezTo>
                  <a:pt x="1942" y="170"/>
                  <a:pt x="1942" y="170"/>
                  <a:pt x="1942" y="170"/>
                </a:cubicBezTo>
                <a:cubicBezTo>
                  <a:pt x="1944" y="168"/>
                  <a:pt x="1944" y="168"/>
                  <a:pt x="1944" y="168"/>
                </a:cubicBezTo>
                <a:cubicBezTo>
                  <a:pt x="1944" y="167"/>
                  <a:pt x="1944" y="167"/>
                  <a:pt x="1944" y="167"/>
                </a:cubicBezTo>
                <a:cubicBezTo>
                  <a:pt x="1942" y="167"/>
                  <a:pt x="1942" y="167"/>
                  <a:pt x="1942" y="167"/>
                </a:cubicBezTo>
                <a:lnTo>
                  <a:pt x="1942" y="168"/>
                </a:lnTo>
                <a:close/>
                <a:moveTo>
                  <a:pt x="1947" y="156"/>
                </a:moveTo>
                <a:cubicBezTo>
                  <a:pt x="1946" y="157"/>
                  <a:pt x="1946" y="157"/>
                  <a:pt x="1946" y="157"/>
                </a:cubicBezTo>
                <a:cubicBezTo>
                  <a:pt x="1947" y="157"/>
                  <a:pt x="1947" y="157"/>
                  <a:pt x="1947" y="157"/>
                </a:cubicBezTo>
                <a:cubicBezTo>
                  <a:pt x="1948" y="158"/>
                  <a:pt x="1948" y="158"/>
                  <a:pt x="1948" y="158"/>
                </a:cubicBezTo>
                <a:cubicBezTo>
                  <a:pt x="1950" y="159"/>
                  <a:pt x="1950" y="159"/>
                  <a:pt x="1950" y="159"/>
                </a:cubicBezTo>
                <a:cubicBezTo>
                  <a:pt x="1949" y="157"/>
                  <a:pt x="1949" y="157"/>
                  <a:pt x="1949" y="157"/>
                </a:cubicBezTo>
                <a:lnTo>
                  <a:pt x="1947" y="156"/>
                </a:lnTo>
                <a:close/>
                <a:moveTo>
                  <a:pt x="1899" y="98"/>
                </a:moveTo>
                <a:cubicBezTo>
                  <a:pt x="1898" y="101"/>
                  <a:pt x="1898" y="101"/>
                  <a:pt x="1898" y="101"/>
                </a:cubicBezTo>
                <a:cubicBezTo>
                  <a:pt x="1899" y="103"/>
                  <a:pt x="1899" y="103"/>
                  <a:pt x="1899" y="103"/>
                </a:cubicBezTo>
                <a:cubicBezTo>
                  <a:pt x="1902" y="105"/>
                  <a:pt x="1902" y="105"/>
                  <a:pt x="1902" y="105"/>
                </a:cubicBezTo>
                <a:cubicBezTo>
                  <a:pt x="1902" y="106"/>
                  <a:pt x="1902" y="106"/>
                  <a:pt x="1902" y="106"/>
                </a:cubicBezTo>
                <a:cubicBezTo>
                  <a:pt x="1904" y="108"/>
                  <a:pt x="1904" y="108"/>
                  <a:pt x="1904" y="108"/>
                </a:cubicBezTo>
                <a:cubicBezTo>
                  <a:pt x="1906" y="109"/>
                  <a:pt x="1906" y="109"/>
                  <a:pt x="1906" y="109"/>
                </a:cubicBezTo>
                <a:cubicBezTo>
                  <a:pt x="1907" y="108"/>
                  <a:pt x="1907" y="108"/>
                  <a:pt x="1907" y="108"/>
                </a:cubicBezTo>
                <a:cubicBezTo>
                  <a:pt x="1909" y="108"/>
                  <a:pt x="1909" y="108"/>
                  <a:pt x="1909" y="108"/>
                </a:cubicBezTo>
                <a:cubicBezTo>
                  <a:pt x="1910" y="105"/>
                  <a:pt x="1910" y="105"/>
                  <a:pt x="1910" y="105"/>
                </a:cubicBezTo>
                <a:cubicBezTo>
                  <a:pt x="1910" y="103"/>
                  <a:pt x="1910" y="103"/>
                  <a:pt x="1910" y="103"/>
                </a:cubicBezTo>
                <a:cubicBezTo>
                  <a:pt x="1910" y="101"/>
                  <a:pt x="1910" y="101"/>
                  <a:pt x="1910" y="101"/>
                </a:cubicBezTo>
                <a:cubicBezTo>
                  <a:pt x="1911" y="99"/>
                  <a:pt x="1911" y="99"/>
                  <a:pt x="1911" y="99"/>
                </a:cubicBezTo>
                <a:cubicBezTo>
                  <a:pt x="1911" y="101"/>
                  <a:pt x="1911" y="101"/>
                  <a:pt x="1911" y="101"/>
                </a:cubicBezTo>
                <a:cubicBezTo>
                  <a:pt x="1910" y="103"/>
                  <a:pt x="1910" y="103"/>
                  <a:pt x="1910" y="103"/>
                </a:cubicBezTo>
                <a:cubicBezTo>
                  <a:pt x="1911" y="104"/>
                  <a:pt x="1911" y="104"/>
                  <a:pt x="1911" y="104"/>
                </a:cubicBezTo>
                <a:cubicBezTo>
                  <a:pt x="1912" y="107"/>
                  <a:pt x="1912" y="107"/>
                  <a:pt x="1912" y="107"/>
                </a:cubicBezTo>
                <a:cubicBezTo>
                  <a:pt x="1913" y="107"/>
                  <a:pt x="1913" y="107"/>
                  <a:pt x="1913" y="107"/>
                </a:cubicBezTo>
                <a:cubicBezTo>
                  <a:pt x="1915" y="106"/>
                  <a:pt x="1915" y="106"/>
                  <a:pt x="1915" y="106"/>
                </a:cubicBezTo>
                <a:cubicBezTo>
                  <a:pt x="1915" y="105"/>
                  <a:pt x="1915" y="105"/>
                  <a:pt x="1915" y="105"/>
                </a:cubicBezTo>
                <a:cubicBezTo>
                  <a:pt x="1916" y="103"/>
                  <a:pt x="1916" y="103"/>
                  <a:pt x="1916" y="103"/>
                </a:cubicBezTo>
                <a:cubicBezTo>
                  <a:pt x="1916" y="104"/>
                  <a:pt x="1916" y="104"/>
                  <a:pt x="1916" y="104"/>
                </a:cubicBezTo>
                <a:cubicBezTo>
                  <a:pt x="1916" y="105"/>
                  <a:pt x="1916" y="105"/>
                  <a:pt x="1916" y="105"/>
                </a:cubicBezTo>
                <a:cubicBezTo>
                  <a:pt x="1916" y="106"/>
                  <a:pt x="1916" y="106"/>
                  <a:pt x="1916" y="106"/>
                </a:cubicBezTo>
                <a:cubicBezTo>
                  <a:pt x="1918" y="109"/>
                  <a:pt x="1918" y="109"/>
                  <a:pt x="1918" y="109"/>
                </a:cubicBezTo>
                <a:cubicBezTo>
                  <a:pt x="1920" y="111"/>
                  <a:pt x="1920" y="111"/>
                  <a:pt x="1920" y="111"/>
                </a:cubicBezTo>
                <a:cubicBezTo>
                  <a:pt x="1922" y="111"/>
                  <a:pt x="1922" y="111"/>
                  <a:pt x="1922" y="111"/>
                </a:cubicBezTo>
                <a:cubicBezTo>
                  <a:pt x="1923" y="110"/>
                  <a:pt x="1923" y="110"/>
                  <a:pt x="1923" y="110"/>
                </a:cubicBezTo>
                <a:cubicBezTo>
                  <a:pt x="1924" y="110"/>
                  <a:pt x="1924" y="110"/>
                  <a:pt x="1924" y="110"/>
                </a:cubicBezTo>
                <a:cubicBezTo>
                  <a:pt x="1924" y="111"/>
                  <a:pt x="1924" y="111"/>
                  <a:pt x="1924" y="111"/>
                </a:cubicBezTo>
                <a:cubicBezTo>
                  <a:pt x="1923" y="111"/>
                  <a:pt x="1923" y="111"/>
                  <a:pt x="1923" y="111"/>
                </a:cubicBezTo>
                <a:cubicBezTo>
                  <a:pt x="1922" y="112"/>
                  <a:pt x="1922" y="112"/>
                  <a:pt x="1922" y="112"/>
                </a:cubicBezTo>
                <a:cubicBezTo>
                  <a:pt x="1921" y="113"/>
                  <a:pt x="1921" y="113"/>
                  <a:pt x="1921" y="113"/>
                </a:cubicBezTo>
                <a:cubicBezTo>
                  <a:pt x="1920" y="114"/>
                  <a:pt x="1920" y="114"/>
                  <a:pt x="1920" y="114"/>
                </a:cubicBezTo>
                <a:cubicBezTo>
                  <a:pt x="1922" y="116"/>
                  <a:pt x="1922" y="116"/>
                  <a:pt x="1922" y="116"/>
                </a:cubicBezTo>
                <a:cubicBezTo>
                  <a:pt x="1922" y="117"/>
                  <a:pt x="1922" y="117"/>
                  <a:pt x="1922" y="117"/>
                </a:cubicBezTo>
                <a:cubicBezTo>
                  <a:pt x="1921" y="118"/>
                  <a:pt x="1921" y="118"/>
                  <a:pt x="1921" y="118"/>
                </a:cubicBezTo>
                <a:cubicBezTo>
                  <a:pt x="1920" y="117"/>
                  <a:pt x="1920" y="117"/>
                  <a:pt x="1920" y="117"/>
                </a:cubicBezTo>
                <a:cubicBezTo>
                  <a:pt x="1920" y="118"/>
                  <a:pt x="1920" y="118"/>
                  <a:pt x="1920" y="118"/>
                </a:cubicBezTo>
                <a:cubicBezTo>
                  <a:pt x="1921" y="119"/>
                  <a:pt x="1921" y="119"/>
                  <a:pt x="1921" y="119"/>
                </a:cubicBezTo>
                <a:cubicBezTo>
                  <a:pt x="1924" y="120"/>
                  <a:pt x="1924" y="120"/>
                  <a:pt x="1924" y="120"/>
                </a:cubicBezTo>
                <a:cubicBezTo>
                  <a:pt x="1926" y="121"/>
                  <a:pt x="1926" y="121"/>
                  <a:pt x="1926" y="121"/>
                </a:cubicBezTo>
                <a:cubicBezTo>
                  <a:pt x="1928" y="120"/>
                  <a:pt x="1928" y="120"/>
                  <a:pt x="1928" y="120"/>
                </a:cubicBezTo>
                <a:cubicBezTo>
                  <a:pt x="1931" y="121"/>
                  <a:pt x="1931" y="121"/>
                  <a:pt x="1931" y="121"/>
                </a:cubicBezTo>
                <a:cubicBezTo>
                  <a:pt x="1930" y="119"/>
                  <a:pt x="1930" y="119"/>
                  <a:pt x="1930" y="119"/>
                </a:cubicBezTo>
                <a:cubicBezTo>
                  <a:pt x="1932" y="120"/>
                  <a:pt x="1932" y="120"/>
                  <a:pt x="1932" y="120"/>
                </a:cubicBezTo>
                <a:cubicBezTo>
                  <a:pt x="1932" y="121"/>
                  <a:pt x="1932" y="121"/>
                  <a:pt x="1932" y="121"/>
                </a:cubicBezTo>
                <a:cubicBezTo>
                  <a:pt x="1933" y="124"/>
                  <a:pt x="1933" y="124"/>
                  <a:pt x="1933" y="124"/>
                </a:cubicBezTo>
                <a:cubicBezTo>
                  <a:pt x="1935" y="125"/>
                  <a:pt x="1935" y="125"/>
                  <a:pt x="1935" y="125"/>
                </a:cubicBezTo>
                <a:cubicBezTo>
                  <a:pt x="1936" y="125"/>
                  <a:pt x="1936" y="125"/>
                  <a:pt x="1936" y="125"/>
                </a:cubicBezTo>
                <a:cubicBezTo>
                  <a:pt x="1937" y="123"/>
                  <a:pt x="1937" y="123"/>
                  <a:pt x="1937" y="123"/>
                </a:cubicBezTo>
                <a:cubicBezTo>
                  <a:pt x="1937" y="121"/>
                  <a:pt x="1937" y="121"/>
                  <a:pt x="1937" y="121"/>
                </a:cubicBezTo>
                <a:cubicBezTo>
                  <a:pt x="1934" y="120"/>
                  <a:pt x="1934" y="120"/>
                  <a:pt x="1934" y="120"/>
                </a:cubicBezTo>
                <a:cubicBezTo>
                  <a:pt x="1933" y="119"/>
                  <a:pt x="1933" y="119"/>
                  <a:pt x="1933" y="119"/>
                </a:cubicBezTo>
                <a:cubicBezTo>
                  <a:pt x="1934" y="119"/>
                  <a:pt x="1934" y="119"/>
                  <a:pt x="1934" y="119"/>
                </a:cubicBezTo>
                <a:cubicBezTo>
                  <a:pt x="1936" y="119"/>
                  <a:pt x="1936" y="119"/>
                  <a:pt x="1936" y="119"/>
                </a:cubicBezTo>
                <a:cubicBezTo>
                  <a:pt x="1938" y="120"/>
                  <a:pt x="1938" y="120"/>
                  <a:pt x="1938" y="120"/>
                </a:cubicBezTo>
                <a:cubicBezTo>
                  <a:pt x="1939" y="122"/>
                  <a:pt x="1939" y="122"/>
                  <a:pt x="1939" y="122"/>
                </a:cubicBezTo>
                <a:cubicBezTo>
                  <a:pt x="1940" y="124"/>
                  <a:pt x="1940" y="124"/>
                  <a:pt x="1940" y="124"/>
                </a:cubicBezTo>
                <a:cubicBezTo>
                  <a:pt x="1940" y="124"/>
                  <a:pt x="1940" y="124"/>
                  <a:pt x="1940" y="124"/>
                </a:cubicBezTo>
                <a:cubicBezTo>
                  <a:pt x="1941" y="122"/>
                  <a:pt x="1941" y="122"/>
                  <a:pt x="1941" y="122"/>
                </a:cubicBezTo>
                <a:cubicBezTo>
                  <a:pt x="1942" y="122"/>
                  <a:pt x="1942" y="122"/>
                  <a:pt x="1942" y="122"/>
                </a:cubicBezTo>
                <a:cubicBezTo>
                  <a:pt x="1943" y="123"/>
                  <a:pt x="1943" y="123"/>
                  <a:pt x="1943" y="123"/>
                </a:cubicBezTo>
                <a:cubicBezTo>
                  <a:pt x="1945" y="125"/>
                  <a:pt x="1945" y="125"/>
                  <a:pt x="1945" y="125"/>
                </a:cubicBezTo>
                <a:cubicBezTo>
                  <a:pt x="1946" y="124"/>
                  <a:pt x="1946" y="124"/>
                  <a:pt x="1946" y="124"/>
                </a:cubicBezTo>
                <a:cubicBezTo>
                  <a:pt x="1946" y="123"/>
                  <a:pt x="1946" y="123"/>
                  <a:pt x="1946" y="123"/>
                </a:cubicBezTo>
                <a:cubicBezTo>
                  <a:pt x="1945" y="122"/>
                  <a:pt x="1945" y="122"/>
                  <a:pt x="1945" y="122"/>
                </a:cubicBezTo>
                <a:cubicBezTo>
                  <a:pt x="1945" y="121"/>
                  <a:pt x="1945" y="121"/>
                  <a:pt x="1945" y="121"/>
                </a:cubicBezTo>
                <a:cubicBezTo>
                  <a:pt x="1946" y="121"/>
                  <a:pt x="1946" y="121"/>
                  <a:pt x="1946" y="121"/>
                </a:cubicBezTo>
                <a:cubicBezTo>
                  <a:pt x="1948" y="122"/>
                  <a:pt x="1948" y="122"/>
                  <a:pt x="1948" y="122"/>
                </a:cubicBezTo>
                <a:cubicBezTo>
                  <a:pt x="1948" y="123"/>
                  <a:pt x="1948" y="123"/>
                  <a:pt x="1948" y="123"/>
                </a:cubicBezTo>
                <a:cubicBezTo>
                  <a:pt x="1949" y="123"/>
                  <a:pt x="1949" y="123"/>
                  <a:pt x="1949" y="123"/>
                </a:cubicBezTo>
                <a:cubicBezTo>
                  <a:pt x="1950" y="125"/>
                  <a:pt x="1950" y="125"/>
                  <a:pt x="1950" y="125"/>
                </a:cubicBezTo>
                <a:cubicBezTo>
                  <a:pt x="1951" y="125"/>
                  <a:pt x="1951" y="125"/>
                  <a:pt x="1951" y="125"/>
                </a:cubicBezTo>
                <a:cubicBezTo>
                  <a:pt x="1952" y="125"/>
                  <a:pt x="1952" y="125"/>
                  <a:pt x="1952" y="125"/>
                </a:cubicBezTo>
                <a:cubicBezTo>
                  <a:pt x="1952" y="123"/>
                  <a:pt x="1952" y="123"/>
                  <a:pt x="1952" y="123"/>
                </a:cubicBezTo>
                <a:cubicBezTo>
                  <a:pt x="1951" y="122"/>
                  <a:pt x="1951" y="122"/>
                  <a:pt x="1951" y="122"/>
                </a:cubicBezTo>
                <a:cubicBezTo>
                  <a:pt x="1950" y="122"/>
                  <a:pt x="1950" y="122"/>
                  <a:pt x="1950" y="122"/>
                </a:cubicBezTo>
                <a:cubicBezTo>
                  <a:pt x="1949" y="121"/>
                  <a:pt x="1949" y="121"/>
                  <a:pt x="1949" y="121"/>
                </a:cubicBezTo>
                <a:cubicBezTo>
                  <a:pt x="1949" y="120"/>
                  <a:pt x="1949" y="120"/>
                  <a:pt x="1949" y="120"/>
                </a:cubicBezTo>
                <a:cubicBezTo>
                  <a:pt x="1950" y="121"/>
                  <a:pt x="1950" y="121"/>
                  <a:pt x="1950" y="121"/>
                </a:cubicBezTo>
                <a:cubicBezTo>
                  <a:pt x="1951" y="121"/>
                  <a:pt x="1951" y="121"/>
                  <a:pt x="1951" y="121"/>
                </a:cubicBezTo>
                <a:cubicBezTo>
                  <a:pt x="1953" y="119"/>
                  <a:pt x="1953" y="119"/>
                  <a:pt x="1953" y="119"/>
                </a:cubicBezTo>
                <a:cubicBezTo>
                  <a:pt x="1953" y="118"/>
                  <a:pt x="1953" y="118"/>
                  <a:pt x="1953" y="118"/>
                </a:cubicBezTo>
                <a:cubicBezTo>
                  <a:pt x="1953" y="117"/>
                  <a:pt x="1953" y="117"/>
                  <a:pt x="1953" y="117"/>
                </a:cubicBezTo>
                <a:cubicBezTo>
                  <a:pt x="1951" y="115"/>
                  <a:pt x="1951" y="115"/>
                  <a:pt x="1951" y="115"/>
                </a:cubicBezTo>
                <a:cubicBezTo>
                  <a:pt x="1950" y="116"/>
                  <a:pt x="1950" y="116"/>
                  <a:pt x="1950" y="116"/>
                </a:cubicBezTo>
                <a:cubicBezTo>
                  <a:pt x="1948" y="115"/>
                  <a:pt x="1948" y="115"/>
                  <a:pt x="1948" y="115"/>
                </a:cubicBezTo>
                <a:cubicBezTo>
                  <a:pt x="1947" y="113"/>
                  <a:pt x="1947" y="113"/>
                  <a:pt x="1947" y="113"/>
                </a:cubicBezTo>
                <a:cubicBezTo>
                  <a:pt x="1945" y="113"/>
                  <a:pt x="1945" y="113"/>
                  <a:pt x="1945" y="113"/>
                </a:cubicBezTo>
                <a:cubicBezTo>
                  <a:pt x="1941" y="110"/>
                  <a:pt x="1941" y="110"/>
                  <a:pt x="1941" y="110"/>
                </a:cubicBezTo>
                <a:cubicBezTo>
                  <a:pt x="1940" y="108"/>
                  <a:pt x="1940" y="108"/>
                  <a:pt x="1940" y="108"/>
                </a:cubicBezTo>
                <a:cubicBezTo>
                  <a:pt x="1938" y="108"/>
                  <a:pt x="1938" y="108"/>
                  <a:pt x="1938" y="108"/>
                </a:cubicBezTo>
                <a:cubicBezTo>
                  <a:pt x="1936" y="103"/>
                  <a:pt x="1936" y="103"/>
                  <a:pt x="1936" y="103"/>
                </a:cubicBezTo>
                <a:cubicBezTo>
                  <a:pt x="1932" y="99"/>
                  <a:pt x="1932" y="99"/>
                  <a:pt x="1932" y="99"/>
                </a:cubicBezTo>
                <a:cubicBezTo>
                  <a:pt x="1931" y="95"/>
                  <a:pt x="1931" y="95"/>
                  <a:pt x="1931" y="95"/>
                </a:cubicBezTo>
                <a:cubicBezTo>
                  <a:pt x="1929" y="92"/>
                  <a:pt x="1929" y="92"/>
                  <a:pt x="1929" y="92"/>
                </a:cubicBezTo>
                <a:cubicBezTo>
                  <a:pt x="1929" y="87"/>
                  <a:pt x="1929" y="87"/>
                  <a:pt x="1929" y="87"/>
                </a:cubicBezTo>
                <a:cubicBezTo>
                  <a:pt x="1927" y="84"/>
                  <a:pt x="1927" y="84"/>
                  <a:pt x="1927" y="84"/>
                </a:cubicBezTo>
                <a:cubicBezTo>
                  <a:pt x="1926" y="78"/>
                  <a:pt x="1926" y="78"/>
                  <a:pt x="1926" y="78"/>
                </a:cubicBezTo>
                <a:cubicBezTo>
                  <a:pt x="1926" y="77"/>
                  <a:pt x="1926" y="77"/>
                  <a:pt x="1926" y="77"/>
                </a:cubicBezTo>
                <a:cubicBezTo>
                  <a:pt x="1927" y="75"/>
                  <a:pt x="1927" y="75"/>
                  <a:pt x="1927" y="75"/>
                </a:cubicBezTo>
                <a:cubicBezTo>
                  <a:pt x="1927" y="74"/>
                  <a:pt x="1927" y="74"/>
                  <a:pt x="1927" y="74"/>
                </a:cubicBezTo>
                <a:cubicBezTo>
                  <a:pt x="1925" y="74"/>
                  <a:pt x="1925" y="74"/>
                  <a:pt x="1925" y="74"/>
                </a:cubicBezTo>
                <a:cubicBezTo>
                  <a:pt x="1923" y="74"/>
                  <a:pt x="1923" y="74"/>
                  <a:pt x="1923" y="74"/>
                </a:cubicBezTo>
                <a:cubicBezTo>
                  <a:pt x="1922" y="73"/>
                  <a:pt x="1922" y="73"/>
                  <a:pt x="1922" y="73"/>
                </a:cubicBezTo>
                <a:cubicBezTo>
                  <a:pt x="1923" y="73"/>
                  <a:pt x="1923" y="73"/>
                  <a:pt x="1923" y="73"/>
                </a:cubicBezTo>
                <a:cubicBezTo>
                  <a:pt x="1925" y="73"/>
                  <a:pt x="1925" y="73"/>
                  <a:pt x="1925" y="73"/>
                </a:cubicBezTo>
                <a:cubicBezTo>
                  <a:pt x="1928" y="72"/>
                  <a:pt x="1928" y="72"/>
                  <a:pt x="1928" y="72"/>
                </a:cubicBezTo>
                <a:cubicBezTo>
                  <a:pt x="1928" y="68"/>
                  <a:pt x="1928" y="68"/>
                  <a:pt x="1928" y="68"/>
                </a:cubicBezTo>
                <a:cubicBezTo>
                  <a:pt x="1928" y="66"/>
                  <a:pt x="1928" y="66"/>
                  <a:pt x="1928" y="66"/>
                </a:cubicBezTo>
                <a:cubicBezTo>
                  <a:pt x="1926" y="66"/>
                  <a:pt x="1926" y="66"/>
                  <a:pt x="1926" y="66"/>
                </a:cubicBezTo>
                <a:cubicBezTo>
                  <a:pt x="1924" y="67"/>
                  <a:pt x="1924" y="67"/>
                  <a:pt x="1924" y="67"/>
                </a:cubicBezTo>
                <a:cubicBezTo>
                  <a:pt x="1925" y="66"/>
                  <a:pt x="1925" y="66"/>
                  <a:pt x="1925" y="66"/>
                </a:cubicBezTo>
                <a:cubicBezTo>
                  <a:pt x="1927" y="65"/>
                  <a:pt x="1927" y="65"/>
                  <a:pt x="1927" y="65"/>
                </a:cubicBezTo>
                <a:cubicBezTo>
                  <a:pt x="1928" y="64"/>
                  <a:pt x="1928" y="64"/>
                  <a:pt x="1928" y="64"/>
                </a:cubicBezTo>
                <a:cubicBezTo>
                  <a:pt x="1927" y="63"/>
                  <a:pt x="1927" y="63"/>
                  <a:pt x="1927" y="63"/>
                </a:cubicBezTo>
                <a:cubicBezTo>
                  <a:pt x="1923" y="63"/>
                  <a:pt x="1923" y="63"/>
                  <a:pt x="1923" y="63"/>
                </a:cubicBezTo>
                <a:cubicBezTo>
                  <a:pt x="1918" y="62"/>
                  <a:pt x="1918" y="62"/>
                  <a:pt x="1918" y="62"/>
                </a:cubicBezTo>
                <a:cubicBezTo>
                  <a:pt x="1917" y="61"/>
                  <a:pt x="1917" y="61"/>
                  <a:pt x="1917" y="61"/>
                </a:cubicBezTo>
                <a:cubicBezTo>
                  <a:pt x="1915" y="61"/>
                  <a:pt x="1915" y="61"/>
                  <a:pt x="1915" y="61"/>
                </a:cubicBezTo>
                <a:cubicBezTo>
                  <a:pt x="1911" y="63"/>
                  <a:pt x="1911" y="63"/>
                  <a:pt x="1911" y="63"/>
                </a:cubicBezTo>
                <a:cubicBezTo>
                  <a:pt x="1908" y="63"/>
                  <a:pt x="1908" y="63"/>
                  <a:pt x="1908" y="63"/>
                </a:cubicBezTo>
                <a:cubicBezTo>
                  <a:pt x="1907" y="64"/>
                  <a:pt x="1907" y="64"/>
                  <a:pt x="1907" y="64"/>
                </a:cubicBezTo>
                <a:cubicBezTo>
                  <a:pt x="1904" y="66"/>
                  <a:pt x="1904" y="66"/>
                  <a:pt x="1904" y="66"/>
                </a:cubicBezTo>
                <a:cubicBezTo>
                  <a:pt x="1904" y="68"/>
                  <a:pt x="1904" y="68"/>
                  <a:pt x="1904" y="68"/>
                </a:cubicBezTo>
                <a:cubicBezTo>
                  <a:pt x="1903" y="70"/>
                  <a:pt x="1903" y="70"/>
                  <a:pt x="1903" y="70"/>
                </a:cubicBezTo>
                <a:cubicBezTo>
                  <a:pt x="1904" y="72"/>
                  <a:pt x="1904" y="72"/>
                  <a:pt x="1904" y="72"/>
                </a:cubicBezTo>
                <a:cubicBezTo>
                  <a:pt x="1905" y="72"/>
                  <a:pt x="1905" y="72"/>
                  <a:pt x="1905" y="72"/>
                </a:cubicBezTo>
                <a:cubicBezTo>
                  <a:pt x="1906" y="73"/>
                  <a:pt x="1906" y="73"/>
                  <a:pt x="1906" y="73"/>
                </a:cubicBezTo>
                <a:cubicBezTo>
                  <a:pt x="1906" y="74"/>
                  <a:pt x="1906" y="74"/>
                  <a:pt x="1906" y="74"/>
                </a:cubicBezTo>
                <a:cubicBezTo>
                  <a:pt x="1904" y="74"/>
                  <a:pt x="1904" y="74"/>
                  <a:pt x="1904" y="74"/>
                </a:cubicBezTo>
                <a:cubicBezTo>
                  <a:pt x="1902" y="74"/>
                  <a:pt x="1902" y="74"/>
                  <a:pt x="1902" y="74"/>
                </a:cubicBezTo>
                <a:cubicBezTo>
                  <a:pt x="1900" y="77"/>
                  <a:pt x="1900" y="77"/>
                  <a:pt x="1900" y="77"/>
                </a:cubicBezTo>
                <a:cubicBezTo>
                  <a:pt x="1900" y="79"/>
                  <a:pt x="1900" y="79"/>
                  <a:pt x="1900" y="79"/>
                </a:cubicBezTo>
                <a:cubicBezTo>
                  <a:pt x="1901" y="81"/>
                  <a:pt x="1901" y="81"/>
                  <a:pt x="1901" y="81"/>
                </a:cubicBezTo>
                <a:cubicBezTo>
                  <a:pt x="1903" y="80"/>
                  <a:pt x="1903" y="80"/>
                  <a:pt x="1903" y="80"/>
                </a:cubicBezTo>
                <a:cubicBezTo>
                  <a:pt x="1905" y="79"/>
                  <a:pt x="1905" y="79"/>
                  <a:pt x="1905" y="79"/>
                </a:cubicBezTo>
                <a:cubicBezTo>
                  <a:pt x="1906" y="80"/>
                  <a:pt x="1906" y="80"/>
                  <a:pt x="1906" y="80"/>
                </a:cubicBezTo>
                <a:cubicBezTo>
                  <a:pt x="1904" y="81"/>
                  <a:pt x="1904" y="81"/>
                  <a:pt x="1904" y="81"/>
                </a:cubicBezTo>
                <a:cubicBezTo>
                  <a:pt x="1903" y="83"/>
                  <a:pt x="1903" y="83"/>
                  <a:pt x="1903" y="83"/>
                </a:cubicBezTo>
                <a:cubicBezTo>
                  <a:pt x="1904" y="83"/>
                  <a:pt x="1904" y="83"/>
                  <a:pt x="1904" y="83"/>
                </a:cubicBezTo>
                <a:cubicBezTo>
                  <a:pt x="1906" y="81"/>
                  <a:pt x="1906" y="81"/>
                  <a:pt x="1906" y="81"/>
                </a:cubicBezTo>
                <a:cubicBezTo>
                  <a:pt x="1907" y="81"/>
                  <a:pt x="1907" y="81"/>
                  <a:pt x="1907" y="81"/>
                </a:cubicBezTo>
                <a:cubicBezTo>
                  <a:pt x="1908" y="82"/>
                  <a:pt x="1908" y="82"/>
                  <a:pt x="1908" y="82"/>
                </a:cubicBezTo>
                <a:cubicBezTo>
                  <a:pt x="1906" y="83"/>
                  <a:pt x="1906" y="83"/>
                  <a:pt x="1906" y="83"/>
                </a:cubicBezTo>
                <a:cubicBezTo>
                  <a:pt x="1906" y="85"/>
                  <a:pt x="1906" y="85"/>
                  <a:pt x="1906" y="85"/>
                </a:cubicBezTo>
                <a:cubicBezTo>
                  <a:pt x="1907" y="86"/>
                  <a:pt x="1907" y="86"/>
                  <a:pt x="1907" y="86"/>
                </a:cubicBezTo>
                <a:cubicBezTo>
                  <a:pt x="1909" y="86"/>
                  <a:pt x="1909" y="86"/>
                  <a:pt x="1909" y="86"/>
                </a:cubicBezTo>
                <a:cubicBezTo>
                  <a:pt x="1908" y="87"/>
                  <a:pt x="1908" y="87"/>
                  <a:pt x="1908" y="87"/>
                </a:cubicBezTo>
                <a:cubicBezTo>
                  <a:pt x="1907" y="87"/>
                  <a:pt x="1907" y="87"/>
                  <a:pt x="1907" y="87"/>
                </a:cubicBezTo>
                <a:cubicBezTo>
                  <a:pt x="1905" y="88"/>
                  <a:pt x="1905" y="88"/>
                  <a:pt x="1905" y="88"/>
                </a:cubicBezTo>
                <a:cubicBezTo>
                  <a:pt x="1905" y="90"/>
                  <a:pt x="1905" y="90"/>
                  <a:pt x="1905" y="90"/>
                </a:cubicBezTo>
                <a:cubicBezTo>
                  <a:pt x="1906" y="92"/>
                  <a:pt x="1906" y="92"/>
                  <a:pt x="1906" y="92"/>
                </a:cubicBezTo>
                <a:cubicBezTo>
                  <a:pt x="1905" y="92"/>
                  <a:pt x="1905" y="92"/>
                  <a:pt x="1905" y="92"/>
                </a:cubicBezTo>
                <a:cubicBezTo>
                  <a:pt x="1904" y="92"/>
                  <a:pt x="1904" y="92"/>
                  <a:pt x="1904" y="92"/>
                </a:cubicBezTo>
                <a:cubicBezTo>
                  <a:pt x="1903" y="92"/>
                  <a:pt x="1903" y="92"/>
                  <a:pt x="1903" y="92"/>
                </a:cubicBezTo>
                <a:cubicBezTo>
                  <a:pt x="1901" y="92"/>
                  <a:pt x="1901" y="92"/>
                  <a:pt x="1901" y="92"/>
                </a:cubicBezTo>
                <a:cubicBezTo>
                  <a:pt x="1900" y="92"/>
                  <a:pt x="1900" y="92"/>
                  <a:pt x="1900" y="92"/>
                </a:cubicBezTo>
                <a:cubicBezTo>
                  <a:pt x="1898" y="94"/>
                  <a:pt x="1898" y="94"/>
                  <a:pt x="1898" y="94"/>
                </a:cubicBezTo>
                <a:cubicBezTo>
                  <a:pt x="1898" y="96"/>
                  <a:pt x="1898" y="96"/>
                  <a:pt x="1898" y="96"/>
                </a:cubicBezTo>
                <a:lnTo>
                  <a:pt x="1899" y="98"/>
                </a:lnTo>
                <a:close/>
                <a:moveTo>
                  <a:pt x="1952" y="157"/>
                </a:moveTo>
                <a:cubicBezTo>
                  <a:pt x="1953" y="158"/>
                  <a:pt x="1953" y="158"/>
                  <a:pt x="1953" y="158"/>
                </a:cubicBezTo>
                <a:cubicBezTo>
                  <a:pt x="1954" y="158"/>
                  <a:pt x="1954" y="158"/>
                  <a:pt x="1954" y="158"/>
                </a:cubicBezTo>
                <a:cubicBezTo>
                  <a:pt x="1955" y="157"/>
                  <a:pt x="1955" y="157"/>
                  <a:pt x="1955" y="157"/>
                </a:cubicBezTo>
                <a:cubicBezTo>
                  <a:pt x="1953" y="157"/>
                  <a:pt x="1953" y="157"/>
                  <a:pt x="1953" y="157"/>
                </a:cubicBezTo>
                <a:lnTo>
                  <a:pt x="1952" y="157"/>
                </a:lnTo>
                <a:close/>
                <a:moveTo>
                  <a:pt x="968" y="126"/>
                </a:moveTo>
                <a:cubicBezTo>
                  <a:pt x="968" y="128"/>
                  <a:pt x="968" y="128"/>
                  <a:pt x="968" y="128"/>
                </a:cubicBezTo>
                <a:cubicBezTo>
                  <a:pt x="968" y="128"/>
                  <a:pt x="968" y="128"/>
                  <a:pt x="968" y="128"/>
                </a:cubicBezTo>
                <a:cubicBezTo>
                  <a:pt x="970" y="128"/>
                  <a:pt x="970" y="128"/>
                  <a:pt x="970" y="128"/>
                </a:cubicBezTo>
                <a:cubicBezTo>
                  <a:pt x="971" y="126"/>
                  <a:pt x="971" y="126"/>
                  <a:pt x="971" y="126"/>
                </a:cubicBezTo>
                <a:cubicBezTo>
                  <a:pt x="971" y="126"/>
                  <a:pt x="971" y="126"/>
                  <a:pt x="971" y="126"/>
                </a:cubicBezTo>
                <a:cubicBezTo>
                  <a:pt x="970" y="126"/>
                  <a:pt x="970" y="126"/>
                  <a:pt x="970" y="126"/>
                </a:cubicBezTo>
                <a:lnTo>
                  <a:pt x="968" y="126"/>
                </a:lnTo>
                <a:close/>
                <a:moveTo>
                  <a:pt x="827" y="254"/>
                </a:moveTo>
                <a:cubicBezTo>
                  <a:pt x="827" y="253"/>
                  <a:pt x="827" y="253"/>
                  <a:pt x="827" y="253"/>
                </a:cubicBezTo>
                <a:cubicBezTo>
                  <a:pt x="827" y="252"/>
                  <a:pt x="827" y="252"/>
                  <a:pt x="827" y="252"/>
                </a:cubicBezTo>
                <a:cubicBezTo>
                  <a:pt x="826" y="251"/>
                  <a:pt x="826" y="251"/>
                  <a:pt x="826" y="251"/>
                </a:cubicBezTo>
                <a:cubicBezTo>
                  <a:pt x="825" y="252"/>
                  <a:pt x="825" y="252"/>
                  <a:pt x="825" y="252"/>
                </a:cubicBezTo>
                <a:cubicBezTo>
                  <a:pt x="824" y="252"/>
                  <a:pt x="824" y="252"/>
                  <a:pt x="824" y="252"/>
                </a:cubicBezTo>
                <a:cubicBezTo>
                  <a:pt x="823" y="250"/>
                  <a:pt x="823" y="250"/>
                  <a:pt x="823" y="250"/>
                </a:cubicBezTo>
                <a:cubicBezTo>
                  <a:pt x="823" y="250"/>
                  <a:pt x="823" y="250"/>
                  <a:pt x="823" y="250"/>
                </a:cubicBezTo>
                <a:cubicBezTo>
                  <a:pt x="822" y="251"/>
                  <a:pt x="822" y="251"/>
                  <a:pt x="822" y="251"/>
                </a:cubicBezTo>
                <a:cubicBezTo>
                  <a:pt x="820" y="253"/>
                  <a:pt x="820" y="253"/>
                  <a:pt x="820" y="253"/>
                </a:cubicBezTo>
                <a:cubicBezTo>
                  <a:pt x="819" y="253"/>
                  <a:pt x="819" y="253"/>
                  <a:pt x="819" y="253"/>
                </a:cubicBezTo>
                <a:cubicBezTo>
                  <a:pt x="818" y="254"/>
                  <a:pt x="818" y="254"/>
                  <a:pt x="818" y="254"/>
                </a:cubicBezTo>
                <a:cubicBezTo>
                  <a:pt x="818" y="256"/>
                  <a:pt x="818" y="256"/>
                  <a:pt x="818" y="256"/>
                </a:cubicBezTo>
                <a:cubicBezTo>
                  <a:pt x="818" y="258"/>
                  <a:pt x="818" y="258"/>
                  <a:pt x="818" y="258"/>
                </a:cubicBezTo>
                <a:cubicBezTo>
                  <a:pt x="817" y="258"/>
                  <a:pt x="817" y="258"/>
                  <a:pt x="817" y="258"/>
                </a:cubicBezTo>
                <a:cubicBezTo>
                  <a:pt x="816" y="260"/>
                  <a:pt x="816" y="260"/>
                  <a:pt x="816" y="260"/>
                </a:cubicBezTo>
                <a:cubicBezTo>
                  <a:pt x="817" y="261"/>
                  <a:pt x="817" y="261"/>
                  <a:pt x="817" y="261"/>
                </a:cubicBezTo>
                <a:cubicBezTo>
                  <a:pt x="816" y="263"/>
                  <a:pt x="816" y="263"/>
                  <a:pt x="816" y="263"/>
                </a:cubicBezTo>
                <a:cubicBezTo>
                  <a:pt x="816" y="263"/>
                  <a:pt x="816" y="263"/>
                  <a:pt x="816" y="263"/>
                </a:cubicBezTo>
                <a:cubicBezTo>
                  <a:pt x="818" y="264"/>
                  <a:pt x="818" y="264"/>
                  <a:pt x="818" y="264"/>
                </a:cubicBezTo>
                <a:cubicBezTo>
                  <a:pt x="818" y="265"/>
                  <a:pt x="818" y="265"/>
                  <a:pt x="818" y="265"/>
                </a:cubicBezTo>
                <a:cubicBezTo>
                  <a:pt x="819" y="265"/>
                  <a:pt x="819" y="265"/>
                  <a:pt x="819" y="265"/>
                </a:cubicBezTo>
                <a:cubicBezTo>
                  <a:pt x="819" y="267"/>
                  <a:pt x="819" y="267"/>
                  <a:pt x="819" y="267"/>
                </a:cubicBezTo>
                <a:cubicBezTo>
                  <a:pt x="820" y="267"/>
                  <a:pt x="820" y="267"/>
                  <a:pt x="820" y="267"/>
                </a:cubicBezTo>
                <a:cubicBezTo>
                  <a:pt x="821" y="266"/>
                  <a:pt x="821" y="266"/>
                  <a:pt x="821" y="266"/>
                </a:cubicBezTo>
                <a:cubicBezTo>
                  <a:pt x="821" y="265"/>
                  <a:pt x="821" y="265"/>
                  <a:pt x="821" y="265"/>
                </a:cubicBezTo>
                <a:cubicBezTo>
                  <a:pt x="822" y="264"/>
                  <a:pt x="822" y="264"/>
                  <a:pt x="822" y="264"/>
                </a:cubicBezTo>
                <a:cubicBezTo>
                  <a:pt x="822" y="263"/>
                  <a:pt x="822" y="263"/>
                  <a:pt x="822" y="263"/>
                </a:cubicBezTo>
                <a:cubicBezTo>
                  <a:pt x="821" y="263"/>
                  <a:pt x="821" y="263"/>
                  <a:pt x="821" y="263"/>
                </a:cubicBezTo>
                <a:cubicBezTo>
                  <a:pt x="822" y="262"/>
                  <a:pt x="822" y="262"/>
                  <a:pt x="822" y="262"/>
                </a:cubicBezTo>
                <a:cubicBezTo>
                  <a:pt x="823" y="261"/>
                  <a:pt x="823" y="261"/>
                  <a:pt x="823" y="261"/>
                </a:cubicBezTo>
                <a:cubicBezTo>
                  <a:pt x="824" y="259"/>
                  <a:pt x="824" y="259"/>
                  <a:pt x="824" y="259"/>
                </a:cubicBezTo>
                <a:cubicBezTo>
                  <a:pt x="825" y="259"/>
                  <a:pt x="825" y="259"/>
                  <a:pt x="825" y="259"/>
                </a:cubicBezTo>
                <a:cubicBezTo>
                  <a:pt x="826" y="258"/>
                  <a:pt x="826" y="258"/>
                  <a:pt x="826" y="258"/>
                </a:cubicBezTo>
                <a:cubicBezTo>
                  <a:pt x="826" y="257"/>
                  <a:pt x="826" y="257"/>
                  <a:pt x="826" y="257"/>
                </a:cubicBezTo>
                <a:cubicBezTo>
                  <a:pt x="826" y="256"/>
                  <a:pt x="826" y="256"/>
                  <a:pt x="826" y="256"/>
                </a:cubicBezTo>
                <a:cubicBezTo>
                  <a:pt x="827" y="255"/>
                  <a:pt x="827" y="255"/>
                  <a:pt x="827" y="255"/>
                </a:cubicBezTo>
                <a:lnTo>
                  <a:pt x="827" y="254"/>
                </a:lnTo>
                <a:close/>
                <a:moveTo>
                  <a:pt x="840" y="250"/>
                </a:moveTo>
                <a:cubicBezTo>
                  <a:pt x="840" y="251"/>
                  <a:pt x="840" y="251"/>
                  <a:pt x="840" y="251"/>
                </a:cubicBezTo>
                <a:cubicBezTo>
                  <a:pt x="842" y="251"/>
                  <a:pt x="842" y="251"/>
                  <a:pt x="842" y="251"/>
                </a:cubicBezTo>
                <a:cubicBezTo>
                  <a:pt x="842" y="251"/>
                  <a:pt x="842" y="250"/>
                  <a:pt x="842" y="250"/>
                </a:cubicBezTo>
                <a:cubicBezTo>
                  <a:pt x="840" y="250"/>
                  <a:pt x="840" y="250"/>
                  <a:pt x="840" y="250"/>
                </a:cubicBezTo>
                <a:close/>
                <a:moveTo>
                  <a:pt x="826" y="225"/>
                </a:moveTo>
                <a:cubicBezTo>
                  <a:pt x="825" y="224"/>
                  <a:pt x="825" y="224"/>
                  <a:pt x="825" y="224"/>
                </a:cubicBezTo>
                <a:cubicBezTo>
                  <a:pt x="827" y="224"/>
                  <a:pt x="827" y="224"/>
                  <a:pt x="827" y="224"/>
                </a:cubicBezTo>
                <a:cubicBezTo>
                  <a:pt x="827" y="223"/>
                  <a:pt x="827" y="223"/>
                  <a:pt x="827" y="223"/>
                </a:cubicBezTo>
                <a:cubicBezTo>
                  <a:pt x="826" y="222"/>
                  <a:pt x="826" y="222"/>
                  <a:pt x="826" y="222"/>
                </a:cubicBezTo>
                <a:cubicBezTo>
                  <a:pt x="825" y="220"/>
                  <a:pt x="825" y="220"/>
                  <a:pt x="825" y="220"/>
                </a:cubicBezTo>
                <a:cubicBezTo>
                  <a:pt x="825" y="221"/>
                  <a:pt x="825" y="221"/>
                  <a:pt x="825" y="221"/>
                </a:cubicBezTo>
                <a:cubicBezTo>
                  <a:pt x="825" y="222"/>
                  <a:pt x="825" y="222"/>
                  <a:pt x="825" y="222"/>
                </a:cubicBezTo>
                <a:cubicBezTo>
                  <a:pt x="824" y="223"/>
                  <a:pt x="824" y="223"/>
                  <a:pt x="824" y="223"/>
                </a:cubicBezTo>
                <a:cubicBezTo>
                  <a:pt x="823" y="222"/>
                  <a:pt x="823" y="222"/>
                  <a:pt x="823" y="222"/>
                </a:cubicBezTo>
                <a:cubicBezTo>
                  <a:pt x="821" y="221"/>
                  <a:pt x="821" y="221"/>
                  <a:pt x="821" y="221"/>
                </a:cubicBezTo>
                <a:cubicBezTo>
                  <a:pt x="821" y="220"/>
                  <a:pt x="821" y="220"/>
                  <a:pt x="821" y="220"/>
                </a:cubicBezTo>
                <a:cubicBezTo>
                  <a:pt x="821" y="220"/>
                  <a:pt x="821" y="220"/>
                  <a:pt x="821" y="220"/>
                </a:cubicBezTo>
                <a:cubicBezTo>
                  <a:pt x="819" y="222"/>
                  <a:pt x="819" y="222"/>
                  <a:pt x="819" y="222"/>
                </a:cubicBezTo>
                <a:cubicBezTo>
                  <a:pt x="816" y="222"/>
                  <a:pt x="816" y="222"/>
                  <a:pt x="816" y="222"/>
                </a:cubicBezTo>
                <a:cubicBezTo>
                  <a:pt x="815" y="221"/>
                  <a:pt x="815" y="221"/>
                  <a:pt x="815" y="221"/>
                </a:cubicBezTo>
                <a:cubicBezTo>
                  <a:pt x="817" y="219"/>
                  <a:pt x="817" y="219"/>
                  <a:pt x="817" y="219"/>
                </a:cubicBezTo>
                <a:cubicBezTo>
                  <a:pt x="818" y="219"/>
                  <a:pt x="818" y="219"/>
                  <a:pt x="818" y="219"/>
                </a:cubicBezTo>
                <a:cubicBezTo>
                  <a:pt x="819" y="218"/>
                  <a:pt x="819" y="218"/>
                  <a:pt x="819" y="218"/>
                </a:cubicBezTo>
                <a:cubicBezTo>
                  <a:pt x="819" y="217"/>
                  <a:pt x="819" y="217"/>
                  <a:pt x="819" y="217"/>
                </a:cubicBezTo>
                <a:cubicBezTo>
                  <a:pt x="819" y="216"/>
                  <a:pt x="819" y="216"/>
                  <a:pt x="819" y="216"/>
                </a:cubicBezTo>
                <a:cubicBezTo>
                  <a:pt x="819" y="214"/>
                  <a:pt x="819" y="214"/>
                  <a:pt x="819" y="214"/>
                </a:cubicBezTo>
                <a:cubicBezTo>
                  <a:pt x="819" y="213"/>
                  <a:pt x="819" y="213"/>
                  <a:pt x="819" y="213"/>
                </a:cubicBezTo>
                <a:cubicBezTo>
                  <a:pt x="819" y="212"/>
                  <a:pt x="819" y="212"/>
                  <a:pt x="819" y="212"/>
                </a:cubicBezTo>
                <a:cubicBezTo>
                  <a:pt x="818" y="211"/>
                  <a:pt x="818" y="211"/>
                  <a:pt x="818" y="211"/>
                </a:cubicBezTo>
                <a:cubicBezTo>
                  <a:pt x="818" y="210"/>
                  <a:pt x="818" y="210"/>
                  <a:pt x="818" y="210"/>
                </a:cubicBezTo>
                <a:cubicBezTo>
                  <a:pt x="815" y="207"/>
                  <a:pt x="815" y="207"/>
                  <a:pt x="815" y="207"/>
                </a:cubicBezTo>
                <a:cubicBezTo>
                  <a:pt x="813" y="206"/>
                  <a:pt x="813" y="206"/>
                  <a:pt x="813" y="206"/>
                </a:cubicBezTo>
                <a:cubicBezTo>
                  <a:pt x="813" y="205"/>
                  <a:pt x="813" y="205"/>
                  <a:pt x="813" y="205"/>
                </a:cubicBezTo>
                <a:cubicBezTo>
                  <a:pt x="812" y="203"/>
                  <a:pt x="812" y="203"/>
                  <a:pt x="812" y="203"/>
                </a:cubicBezTo>
                <a:cubicBezTo>
                  <a:pt x="811" y="203"/>
                  <a:pt x="811" y="203"/>
                  <a:pt x="811" y="203"/>
                </a:cubicBezTo>
                <a:cubicBezTo>
                  <a:pt x="810" y="201"/>
                  <a:pt x="810" y="201"/>
                  <a:pt x="810" y="201"/>
                </a:cubicBezTo>
                <a:cubicBezTo>
                  <a:pt x="811" y="199"/>
                  <a:pt x="811" y="199"/>
                  <a:pt x="811" y="199"/>
                </a:cubicBezTo>
                <a:cubicBezTo>
                  <a:pt x="810" y="197"/>
                  <a:pt x="810" y="197"/>
                  <a:pt x="810" y="197"/>
                </a:cubicBezTo>
                <a:cubicBezTo>
                  <a:pt x="807" y="197"/>
                  <a:pt x="807" y="197"/>
                  <a:pt x="807" y="197"/>
                </a:cubicBezTo>
                <a:cubicBezTo>
                  <a:pt x="804" y="196"/>
                  <a:pt x="804" y="196"/>
                  <a:pt x="804" y="196"/>
                </a:cubicBezTo>
                <a:cubicBezTo>
                  <a:pt x="803" y="194"/>
                  <a:pt x="803" y="194"/>
                  <a:pt x="803" y="194"/>
                </a:cubicBezTo>
                <a:cubicBezTo>
                  <a:pt x="804" y="193"/>
                  <a:pt x="804" y="193"/>
                  <a:pt x="804" y="193"/>
                </a:cubicBezTo>
                <a:cubicBezTo>
                  <a:pt x="804" y="192"/>
                  <a:pt x="804" y="192"/>
                  <a:pt x="804" y="192"/>
                </a:cubicBezTo>
                <a:cubicBezTo>
                  <a:pt x="803" y="191"/>
                  <a:pt x="803" y="191"/>
                  <a:pt x="803" y="191"/>
                </a:cubicBezTo>
                <a:cubicBezTo>
                  <a:pt x="802" y="190"/>
                  <a:pt x="802" y="190"/>
                  <a:pt x="802" y="190"/>
                </a:cubicBezTo>
                <a:cubicBezTo>
                  <a:pt x="801" y="189"/>
                  <a:pt x="801" y="189"/>
                  <a:pt x="801" y="189"/>
                </a:cubicBezTo>
                <a:cubicBezTo>
                  <a:pt x="800" y="192"/>
                  <a:pt x="800" y="192"/>
                  <a:pt x="800" y="192"/>
                </a:cubicBezTo>
                <a:cubicBezTo>
                  <a:pt x="799" y="193"/>
                  <a:pt x="799" y="193"/>
                  <a:pt x="799" y="193"/>
                </a:cubicBezTo>
                <a:cubicBezTo>
                  <a:pt x="798" y="194"/>
                  <a:pt x="798" y="194"/>
                  <a:pt x="798" y="194"/>
                </a:cubicBezTo>
                <a:cubicBezTo>
                  <a:pt x="797" y="194"/>
                  <a:pt x="797" y="194"/>
                  <a:pt x="797" y="194"/>
                </a:cubicBezTo>
                <a:cubicBezTo>
                  <a:pt x="797" y="191"/>
                  <a:pt x="797" y="191"/>
                  <a:pt x="797" y="191"/>
                </a:cubicBezTo>
                <a:cubicBezTo>
                  <a:pt x="797" y="189"/>
                  <a:pt x="797" y="189"/>
                  <a:pt x="797" y="189"/>
                </a:cubicBezTo>
                <a:cubicBezTo>
                  <a:pt x="797" y="188"/>
                  <a:pt x="797" y="188"/>
                  <a:pt x="797" y="188"/>
                </a:cubicBezTo>
                <a:cubicBezTo>
                  <a:pt x="798" y="188"/>
                  <a:pt x="798" y="188"/>
                  <a:pt x="798" y="188"/>
                </a:cubicBezTo>
                <a:cubicBezTo>
                  <a:pt x="799" y="188"/>
                  <a:pt x="799" y="188"/>
                  <a:pt x="799" y="188"/>
                </a:cubicBezTo>
                <a:cubicBezTo>
                  <a:pt x="799" y="187"/>
                  <a:pt x="799" y="187"/>
                  <a:pt x="799" y="187"/>
                </a:cubicBezTo>
                <a:cubicBezTo>
                  <a:pt x="799" y="185"/>
                  <a:pt x="799" y="185"/>
                  <a:pt x="799" y="185"/>
                </a:cubicBezTo>
                <a:cubicBezTo>
                  <a:pt x="799" y="183"/>
                  <a:pt x="799" y="183"/>
                  <a:pt x="799" y="183"/>
                </a:cubicBezTo>
                <a:cubicBezTo>
                  <a:pt x="797" y="184"/>
                  <a:pt x="797" y="184"/>
                  <a:pt x="797" y="184"/>
                </a:cubicBezTo>
                <a:cubicBezTo>
                  <a:pt x="797" y="183"/>
                  <a:pt x="797" y="183"/>
                  <a:pt x="797" y="183"/>
                </a:cubicBezTo>
                <a:cubicBezTo>
                  <a:pt x="798" y="181"/>
                  <a:pt x="798" y="181"/>
                  <a:pt x="798" y="181"/>
                </a:cubicBezTo>
                <a:cubicBezTo>
                  <a:pt x="797" y="180"/>
                  <a:pt x="797" y="180"/>
                  <a:pt x="797" y="180"/>
                </a:cubicBezTo>
                <a:cubicBezTo>
                  <a:pt x="794" y="182"/>
                  <a:pt x="794" y="182"/>
                  <a:pt x="794" y="182"/>
                </a:cubicBezTo>
                <a:cubicBezTo>
                  <a:pt x="792" y="184"/>
                  <a:pt x="792" y="184"/>
                  <a:pt x="792" y="184"/>
                </a:cubicBezTo>
                <a:cubicBezTo>
                  <a:pt x="790" y="187"/>
                  <a:pt x="790" y="187"/>
                  <a:pt x="790" y="187"/>
                </a:cubicBezTo>
                <a:cubicBezTo>
                  <a:pt x="788" y="190"/>
                  <a:pt x="788" y="190"/>
                  <a:pt x="788" y="190"/>
                </a:cubicBezTo>
                <a:cubicBezTo>
                  <a:pt x="788" y="192"/>
                  <a:pt x="788" y="192"/>
                  <a:pt x="788" y="192"/>
                </a:cubicBezTo>
                <a:cubicBezTo>
                  <a:pt x="787" y="193"/>
                  <a:pt x="787" y="193"/>
                  <a:pt x="787" y="193"/>
                </a:cubicBezTo>
                <a:cubicBezTo>
                  <a:pt x="787" y="194"/>
                  <a:pt x="787" y="194"/>
                  <a:pt x="787" y="194"/>
                </a:cubicBezTo>
                <a:cubicBezTo>
                  <a:pt x="785" y="198"/>
                  <a:pt x="785" y="198"/>
                  <a:pt x="785" y="198"/>
                </a:cubicBezTo>
                <a:cubicBezTo>
                  <a:pt x="786" y="199"/>
                  <a:pt x="786" y="199"/>
                  <a:pt x="786" y="199"/>
                </a:cubicBezTo>
                <a:cubicBezTo>
                  <a:pt x="784" y="200"/>
                  <a:pt x="784" y="200"/>
                  <a:pt x="784" y="200"/>
                </a:cubicBezTo>
                <a:cubicBezTo>
                  <a:pt x="784" y="201"/>
                  <a:pt x="784" y="201"/>
                  <a:pt x="784" y="201"/>
                </a:cubicBezTo>
                <a:cubicBezTo>
                  <a:pt x="784" y="203"/>
                  <a:pt x="784" y="203"/>
                  <a:pt x="784" y="203"/>
                </a:cubicBezTo>
                <a:cubicBezTo>
                  <a:pt x="781" y="205"/>
                  <a:pt x="781" y="205"/>
                  <a:pt x="781" y="205"/>
                </a:cubicBezTo>
                <a:cubicBezTo>
                  <a:pt x="780" y="207"/>
                  <a:pt x="780" y="207"/>
                  <a:pt x="780" y="207"/>
                </a:cubicBezTo>
                <a:cubicBezTo>
                  <a:pt x="780" y="210"/>
                  <a:pt x="780" y="210"/>
                  <a:pt x="780" y="210"/>
                </a:cubicBezTo>
                <a:cubicBezTo>
                  <a:pt x="780" y="211"/>
                  <a:pt x="780" y="211"/>
                  <a:pt x="780" y="211"/>
                </a:cubicBezTo>
                <a:cubicBezTo>
                  <a:pt x="780" y="214"/>
                  <a:pt x="780" y="214"/>
                  <a:pt x="780" y="214"/>
                </a:cubicBezTo>
                <a:cubicBezTo>
                  <a:pt x="779" y="215"/>
                  <a:pt x="779" y="215"/>
                  <a:pt x="779" y="215"/>
                </a:cubicBezTo>
                <a:cubicBezTo>
                  <a:pt x="776" y="215"/>
                  <a:pt x="776" y="215"/>
                  <a:pt x="776" y="215"/>
                </a:cubicBezTo>
                <a:cubicBezTo>
                  <a:pt x="773" y="217"/>
                  <a:pt x="773" y="217"/>
                  <a:pt x="773" y="217"/>
                </a:cubicBezTo>
                <a:cubicBezTo>
                  <a:pt x="773" y="218"/>
                  <a:pt x="773" y="218"/>
                  <a:pt x="773" y="218"/>
                </a:cubicBezTo>
                <a:cubicBezTo>
                  <a:pt x="772" y="222"/>
                  <a:pt x="772" y="222"/>
                  <a:pt x="772" y="222"/>
                </a:cubicBezTo>
                <a:cubicBezTo>
                  <a:pt x="772" y="224"/>
                  <a:pt x="772" y="224"/>
                  <a:pt x="772" y="224"/>
                </a:cubicBezTo>
                <a:cubicBezTo>
                  <a:pt x="772" y="224"/>
                  <a:pt x="773" y="224"/>
                  <a:pt x="773" y="224"/>
                </a:cubicBezTo>
                <a:cubicBezTo>
                  <a:pt x="774" y="222"/>
                  <a:pt x="774" y="222"/>
                  <a:pt x="774" y="222"/>
                </a:cubicBezTo>
                <a:cubicBezTo>
                  <a:pt x="775" y="222"/>
                  <a:pt x="775" y="222"/>
                  <a:pt x="775" y="222"/>
                </a:cubicBezTo>
                <a:cubicBezTo>
                  <a:pt x="775" y="222"/>
                  <a:pt x="775" y="222"/>
                  <a:pt x="775" y="222"/>
                </a:cubicBezTo>
                <a:cubicBezTo>
                  <a:pt x="777" y="223"/>
                  <a:pt x="777" y="223"/>
                  <a:pt x="777" y="223"/>
                </a:cubicBezTo>
                <a:cubicBezTo>
                  <a:pt x="778" y="223"/>
                  <a:pt x="778" y="223"/>
                  <a:pt x="778" y="223"/>
                </a:cubicBezTo>
                <a:cubicBezTo>
                  <a:pt x="779" y="223"/>
                  <a:pt x="779" y="223"/>
                  <a:pt x="779" y="223"/>
                </a:cubicBezTo>
                <a:cubicBezTo>
                  <a:pt x="780" y="223"/>
                  <a:pt x="780" y="223"/>
                  <a:pt x="780" y="223"/>
                </a:cubicBezTo>
                <a:cubicBezTo>
                  <a:pt x="781" y="223"/>
                  <a:pt x="781" y="223"/>
                  <a:pt x="781" y="223"/>
                </a:cubicBezTo>
                <a:cubicBezTo>
                  <a:pt x="781" y="225"/>
                  <a:pt x="781" y="225"/>
                  <a:pt x="781" y="225"/>
                </a:cubicBezTo>
                <a:cubicBezTo>
                  <a:pt x="780" y="227"/>
                  <a:pt x="780" y="227"/>
                  <a:pt x="780" y="227"/>
                </a:cubicBezTo>
                <a:cubicBezTo>
                  <a:pt x="780" y="228"/>
                  <a:pt x="780" y="228"/>
                  <a:pt x="780" y="228"/>
                </a:cubicBezTo>
                <a:cubicBezTo>
                  <a:pt x="779" y="230"/>
                  <a:pt x="779" y="230"/>
                  <a:pt x="779" y="230"/>
                </a:cubicBezTo>
                <a:cubicBezTo>
                  <a:pt x="779" y="232"/>
                  <a:pt x="779" y="232"/>
                  <a:pt x="779" y="232"/>
                </a:cubicBezTo>
                <a:cubicBezTo>
                  <a:pt x="779" y="233"/>
                  <a:pt x="779" y="233"/>
                  <a:pt x="779" y="233"/>
                </a:cubicBezTo>
                <a:cubicBezTo>
                  <a:pt x="780" y="233"/>
                  <a:pt x="780" y="233"/>
                  <a:pt x="780" y="233"/>
                </a:cubicBezTo>
                <a:cubicBezTo>
                  <a:pt x="781" y="233"/>
                  <a:pt x="781" y="233"/>
                  <a:pt x="781" y="233"/>
                </a:cubicBezTo>
                <a:cubicBezTo>
                  <a:pt x="783" y="233"/>
                  <a:pt x="783" y="233"/>
                  <a:pt x="783" y="233"/>
                </a:cubicBezTo>
                <a:cubicBezTo>
                  <a:pt x="784" y="233"/>
                  <a:pt x="784" y="233"/>
                  <a:pt x="784" y="233"/>
                </a:cubicBezTo>
                <a:cubicBezTo>
                  <a:pt x="785" y="233"/>
                  <a:pt x="785" y="233"/>
                  <a:pt x="785" y="233"/>
                </a:cubicBezTo>
                <a:cubicBezTo>
                  <a:pt x="786" y="232"/>
                  <a:pt x="786" y="232"/>
                  <a:pt x="786" y="232"/>
                </a:cubicBezTo>
                <a:cubicBezTo>
                  <a:pt x="787" y="231"/>
                  <a:pt x="787" y="231"/>
                  <a:pt x="787" y="231"/>
                </a:cubicBezTo>
                <a:cubicBezTo>
                  <a:pt x="789" y="231"/>
                  <a:pt x="789" y="231"/>
                  <a:pt x="789" y="231"/>
                </a:cubicBezTo>
                <a:cubicBezTo>
                  <a:pt x="790" y="230"/>
                  <a:pt x="790" y="230"/>
                  <a:pt x="790" y="230"/>
                </a:cubicBezTo>
                <a:cubicBezTo>
                  <a:pt x="791" y="227"/>
                  <a:pt x="791" y="227"/>
                  <a:pt x="791" y="227"/>
                </a:cubicBezTo>
                <a:cubicBezTo>
                  <a:pt x="792" y="226"/>
                  <a:pt x="792" y="226"/>
                  <a:pt x="792" y="226"/>
                </a:cubicBezTo>
                <a:cubicBezTo>
                  <a:pt x="793" y="225"/>
                  <a:pt x="793" y="225"/>
                  <a:pt x="793" y="225"/>
                </a:cubicBezTo>
                <a:cubicBezTo>
                  <a:pt x="794" y="225"/>
                  <a:pt x="794" y="225"/>
                  <a:pt x="794" y="225"/>
                </a:cubicBezTo>
                <a:cubicBezTo>
                  <a:pt x="795" y="225"/>
                  <a:pt x="795" y="225"/>
                  <a:pt x="795" y="225"/>
                </a:cubicBezTo>
                <a:cubicBezTo>
                  <a:pt x="796" y="224"/>
                  <a:pt x="796" y="224"/>
                  <a:pt x="796" y="224"/>
                </a:cubicBezTo>
                <a:cubicBezTo>
                  <a:pt x="797" y="224"/>
                  <a:pt x="797" y="224"/>
                  <a:pt x="797" y="224"/>
                </a:cubicBezTo>
                <a:cubicBezTo>
                  <a:pt x="799" y="224"/>
                  <a:pt x="799" y="224"/>
                  <a:pt x="799" y="224"/>
                </a:cubicBezTo>
                <a:cubicBezTo>
                  <a:pt x="799" y="221"/>
                  <a:pt x="799" y="221"/>
                  <a:pt x="799" y="221"/>
                </a:cubicBezTo>
                <a:cubicBezTo>
                  <a:pt x="799" y="219"/>
                  <a:pt x="799" y="219"/>
                  <a:pt x="799" y="219"/>
                </a:cubicBezTo>
                <a:cubicBezTo>
                  <a:pt x="801" y="218"/>
                  <a:pt x="801" y="218"/>
                  <a:pt x="801" y="218"/>
                </a:cubicBezTo>
                <a:cubicBezTo>
                  <a:pt x="802" y="216"/>
                  <a:pt x="802" y="216"/>
                  <a:pt x="802" y="216"/>
                </a:cubicBezTo>
                <a:cubicBezTo>
                  <a:pt x="803" y="216"/>
                  <a:pt x="803" y="216"/>
                  <a:pt x="803" y="216"/>
                </a:cubicBezTo>
                <a:cubicBezTo>
                  <a:pt x="804" y="217"/>
                  <a:pt x="804" y="217"/>
                  <a:pt x="804" y="217"/>
                </a:cubicBezTo>
                <a:cubicBezTo>
                  <a:pt x="805" y="216"/>
                  <a:pt x="805" y="216"/>
                  <a:pt x="805" y="216"/>
                </a:cubicBezTo>
                <a:cubicBezTo>
                  <a:pt x="806" y="216"/>
                  <a:pt x="806" y="216"/>
                  <a:pt x="806" y="216"/>
                </a:cubicBezTo>
                <a:cubicBezTo>
                  <a:pt x="807" y="216"/>
                  <a:pt x="807" y="216"/>
                  <a:pt x="807" y="216"/>
                </a:cubicBezTo>
                <a:cubicBezTo>
                  <a:pt x="807" y="218"/>
                  <a:pt x="807" y="218"/>
                  <a:pt x="807" y="218"/>
                </a:cubicBezTo>
                <a:cubicBezTo>
                  <a:pt x="806" y="219"/>
                  <a:pt x="806" y="219"/>
                  <a:pt x="806" y="219"/>
                </a:cubicBezTo>
                <a:cubicBezTo>
                  <a:pt x="805" y="220"/>
                  <a:pt x="805" y="220"/>
                  <a:pt x="805" y="220"/>
                </a:cubicBezTo>
                <a:cubicBezTo>
                  <a:pt x="807" y="221"/>
                  <a:pt x="807" y="221"/>
                  <a:pt x="807" y="221"/>
                </a:cubicBezTo>
                <a:cubicBezTo>
                  <a:pt x="809" y="221"/>
                  <a:pt x="809" y="221"/>
                  <a:pt x="809" y="221"/>
                </a:cubicBezTo>
                <a:cubicBezTo>
                  <a:pt x="811" y="222"/>
                  <a:pt x="811" y="222"/>
                  <a:pt x="811" y="222"/>
                </a:cubicBezTo>
                <a:cubicBezTo>
                  <a:pt x="811" y="223"/>
                  <a:pt x="811" y="223"/>
                  <a:pt x="811" y="223"/>
                </a:cubicBezTo>
                <a:cubicBezTo>
                  <a:pt x="810" y="225"/>
                  <a:pt x="810" y="225"/>
                  <a:pt x="810" y="225"/>
                </a:cubicBezTo>
                <a:cubicBezTo>
                  <a:pt x="809" y="225"/>
                  <a:pt x="809" y="225"/>
                  <a:pt x="809" y="225"/>
                </a:cubicBezTo>
                <a:cubicBezTo>
                  <a:pt x="809" y="228"/>
                  <a:pt x="809" y="228"/>
                  <a:pt x="809" y="228"/>
                </a:cubicBezTo>
                <a:cubicBezTo>
                  <a:pt x="810" y="228"/>
                  <a:pt x="810" y="228"/>
                  <a:pt x="810" y="228"/>
                </a:cubicBezTo>
                <a:cubicBezTo>
                  <a:pt x="811" y="228"/>
                  <a:pt x="811" y="228"/>
                  <a:pt x="811" y="228"/>
                </a:cubicBezTo>
                <a:cubicBezTo>
                  <a:pt x="812" y="228"/>
                  <a:pt x="812" y="228"/>
                  <a:pt x="812" y="228"/>
                </a:cubicBezTo>
                <a:cubicBezTo>
                  <a:pt x="813" y="228"/>
                  <a:pt x="813" y="228"/>
                  <a:pt x="813" y="228"/>
                </a:cubicBezTo>
                <a:cubicBezTo>
                  <a:pt x="814" y="228"/>
                  <a:pt x="814" y="228"/>
                  <a:pt x="814" y="228"/>
                </a:cubicBezTo>
                <a:cubicBezTo>
                  <a:pt x="814" y="229"/>
                  <a:pt x="814" y="229"/>
                  <a:pt x="814" y="229"/>
                </a:cubicBezTo>
                <a:cubicBezTo>
                  <a:pt x="816" y="229"/>
                  <a:pt x="816" y="229"/>
                  <a:pt x="816" y="229"/>
                </a:cubicBezTo>
                <a:cubicBezTo>
                  <a:pt x="817" y="230"/>
                  <a:pt x="817" y="230"/>
                  <a:pt x="817" y="230"/>
                </a:cubicBezTo>
                <a:cubicBezTo>
                  <a:pt x="818" y="230"/>
                  <a:pt x="818" y="230"/>
                  <a:pt x="818" y="230"/>
                </a:cubicBezTo>
                <a:cubicBezTo>
                  <a:pt x="821" y="232"/>
                  <a:pt x="821" y="232"/>
                  <a:pt x="821" y="232"/>
                </a:cubicBezTo>
                <a:cubicBezTo>
                  <a:pt x="822" y="231"/>
                  <a:pt x="822" y="231"/>
                  <a:pt x="822" y="231"/>
                </a:cubicBezTo>
                <a:cubicBezTo>
                  <a:pt x="823" y="229"/>
                  <a:pt x="823" y="229"/>
                  <a:pt x="823" y="229"/>
                </a:cubicBezTo>
                <a:cubicBezTo>
                  <a:pt x="824" y="229"/>
                  <a:pt x="824" y="229"/>
                  <a:pt x="824" y="229"/>
                </a:cubicBezTo>
                <a:cubicBezTo>
                  <a:pt x="826" y="227"/>
                  <a:pt x="826" y="227"/>
                  <a:pt x="826" y="227"/>
                </a:cubicBezTo>
                <a:cubicBezTo>
                  <a:pt x="827" y="227"/>
                  <a:pt x="827" y="227"/>
                  <a:pt x="827" y="227"/>
                </a:cubicBezTo>
                <a:cubicBezTo>
                  <a:pt x="828" y="226"/>
                  <a:pt x="828" y="226"/>
                  <a:pt x="828" y="226"/>
                </a:cubicBezTo>
                <a:lnTo>
                  <a:pt x="826" y="225"/>
                </a:lnTo>
                <a:close/>
                <a:moveTo>
                  <a:pt x="848" y="236"/>
                </a:moveTo>
                <a:cubicBezTo>
                  <a:pt x="847" y="236"/>
                  <a:pt x="847" y="236"/>
                  <a:pt x="847" y="236"/>
                </a:cubicBezTo>
                <a:cubicBezTo>
                  <a:pt x="845" y="236"/>
                  <a:pt x="845" y="236"/>
                  <a:pt x="845" y="236"/>
                </a:cubicBezTo>
                <a:cubicBezTo>
                  <a:pt x="844" y="235"/>
                  <a:pt x="844" y="235"/>
                  <a:pt x="844" y="235"/>
                </a:cubicBezTo>
                <a:cubicBezTo>
                  <a:pt x="843" y="233"/>
                  <a:pt x="843" y="233"/>
                  <a:pt x="843" y="233"/>
                </a:cubicBezTo>
                <a:cubicBezTo>
                  <a:pt x="842" y="234"/>
                  <a:pt x="842" y="234"/>
                  <a:pt x="842" y="234"/>
                </a:cubicBezTo>
                <a:cubicBezTo>
                  <a:pt x="840" y="234"/>
                  <a:pt x="840" y="234"/>
                  <a:pt x="840" y="234"/>
                </a:cubicBezTo>
                <a:cubicBezTo>
                  <a:pt x="840" y="234"/>
                  <a:pt x="840" y="234"/>
                  <a:pt x="840" y="234"/>
                </a:cubicBezTo>
                <a:cubicBezTo>
                  <a:pt x="839" y="235"/>
                  <a:pt x="839" y="235"/>
                  <a:pt x="839" y="235"/>
                </a:cubicBezTo>
                <a:cubicBezTo>
                  <a:pt x="840" y="236"/>
                  <a:pt x="840" y="236"/>
                  <a:pt x="840" y="236"/>
                </a:cubicBezTo>
                <a:cubicBezTo>
                  <a:pt x="841" y="237"/>
                  <a:pt x="841" y="237"/>
                  <a:pt x="841" y="237"/>
                </a:cubicBezTo>
                <a:cubicBezTo>
                  <a:pt x="842" y="240"/>
                  <a:pt x="842" y="240"/>
                  <a:pt x="842" y="240"/>
                </a:cubicBezTo>
                <a:cubicBezTo>
                  <a:pt x="843" y="240"/>
                  <a:pt x="843" y="240"/>
                  <a:pt x="843" y="240"/>
                </a:cubicBezTo>
                <a:cubicBezTo>
                  <a:pt x="843" y="242"/>
                  <a:pt x="843" y="242"/>
                  <a:pt x="843" y="242"/>
                </a:cubicBezTo>
                <a:cubicBezTo>
                  <a:pt x="844" y="242"/>
                  <a:pt x="844" y="242"/>
                  <a:pt x="844" y="242"/>
                </a:cubicBezTo>
                <a:cubicBezTo>
                  <a:pt x="845" y="242"/>
                  <a:pt x="845" y="242"/>
                  <a:pt x="845" y="242"/>
                </a:cubicBezTo>
                <a:cubicBezTo>
                  <a:pt x="846" y="241"/>
                  <a:pt x="846" y="241"/>
                  <a:pt x="846" y="241"/>
                </a:cubicBezTo>
                <a:cubicBezTo>
                  <a:pt x="847" y="241"/>
                  <a:pt x="847" y="241"/>
                  <a:pt x="847" y="241"/>
                </a:cubicBezTo>
                <a:cubicBezTo>
                  <a:pt x="848" y="241"/>
                  <a:pt x="848" y="241"/>
                  <a:pt x="848" y="241"/>
                </a:cubicBezTo>
                <a:cubicBezTo>
                  <a:pt x="848" y="240"/>
                  <a:pt x="848" y="240"/>
                  <a:pt x="848" y="240"/>
                </a:cubicBezTo>
                <a:cubicBezTo>
                  <a:pt x="848" y="239"/>
                  <a:pt x="848" y="239"/>
                  <a:pt x="848" y="239"/>
                </a:cubicBezTo>
                <a:lnTo>
                  <a:pt x="848" y="236"/>
                </a:lnTo>
                <a:close/>
                <a:moveTo>
                  <a:pt x="789" y="253"/>
                </a:moveTo>
                <a:cubicBezTo>
                  <a:pt x="789" y="253"/>
                  <a:pt x="789" y="254"/>
                  <a:pt x="789" y="254"/>
                </a:cubicBezTo>
                <a:cubicBezTo>
                  <a:pt x="790" y="254"/>
                  <a:pt x="790" y="254"/>
                  <a:pt x="790" y="254"/>
                </a:cubicBezTo>
                <a:cubicBezTo>
                  <a:pt x="792" y="251"/>
                  <a:pt x="792" y="251"/>
                  <a:pt x="792" y="251"/>
                </a:cubicBezTo>
                <a:cubicBezTo>
                  <a:pt x="793" y="251"/>
                  <a:pt x="793" y="251"/>
                  <a:pt x="793" y="251"/>
                </a:cubicBezTo>
                <a:cubicBezTo>
                  <a:pt x="794" y="252"/>
                  <a:pt x="794" y="252"/>
                  <a:pt x="794" y="252"/>
                </a:cubicBezTo>
                <a:cubicBezTo>
                  <a:pt x="794" y="253"/>
                  <a:pt x="794" y="253"/>
                  <a:pt x="794" y="253"/>
                </a:cubicBezTo>
                <a:cubicBezTo>
                  <a:pt x="796" y="253"/>
                  <a:pt x="796" y="253"/>
                  <a:pt x="796" y="253"/>
                </a:cubicBezTo>
                <a:cubicBezTo>
                  <a:pt x="799" y="250"/>
                  <a:pt x="799" y="250"/>
                  <a:pt x="799" y="250"/>
                </a:cubicBezTo>
                <a:cubicBezTo>
                  <a:pt x="800" y="250"/>
                  <a:pt x="800" y="250"/>
                  <a:pt x="800" y="250"/>
                </a:cubicBezTo>
                <a:cubicBezTo>
                  <a:pt x="802" y="249"/>
                  <a:pt x="802" y="249"/>
                  <a:pt x="802" y="249"/>
                </a:cubicBezTo>
                <a:cubicBezTo>
                  <a:pt x="803" y="246"/>
                  <a:pt x="803" y="246"/>
                  <a:pt x="803" y="246"/>
                </a:cubicBezTo>
                <a:cubicBezTo>
                  <a:pt x="805" y="246"/>
                  <a:pt x="805" y="246"/>
                  <a:pt x="805" y="246"/>
                </a:cubicBezTo>
                <a:cubicBezTo>
                  <a:pt x="807" y="245"/>
                  <a:pt x="807" y="245"/>
                  <a:pt x="807" y="245"/>
                </a:cubicBezTo>
                <a:cubicBezTo>
                  <a:pt x="807" y="243"/>
                  <a:pt x="807" y="243"/>
                  <a:pt x="807" y="243"/>
                </a:cubicBezTo>
                <a:cubicBezTo>
                  <a:pt x="809" y="241"/>
                  <a:pt x="809" y="241"/>
                  <a:pt x="809" y="241"/>
                </a:cubicBezTo>
                <a:cubicBezTo>
                  <a:pt x="808" y="241"/>
                  <a:pt x="808" y="241"/>
                  <a:pt x="808" y="241"/>
                </a:cubicBezTo>
                <a:cubicBezTo>
                  <a:pt x="806" y="241"/>
                  <a:pt x="806" y="241"/>
                  <a:pt x="806" y="241"/>
                </a:cubicBezTo>
                <a:cubicBezTo>
                  <a:pt x="806" y="240"/>
                  <a:pt x="806" y="240"/>
                  <a:pt x="806" y="240"/>
                </a:cubicBezTo>
                <a:cubicBezTo>
                  <a:pt x="804" y="240"/>
                  <a:pt x="804" y="240"/>
                  <a:pt x="804" y="240"/>
                </a:cubicBezTo>
                <a:cubicBezTo>
                  <a:pt x="803" y="241"/>
                  <a:pt x="803" y="241"/>
                  <a:pt x="803" y="241"/>
                </a:cubicBezTo>
                <a:cubicBezTo>
                  <a:pt x="802" y="240"/>
                  <a:pt x="802" y="240"/>
                  <a:pt x="802" y="240"/>
                </a:cubicBezTo>
                <a:cubicBezTo>
                  <a:pt x="801" y="241"/>
                  <a:pt x="801" y="241"/>
                  <a:pt x="801" y="241"/>
                </a:cubicBezTo>
                <a:cubicBezTo>
                  <a:pt x="800" y="242"/>
                  <a:pt x="800" y="242"/>
                  <a:pt x="800" y="242"/>
                </a:cubicBezTo>
                <a:cubicBezTo>
                  <a:pt x="798" y="241"/>
                  <a:pt x="798" y="241"/>
                  <a:pt x="798" y="241"/>
                </a:cubicBezTo>
                <a:cubicBezTo>
                  <a:pt x="797" y="240"/>
                  <a:pt x="797" y="240"/>
                  <a:pt x="797" y="240"/>
                </a:cubicBezTo>
                <a:cubicBezTo>
                  <a:pt x="797" y="240"/>
                  <a:pt x="797" y="240"/>
                  <a:pt x="797" y="240"/>
                </a:cubicBezTo>
                <a:cubicBezTo>
                  <a:pt x="795" y="241"/>
                  <a:pt x="795" y="241"/>
                  <a:pt x="795" y="241"/>
                </a:cubicBezTo>
                <a:cubicBezTo>
                  <a:pt x="793" y="243"/>
                  <a:pt x="793" y="243"/>
                  <a:pt x="793" y="243"/>
                </a:cubicBezTo>
                <a:cubicBezTo>
                  <a:pt x="793" y="244"/>
                  <a:pt x="793" y="244"/>
                  <a:pt x="793" y="244"/>
                </a:cubicBezTo>
                <a:cubicBezTo>
                  <a:pt x="792" y="245"/>
                  <a:pt x="792" y="245"/>
                  <a:pt x="792" y="245"/>
                </a:cubicBezTo>
                <a:cubicBezTo>
                  <a:pt x="788" y="246"/>
                  <a:pt x="788" y="246"/>
                  <a:pt x="788" y="246"/>
                </a:cubicBezTo>
                <a:cubicBezTo>
                  <a:pt x="788" y="247"/>
                  <a:pt x="788" y="247"/>
                  <a:pt x="788" y="247"/>
                </a:cubicBezTo>
                <a:cubicBezTo>
                  <a:pt x="789" y="248"/>
                  <a:pt x="789" y="248"/>
                  <a:pt x="789" y="248"/>
                </a:cubicBezTo>
                <a:cubicBezTo>
                  <a:pt x="789" y="250"/>
                  <a:pt x="789" y="250"/>
                  <a:pt x="789" y="250"/>
                </a:cubicBezTo>
                <a:cubicBezTo>
                  <a:pt x="789" y="252"/>
                  <a:pt x="789" y="252"/>
                  <a:pt x="789" y="252"/>
                </a:cubicBezTo>
                <a:lnTo>
                  <a:pt x="789" y="253"/>
                </a:lnTo>
                <a:close/>
                <a:moveTo>
                  <a:pt x="803" y="178"/>
                </a:moveTo>
                <a:cubicBezTo>
                  <a:pt x="802" y="178"/>
                  <a:pt x="802" y="178"/>
                  <a:pt x="802" y="178"/>
                </a:cubicBezTo>
                <a:cubicBezTo>
                  <a:pt x="801" y="180"/>
                  <a:pt x="801" y="180"/>
                  <a:pt x="801" y="180"/>
                </a:cubicBezTo>
                <a:cubicBezTo>
                  <a:pt x="801" y="183"/>
                  <a:pt x="801" y="183"/>
                  <a:pt x="801" y="183"/>
                </a:cubicBezTo>
                <a:cubicBezTo>
                  <a:pt x="801" y="184"/>
                  <a:pt x="801" y="184"/>
                  <a:pt x="801" y="184"/>
                </a:cubicBezTo>
                <a:cubicBezTo>
                  <a:pt x="801" y="185"/>
                  <a:pt x="801" y="185"/>
                  <a:pt x="801" y="185"/>
                </a:cubicBezTo>
                <a:cubicBezTo>
                  <a:pt x="801" y="187"/>
                  <a:pt x="801" y="187"/>
                  <a:pt x="801" y="187"/>
                </a:cubicBezTo>
                <a:cubicBezTo>
                  <a:pt x="802" y="186"/>
                  <a:pt x="802" y="186"/>
                  <a:pt x="802" y="186"/>
                </a:cubicBezTo>
                <a:cubicBezTo>
                  <a:pt x="804" y="183"/>
                  <a:pt x="804" y="183"/>
                  <a:pt x="804" y="183"/>
                </a:cubicBezTo>
                <a:cubicBezTo>
                  <a:pt x="803" y="182"/>
                  <a:pt x="803" y="182"/>
                  <a:pt x="803" y="182"/>
                </a:cubicBezTo>
                <a:cubicBezTo>
                  <a:pt x="803" y="181"/>
                  <a:pt x="803" y="181"/>
                  <a:pt x="803" y="181"/>
                </a:cubicBezTo>
                <a:cubicBezTo>
                  <a:pt x="804" y="180"/>
                  <a:pt x="804" y="180"/>
                  <a:pt x="804" y="180"/>
                </a:cubicBezTo>
                <a:lnTo>
                  <a:pt x="803" y="178"/>
                </a:lnTo>
                <a:close/>
                <a:moveTo>
                  <a:pt x="785" y="103"/>
                </a:moveTo>
                <a:cubicBezTo>
                  <a:pt x="785" y="105"/>
                  <a:pt x="785" y="105"/>
                  <a:pt x="785" y="105"/>
                </a:cubicBezTo>
                <a:cubicBezTo>
                  <a:pt x="786" y="104"/>
                  <a:pt x="786" y="104"/>
                  <a:pt x="786" y="104"/>
                </a:cubicBezTo>
                <a:cubicBezTo>
                  <a:pt x="787" y="104"/>
                  <a:pt x="787" y="104"/>
                  <a:pt x="787" y="104"/>
                </a:cubicBezTo>
                <a:cubicBezTo>
                  <a:pt x="787" y="102"/>
                  <a:pt x="787" y="102"/>
                  <a:pt x="787" y="102"/>
                </a:cubicBezTo>
                <a:cubicBezTo>
                  <a:pt x="786" y="102"/>
                  <a:pt x="786" y="102"/>
                  <a:pt x="786" y="102"/>
                </a:cubicBezTo>
                <a:lnTo>
                  <a:pt x="785" y="103"/>
                </a:lnTo>
                <a:close/>
                <a:moveTo>
                  <a:pt x="419" y="22"/>
                </a:moveTo>
                <a:cubicBezTo>
                  <a:pt x="419" y="20"/>
                  <a:pt x="419" y="20"/>
                  <a:pt x="419" y="20"/>
                </a:cubicBezTo>
                <a:cubicBezTo>
                  <a:pt x="419" y="16"/>
                  <a:pt x="419" y="16"/>
                  <a:pt x="419" y="16"/>
                </a:cubicBezTo>
                <a:cubicBezTo>
                  <a:pt x="417" y="18"/>
                  <a:pt x="417" y="18"/>
                  <a:pt x="417" y="18"/>
                </a:cubicBezTo>
                <a:cubicBezTo>
                  <a:pt x="417" y="20"/>
                  <a:pt x="417" y="20"/>
                  <a:pt x="417" y="20"/>
                </a:cubicBezTo>
                <a:cubicBezTo>
                  <a:pt x="416" y="21"/>
                  <a:pt x="416" y="21"/>
                  <a:pt x="416" y="21"/>
                </a:cubicBezTo>
                <a:cubicBezTo>
                  <a:pt x="417" y="21"/>
                  <a:pt x="417" y="21"/>
                  <a:pt x="417" y="21"/>
                </a:cubicBezTo>
                <a:cubicBezTo>
                  <a:pt x="417" y="21"/>
                  <a:pt x="418" y="22"/>
                  <a:pt x="419" y="22"/>
                </a:cubicBezTo>
                <a:close/>
                <a:moveTo>
                  <a:pt x="784" y="107"/>
                </a:moveTo>
                <a:cubicBezTo>
                  <a:pt x="784" y="106"/>
                  <a:pt x="784" y="106"/>
                  <a:pt x="784" y="106"/>
                </a:cubicBezTo>
                <a:cubicBezTo>
                  <a:pt x="784" y="103"/>
                  <a:pt x="784" y="103"/>
                  <a:pt x="784" y="103"/>
                </a:cubicBezTo>
                <a:cubicBezTo>
                  <a:pt x="783" y="102"/>
                  <a:pt x="783" y="102"/>
                  <a:pt x="783" y="102"/>
                </a:cubicBezTo>
                <a:cubicBezTo>
                  <a:pt x="783" y="103"/>
                  <a:pt x="783" y="103"/>
                  <a:pt x="783" y="103"/>
                </a:cubicBezTo>
                <a:cubicBezTo>
                  <a:pt x="782" y="104"/>
                  <a:pt x="782" y="104"/>
                  <a:pt x="782" y="104"/>
                </a:cubicBezTo>
                <a:cubicBezTo>
                  <a:pt x="783" y="105"/>
                  <a:pt x="783" y="105"/>
                  <a:pt x="783" y="105"/>
                </a:cubicBezTo>
                <a:cubicBezTo>
                  <a:pt x="783" y="106"/>
                  <a:pt x="783" y="106"/>
                  <a:pt x="783" y="106"/>
                </a:cubicBezTo>
                <a:lnTo>
                  <a:pt x="784" y="107"/>
                </a:lnTo>
                <a:close/>
                <a:moveTo>
                  <a:pt x="417" y="29"/>
                </a:moveTo>
                <a:cubicBezTo>
                  <a:pt x="419" y="30"/>
                  <a:pt x="419" y="30"/>
                  <a:pt x="419" y="30"/>
                </a:cubicBezTo>
                <a:cubicBezTo>
                  <a:pt x="422" y="34"/>
                  <a:pt x="422" y="34"/>
                  <a:pt x="422" y="34"/>
                </a:cubicBezTo>
                <a:cubicBezTo>
                  <a:pt x="423" y="32"/>
                  <a:pt x="423" y="32"/>
                  <a:pt x="423" y="32"/>
                </a:cubicBezTo>
                <a:cubicBezTo>
                  <a:pt x="422" y="29"/>
                  <a:pt x="422" y="29"/>
                  <a:pt x="422" y="29"/>
                </a:cubicBezTo>
                <a:cubicBezTo>
                  <a:pt x="422" y="26"/>
                  <a:pt x="422" y="26"/>
                  <a:pt x="422" y="26"/>
                </a:cubicBezTo>
                <a:cubicBezTo>
                  <a:pt x="420" y="26"/>
                  <a:pt x="420" y="26"/>
                  <a:pt x="420" y="26"/>
                </a:cubicBezTo>
                <a:cubicBezTo>
                  <a:pt x="417" y="23"/>
                  <a:pt x="417" y="23"/>
                  <a:pt x="417" y="23"/>
                </a:cubicBezTo>
                <a:cubicBezTo>
                  <a:pt x="416" y="23"/>
                  <a:pt x="416" y="23"/>
                  <a:pt x="416" y="23"/>
                </a:cubicBezTo>
                <a:cubicBezTo>
                  <a:pt x="416" y="25"/>
                  <a:pt x="416" y="25"/>
                  <a:pt x="416" y="25"/>
                </a:cubicBezTo>
                <a:cubicBezTo>
                  <a:pt x="420" y="28"/>
                  <a:pt x="420" y="28"/>
                  <a:pt x="420" y="28"/>
                </a:cubicBezTo>
                <a:cubicBezTo>
                  <a:pt x="417" y="27"/>
                  <a:pt x="417" y="27"/>
                  <a:pt x="417" y="27"/>
                </a:cubicBezTo>
                <a:lnTo>
                  <a:pt x="417" y="29"/>
                </a:lnTo>
                <a:close/>
                <a:moveTo>
                  <a:pt x="812" y="181"/>
                </a:moveTo>
                <a:cubicBezTo>
                  <a:pt x="812" y="179"/>
                  <a:pt x="812" y="179"/>
                  <a:pt x="812" y="179"/>
                </a:cubicBezTo>
                <a:cubicBezTo>
                  <a:pt x="810" y="178"/>
                  <a:pt x="810" y="178"/>
                  <a:pt x="810" y="178"/>
                </a:cubicBezTo>
                <a:cubicBezTo>
                  <a:pt x="809" y="176"/>
                  <a:pt x="809" y="176"/>
                  <a:pt x="809" y="176"/>
                </a:cubicBezTo>
                <a:cubicBezTo>
                  <a:pt x="809" y="177"/>
                  <a:pt x="809" y="177"/>
                  <a:pt x="809" y="177"/>
                </a:cubicBezTo>
                <a:cubicBezTo>
                  <a:pt x="809" y="180"/>
                  <a:pt x="809" y="180"/>
                  <a:pt x="809" y="180"/>
                </a:cubicBezTo>
                <a:cubicBezTo>
                  <a:pt x="810" y="181"/>
                  <a:pt x="810" y="181"/>
                  <a:pt x="810" y="181"/>
                </a:cubicBezTo>
                <a:cubicBezTo>
                  <a:pt x="810" y="183"/>
                  <a:pt x="810" y="183"/>
                  <a:pt x="810" y="183"/>
                </a:cubicBezTo>
                <a:cubicBezTo>
                  <a:pt x="810" y="184"/>
                  <a:pt x="810" y="184"/>
                  <a:pt x="810" y="184"/>
                </a:cubicBezTo>
                <a:cubicBezTo>
                  <a:pt x="812" y="185"/>
                  <a:pt x="812" y="185"/>
                  <a:pt x="812" y="185"/>
                </a:cubicBezTo>
                <a:cubicBezTo>
                  <a:pt x="813" y="186"/>
                  <a:pt x="813" y="186"/>
                  <a:pt x="813" y="186"/>
                </a:cubicBezTo>
                <a:cubicBezTo>
                  <a:pt x="813" y="187"/>
                  <a:pt x="813" y="187"/>
                  <a:pt x="813" y="187"/>
                </a:cubicBezTo>
                <a:cubicBezTo>
                  <a:pt x="814" y="187"/>
                  <a:pt x="814" y="187"/>
                  <a:pt x="814" y="187"/>
                </a:cubicBezTo>
                <a:cubicBezTo>
                  <a:pt x="816" y="187"/>
                  <a:pt x="816" y="187"/>
                  <a:pt x="816" y="187"/>
                </a:cubicBezTo>
                <a:cubicBezTo>
                  <a:pt x="817" y="185"/>
                  <a:pt x="817" y="185"/>
                  <a:pt x="817" y="185"/>
                </a:cubicBezTo>
                <a:cubicBezTo>
                  <a:pt x="815" y="185"/>
                  <a:pt x="815" y="185"/>
                  <a:pt x="815" y="185"/>
                </a:cubicBezTo>
                <a:cubicBezTo>
                  <a:pt x="813" y="184"/>
                  <a:pt x="813" y="184"/>
                  <a:pt x="813" y="184"/>
                </a:cubicBezTo>
                <a:cubicBezTo>
                  <a:pt x="813" y="181"/>
                  <a:pt x="813" y="181"/>
                  <a:pt x="813" y="181"/>
                </a:cubicBezTo>
                <a:lnTo>
                  <a:pt x="812" y="181"/>
                </a:lnTo>
                <a:close/>
                <a:moveTo>
                  <a:pt x="778" y="92"/>
                </a:moveTo>
                <a:cubicBezTo>
                  <a:pt x="779" y="93"/>
                  <a:pt x="779" y="93"/>
                  <a:pt x="779" y="93"/>
                </a:cubicBezTo>
                <a:cubicBezTo>
                  <a:pt x="780" y="92"/>
                  <a:pt x="780" y="92"/>
                  <a:pt x="780" y="92"/>
                </a:cubicBezTo>
                <a:cubicBezTo>
                  <a:pt x="781" y="92"/>
                  <a:pt x="781" y="92"/>
                  <a:pt x="781" y="92"/>
                </a:cubicBezTo>
                <a:cubicBezTo>
                  <a:pt x="781" y="91"/>
                  <a:pt x="781" y="91"/>
                  <a:pt x="781" y="91"/>
                </a:cubicBezTo>
                <a:cubicBezTo>
                  <a:pt x="780" y="91"/>
                  <a:pt x="780" y="91"/>
                  <a:pt x="780" y="91"/>
                </a:cubicBezTo>
                <a:cubicBezTo>
                  <a:pt x="779" y="91"/>
                  <a:pt x="779" y="91"/>
                  <a:pt x="779" y="91"/>
                </a:cubicBezTo>
                <a:lnTo>
                  <a:pt x="778" y="92"/>
                </a:lnTo>
                <a:close/>
                <a:moveTo>
                  <a:pt x="899" y="317"/>
                </a:moveTo>
                <a:cubicBezTo>
                  <a:pt x="899" y="316"/>
                  <a:pt x="899" y="316"/>
                  <a:pt x="899" y="316"/>
                </a:cubicBezTo>
                <a:cubicBezTo>
                  <a:pt x="898" y="318"/>
                  <a:pt x="898" y="318"/>
                  <a:pt x="898" y="318"/>
                </a:cubicBezTo>
                <a:lnTo>
                  <a:pt x="899" y="317"/>
                </a:lnTo>
                <a:close/>
                <a:moveTo>
                  <a:pt x="903" y="920"/>
                </a:moveTo>
                <a:cubicBezTo>
                  <a:pt x="904" y="919"/>
                  <a:pt x="904" y="919"/>
                  <a:pt x="904" y="919"/>
                </a:cubicBezTo>
                <a:cubicBezTo>
                  <a:pt x="901" y="920"/>
                  <a:pt x="901" y="920"/>
                  <a:pt x="901" y="920"/>
                </a:cubicBezTo>
                <a:lnTo>
                  <a:pt x="903" y="920"/>
                </a:lnTo>
                <a:close/>
                <a:moveTo>
                  <a:pt x="900" y="921"/>
                </a:moveTo>
                <a:cubicBezTo>
                  <a:pt x="897" y="923"/>
                  <a:pt x="897" y="923"/>
                  <a:pt x="897" y="923"/>
                </a:cubicBezTo>
                <a:cubicBezTo>
                  <a:pt x="895" y="922"/>
                  <a:pt x="895" y="922"/>
                  <a:pt x="895" y="922"/>
                </a:cubicBezTo>
                <a:cubicBezTo>
                  <a:pt x="893" y="923"/>
                  <a:pt x="893" y="923"/>
                  <a:pt x="893" y="923"/>
                </a:cubicBezTo>
                <a:cubicBezTo>
                  <a:pt x="892" y="924"/>
                  <a:pt x="892" y="924"/>
                  <a:pt x="892" y="924"/>
                </a:cubicBezTo>
                <a:cubicBezTo>
                  <a:pt x="894" y="926"/>
                  <a:pt x="894" y="926"/>
                  <a:pt x="894" y="926"/>
                </a:cubicBezTo>
                <a:cubicBezTo>
                  <a:pt x="894" y="927"/>
                  <a:pt x="894" y="927"/>
                  <a:pt x="894" y="927"/>
                </a:cubicBezTo>
                <a:cubicBezTo>
                  <a:pt x="892" y="929"/>
                  <a:pt x="892" y="929"/>
                  <a:pt x="892" y="929"/>
                </a:cubicBezTo>
                <a:cubicBezTo>
                  <a:pt x="890" y="930"/>
                  <a:pt x="890" y="930"/>
                  <a:pt x="890" y="930"/>
                </a:cubicBezTo>
                <a:cubicBezTo>
                  <a:pt x="892" y="931"/>
                  <a:pt x="892" y="931"/>
                  <a:pt x="892" y="931"/>
                </a:cubicBezTo>
                <a:cubicBezTo>
                  <a:pt x="897" y="930"/>
                  <a:pt x="897" y="930"/>
                  <a:pt x="897" y="930"/>
                </a:cubicBezTo>
                <a:cubicBezTo>
                  <a:pt x="899" y="928"/>
                  <a:pt x="899" y="928"/>
                  <a:pt x="899" y="928"/>
                </a:cubicBezTo>
                <a:cubicBezTo>
                  <a:pt x="899" y="926"/>
                  <a:pt x="899" y="926"/>
                  <a:pt x="899" y="926"/>
                </a:cubicBezTo>
                <a:cubicBezTo>
                  <a:pt x="898" y="924"/>
                  <a:pt x="898" y="924"/>
                  <a:pt x="898" y="924"/>
                </a:cubicBezTo>
                <a:cubicBezTo>
                  <a:pt x="901" y="922"/>
                  <a:pt x="901" y="922"/>
                  <a:pt x="901" y="922"/>
                </a:cubicBezTo>
                <a:lnTo>
                  <a:pt x="900" y="921"/>
                </a:lnTo>
                <a:close/>
                <a:moveTo>
                  <a:pt x="931" y="500"/>
                </a:moveTo>
                <a:cubicBezTo>
                  <a:pt x="931" y="500"/>
                  <a:pt x="931" y="500"/>
                  <a:pt x="931" y="500"/>
                </a:cubicBezTo>
                <a:cubicBezTo>
                  <a:pt x="930" y="500"/>
                  <a:pt x="930" y="500"/>
                  <a:pt x="930" y="500"/>
                </a:cubicBezTo>
                <a:cubicBezTo>
                  <a:pt x="930" y="499"/>
                  <a:pt x="930" y="499"/>
                  <a:pt x="930" y="499"/>
                </a:cubicBezTo>
                <a:cubicBezTo>
                  <a:pt x="931" y="498"/>
                  <a:pt x="931" y="498"/>
                  <a:pt x="931" y="498"/>
                </a:cubicBezTo>
                <a:cubicBezTo>
                  <a:pt x="931" y="497"/>
                  <a:pt x="931" y="497"/>
                  <a:pt x="931" y="497"/>
                </a:cubicBezTo>
                <a:cubicBezTo>
                  <a:pt x="933" y="496"/>
                  <a:pt x="933" y="496"/>
                  <a:pt x="933" y="496"/>
                </a:cubicBezTo>
                <a:cubicBezTo>
                  <a:pt x="933" y="496"/>
                  <a:pt x="933" y="496"/>
                  <a:pt x="933" y="496"/>
                </a:cubicBezTo>
                <a:cubicBezTo>
                  <a:pt x="933" y="496"/>
                  <a:pt x="933" y="496"/>
                  <a:pt x="933" y="496"/>
                </a:cubicBezTo>
                <a:cubicBezTo>
                  <a:pt x="932" y="496"/>
                  <a:pt x="932" y="496"/>
                  <a:pt x="932" y="496"/>
                </a:cubicBezTo>
                <a:cubicBezTo>
                  <a:pt x="931" y="497"/>
                  <a:pt x="931" y="497"/>
                  <a:pt x="931" y="497"/>
                </a:cubicBezTo>
                <a:cubicBezTo>
                  <a:pt x="930" y="499"/>
                  <a:pt x="930" y="499"/>
                  <a:pt x="930" y="499"/>
                </a:cubicBezTo>
                <a:cubicBezTo>
                  <a:pt x="930" y="500"/>
                  <a:pt x="930" y="500"/>
                  <a:pt x="930" y="500"/>
                </a:cubicBezTo>
                <a:lnTo>
                  <a:pt x="931" y="500"/>
                </a:lnTo>
                <a:close/>
                <a:moveTo>
                  <a:pt x="931" y="520"/>
                </a:moveTo>
                <a:cubicBezTo>
                  <a:pt x="934" y="522"/>
                  <a:pt x="934" y="522"/>
                  <a:pt x="934" y="522"/>
                </a:cubicBezTo>
                <a:cubicBezTo>
                  <a:pt x="935" y="523"/>
                  <a:pt x="935" y="523"/>
                  <a:pt x="935" y="523"/>
                </a:cubicBezTo>
                <a:cubicBezTo>
                  <a:pt x="936" y="523"/>
                  <a:pt x="936" y="523"/>
                  <a:pt x="936" y="523"/>
                </a:cubicBezTo>
                <a:cubicBezTo>
                  <a:pt x="936" y="521"/>
                  <a:pt x="936" y="521"/>
                  <a:pt x="936" y="521"/>
                </a:cubicBezTo>
                <a:cubicBezTo>
                  <a:pt x="937" y="521"/>
                  <a:pt x="937" y="521"/>
                  <a:pt x="937" y="521"/>
                </a:cubicBezTo>
                <a:cubicBezTo>
                  <a:pt x="937" y="522"/>
                  <a:pt x="937" y="522"/>
                  <a:pt x="937" y="522"/>
                </a:cubicBezTo>
                <a:cubicBezTo>
                  <a:pt x="939" y="522"/>
                  <a:pt x="939" y="522"/>
                  <a:pt x="939" y="522"/>
                </a:cubicBezTo>
                <a:cubicBezTo>
                  <a:pt x="942" y="519"/>
                  <a:pt x="942" y="519"/>
                  <a:pt x="942" y="519"/>
                </a:cubicBezTo>
                <a:cubicBezTo>
                  <a:pt x="945" y="519"/>
                  <a:pt x="945" y="519"/>
                  <a:pt x="945" y="519"/>
                </a:cubicBezTo>
                <a:cubicBezTo>
                  <a:pt x="946" y="518"/>
                  <a:pt x="946" y="518"/>
                  <a:pt x="946" y="518"/>
                </a:cubicBezTo>
                <a:cubicBezTo>
                  <a:pt x="948" y="517"/>
                  <a:pt x="948" y="517"/>
                  <a:pt x="948" y="517"/>
                </a:cubicBezTo>
                <a:cubicBezTo>
                  <a:pt x="948" y="517"/>
                  <a:pt x="948" y="517"/>
                  <a:pt x="948" y="517"/>
                </a:cubicBezTo>
                <a:cubicBezTo>
                  <a:pt x="947" y="514"/>
                  <a:pt x="947" y="514"/>
                  <a:pt x="947" y="514"/>
                </a:cubicBezTo>
                <a:cubicBezTo>
                  <a:pt x="945" y="514"/>
                  <a:pt x="945" y="514"/>
                  <a:pt x="945" y="514"/>
                </a:cubicBezTo>
                <a:cubicBezTo>
                  <a:pt x="944" y="514"/>
                  <a:pt x="944" y="514"/>
                  <a:pt x="944" y="514"/>
                </a:cubicBezTo>
                <a:cubicBezTo>
                  <a:pt x="944" y="515"/>
                  <a:pt x="944" y="515"/>
                  <a:pt x="944" y="515"/>
                </a:cubicBezTo>
                <a:cubicBezTo>
                  <a:pt x="943" y="516"/>
                  <a:pt x="943" y="516"/>
                  <a:pt x="943" y="516"/>
                </a:cubicBezTo>
                <a:cubicBezTo>
                  <a:pt x="942" y="515"/>
                  <a:pt x="942" y="515"/>
                  <a:pt x="942" y="515"/>
                </a:cubicBezTo>
                <a:cubicBezTo>
                  <a:pt x="943" y="514"/>
                  <a:pt x="943" y="514"/>
                  <a:pt x="943" y="514"/>
                </a:cubicBezTo>
                <a:cubicBezTo>
                  <a:pt x="942" y="513"/>
                  <a:pt x="942" y="513"/>
                  <a:pt x="942" y="513"/>
                </a:cubicBezTo>
                <a:cubicBezTo>
                  <a:pt x="940" y="512"/>
                  <a:pt x="940" y="512"/>
                  <a:pt x="940" y="512"/>
                </a:cubicBezTo>
                <a:cubicBezTo>
                  <a:pt x="941" y="511"/>
                  <a:pt x="941" y="511"/>
                  <a:pt x="941" y="511"/>
                </a:cubicBezTo>
                <a:cubicBezTo>
                  <a:pt x="944" y="507"/>
                  <a:pt x="944" y="507"/>
                  <a:pt x="944" y="507"/>
                </a:cubicBezTo>
                <a:cubicBezTo>
                  <a:pt x="944" y="506"/>
                  <a:pt x="944" y="506"/>
                  <a:pt x="944" y="506"/>
                </a:cubicBezTo>
                <a:cubicBezTo>
                  <a:pt x="942" y="505"/>
                  <a:pt x="942" y="505"/>
                  <a:pt x="942" y="505"/>
                </a:cubicBezTo>
                <a:cubicBezTo>
                  <a:pt x="943" y="504"/>
                  <a:pt x="943" y="504"/>
                  <a:pt x="943" y="504"/>
                </a:cubicBezTo>
                <a:cubicBezTo>
                  <a:pt x="943" y="503"/>
                  <a:pt x="943" y="503"/>
                  <a:pt x="943" y="503"/>
                </a:cubicBezTo>
                <a:cubicBezTo>
                  <a:pt x="941" y="503"/>
                  <a:pt x="941" y="503"/>
                  <a:pt x="941" y="503"/>
                </a:cubicBezTo>
                <a:cubicBezTo>
                  <a:pt x="940" y="505"/>
                  <a:pt x="940" y="505"/>
                  <a:pt x="940" y="505"/>
                </a:cubicBezTo>
                <a:cubicBezTo>
                  <a:pt x="938" y="507"/>
                  <a:pt x="938" y="507"/>
                  <a:pt x="938" y="507"/>
                </a:cubicBezTo>
                <a:cubicBezTo>
                  <a:pt x="937" y="509"/>
                  <a:pt x="937" y="509"/>
                  <a:pt x="937" y="509"/>
                </a:cubicBezTo>
                <a:cubicBezTo>
                  <a:pt x="936" y="510"/>
                  <a:pt x="936" y="510"/>
                  <a:pt x="936" y="510"/>
                </a:cubicBezTo>
                <a:cubicBezTo>
                  <a:pt x="934" y="513"/>
                  <a:pt x="934" y="513"/>
                  <a:pt x="934" y="513"/>
                </a:cubicBezTo>
                <a:cubicBezTo>
                  <a:pt x="931" y="515"/>
                  <a:pt x="931" y="515"/>
                  <a:pt x="931" y="515"/>
                </a:cubicBezTo>
                <a:cubicBezTo>
                  <a:pt x="930" y="516"/>
                  <a:pt x="930" y="516"/>
                  <a:pt x="930" y="516"/>
                </a:cubicBezTo>
                <a:cubicBezTo>
                  <a:pt x="931" y="517"/>
                  <a:pt x="931" y="517"/>
                  <a:pt x="931" y="517"/>
                </a:cubicBezTo>
                <a:lnTo>
                  <a:pt x="931" y="520"/>
                </a:lnTo>
                <a:close/>
                <a:moveTo>
                  <a:pt x="840" y="847"/>
                </a:moveTo>
                <a:cubicBezTo>
                  <a:pt x="844" y="848"/>
                  <a:pt x="844" y="848"/>
                  <a:pt x="844" y="848"/>
                </a:cubicBezTo>
                <a:cubicBezTo>
                  <a:pt x="846" y="848"/>
                  <a:pt x="846" y="848"/>
                  <a:pt x="846" y="848"/>
                </a:cubicBezTo>
                <a:cubicBezTo>
                  <a:pt x="849" y="847"/>
                  <a:pt x="849" y="847"/>
                  <a:pt x="849" y="847"/>
                </a:cubicBezTo>
                <a:cubicBezTo>
                  <a:pt x="851" y="848"/>
                  <a:pt x="851" y="848"/>
                  <a:pt x="851" y="848"/>
                </a:cubicBezTo>
                <a:cubicBezTo>
                  <a:pt x="854" y="846"/>
                  <a:pt x="854" y="846"/>
                  <a:pt x="854" y="846"/>
                </a:cubicBezTo>
                <a:cubicBezTo>
                  <a:pt x="856" y="843"/>
                  <a:pt x="856" y="843"/>
                  <a:pt x="856" y="843"/>
                </a:cubicBezTo>
                <a:cubicBezTo>
                  <a:pt x="855" y="843"/>
                  <a:pt x="855" y="843"/>
                  <a:pt x="855" y="843"/>
                </a:cubicBezTo>
                <a:cubicBezTo>
                  <a:pt x="854" y="842"/>
                  <a:pt x="854" y="842"/>
                  <a:pt x="854" y="842"/>
                </a:cubicBezTo>
                <a:cubicBezTo>
                  <a:pt x="853" y="841"/>
                  <a:pt x="853" y="841"/>
                  <a:pt x="853" y="841"/>
                </a:cubicBezTo>
                <a:cubicBezTo>
                  <a:pt x="849" y="842"/>
                  <a:pt x="849" y="842"/>
                  <a:pt x="849" y="842"/>
                </a:cubicBezTo>
                <a:cubicBezTo>
                  <a:pt x="841" y="841"/>
                  <a:pt x="841" y="841"/>
                  <a:pt x="841" y="841"/>
                </a:cubicBezTo>
                <a:cubicBezTo>
                  <a:pt x="841" y="842"/>
                  <a:pt x="841" y="842"/>
                  <a:pt x="841" y="842"/>
                </a:cubicBezTo>
                <a:cubicBezTo>
                  <a:pt x="839" y="843"/>
                  <a:pt x="839" y="843"/>
                  <a:pt x="839" y="843"/>
                </a:cubicBezTo>
                <a:cubicBezTo>
                  <a:pt x="839" y="845"/>
                  <a:pt x="839" y="845"/>
                  <a:pt x="839" y="845"/>
                </a:cubicBezTo>
                <a:cubicBezTo>
                  <a:pt x="839" y="846"/>
                  <a:pt x="839" y="846"/>
                  <a:pt x="839" y="846"/>
                </a:cubicBezTo>
                <a:lnTo>
                  <a:pt x="840" y="847"/>
                </a:lnTo>
                <a:close/>
                <a:moveTo>
                  <a:pt x="868" y="920"/>
                </a:moveTo>
                <a:cubicBezTo>
                  <a:pt x="867" y="919"/>
                  <a:pt x="867" y="919"/>
                  <a:pt x="867" y="919"/>
                </a:cubicBezTo>
                <a:cubicBezTo>
                  <a:pt x="865" y="921"/>
                  <a:pt x="865" y="921"/>
                  <a:pt x="865" y="921"/>
                </a:cubicBezTo>
                <a:cubicBezTo>
                  <a:pt x="865" y="921"/>
                  <a:pt x="866" y="921"/>
                  <a:pt x="866" y="921"/>
                </a:cubicBezTo>
                <a:cubicBezTo>
                  <a:pt x="868" y="921"/>
                  <a:pt x="868" y="921"/>
                  <a:pt x="868" y="921"/>
                </a:cubicBezTo>
                <a:cubicBezTo>
                  <a:pt x="870" y="921"/>
                  <a:pt x="870" y="921"/>
                  <a:pt x="870" y="921"/>
                </a:cubicBezTo>
                <a:cubicBezTo>
                  <a:pt x="872" y="920"/>
                  <a:pt x="872" y="920"/>
                  <a:pt x="872" y="920"/>
                </a:cubicBezTo>
                <a:cubicBezTo>
                  <a:pt x="871" y="918"/>
                  <a:pt x="871" y="918"/>
                  <a:pt x="871" y="918"/>
                </a:cubicBezTo>
                <a:lnTo>
                  <a:pt x="868" y="920"/>
                </a:lnTo>
                <a:close/>
                <a:moveTo>
                  <a:pt x="420" y="23"/>
                </a:moveTo>
                <a:cubicBezTo>
                  <a:pt x="419" y="23"/>
                  <a:pt x="419" y="23"/>
                  <a:pt x="419" y="23"/>
                </a:cubicBezTo>
                <a:cubicBezTo>
                  <a:pt x="421" y="25"/>
                  <a:pt x="421" y="25"/>
                  <a:pt x="421" y="25"/>
                </a:cubicBezTo>
                <a:cubicBezTo>
                  <a:pt x="424" y="23"/>
                  <a:pt x="424" y="23"/>
                  <a:pt x="424" y="23"/>
                </a:cubicBezTo>
                <a:cubicBezTo>
                  <a:pt x="423" y="22"/>
                  <a:pt x="423" y="22"/>
                  <a:pt x="423" y="22"/>
                </a:cubicBezTo>
                <a:cubicBezTo>
                  <a:pt x="424" y="20"/>
                  <a:pt x="424" y="20"/>
                  <a:pt x="424" y="20"/>
                </a:cubicBezTo>
                <a:cubicBezTo>
                  <a:pt x="425" y="15"/>
                  <a:pt x="425" y="15"/>
                  <a:pt x="425" y="15"/>
                </a:cubicBezTo>
                <a:cubicBezTo>
                  <a:pt x="424" y="13"/>
                  <a:pt x="424" y="13"/>
                  <a:pt x="424" y="13"/>
                </a:cubicBezTo>
                <a:cubicBezTo>
                  <a:pt x="423" y="14"/>
                  <a:pt x="423" y="14"/>
                  <a:pt x="423" y="14"/>
                </a:cubicBezTo>
                <a:cubicBezTo>
                  <a:pt x="422" y="15"/>
                  <a:pt x="422" y="15"/>
                  <a:pt x="422" y="15"/>
                </a:cubicBezTo>
                <a:cubicBezTo>
                  <a:pt x="421" y="14"/>
                  <a:pt x="421" y="14"/>
                  <a:pt x="421" y="14"/>
                </a:cubicBezTo>
                <a:cubicBezTo>
                  <a:pt x="420" y="15"/>
                  <a:pt x="420" y="15"/>
                  <a:pt x="420" y="15"/>
                </a:cubicBezTo>
                <a:cubicBezTo>
                  <a:pt x="420" y="19"/>
                  <a:pt x="420" y="19"/>
                  <a:pt x="420" y="19"/>
                </a:cubicBezTo>
                <a:cubicBezTo>
                  <a:pt x="421" y="21"/>
                  <a:pt x="421" y="21"/>
                  <a:pt x="421" y="21"/>
                </a:cubicBezTo>
                <a:lnTo>
                  <a:pt x="420" y="23"/>
                </a:lnTo>
                <a:close/>
                <a:moveTo>
                  <a:pt x="822" y="178"/>
                </a:moveTo>
                <a:cubicBezTo>
                  <a:pt x="822" y="177"/>
                  <a:pt x="822" y="177"/>
                  <a:pt x="822" y="177"/>
                </a:cubicBezTo>
                <a:cubicBezTo>
                  <a:pt x="821" y="176"/>
                  <a:pt x="821" y="176"/>
                  <a:pt x="821" y="176"/>
                </a:cubicBezTo>
                <a:cubicBezTo>
                  <a:pt x="820" y="176"/>
                  <a:pt x="820" y="176"/>
                  <a:pt x="820" y="176"/>
                </a:cubicBezTo>
                <a:cubicBezTo>
                  <a:pt x="820" y="176"/>
                  <a:pt x="820" y="176"/>
                  <a:pt x="820" y="176"/>
                </a:cubicBezTo>
                <a:cubicBezTo>
                  <a:pt x="821" y="177"/>
                  <a:pt x="821" y="177"/>
                  <a:pt x="821" y="177"/>
                </a:cubicBezTo>
                <a:lnTo>
                  <a:pt x="822" y="178"/>
                </a:lnTo>
                <a:close/>
                <a:moveTo>
                  <a:pt x="900" y="320"/>
                </a:moveTo>
                <a:cubicBezTo>
                  <a:pt x="901" y="318"/>
                  <a:pt x="901" y="318"/>
                  <a:pt x="901" y="318"/>
                </a:cubicBezTo>
                <a:cubicBezTo>
                  <a:pt x="900" y="316"/>
                  <a:pt x="900" y="316"/>
                  <a:pt x="900" y="316"/>
                </a:cubicBezTo>
                <a:cubicBezTo>
                  <a:pt x="899" y="317"/>
                  <a:pt x="899" y="317"/>
                  <a:pt x="899" y="317"/>
                </a:cubicBezTo>
                <a:cubicBezTo>
                  <a:pt x="900" y="319"/>
                  <a:pt x="900" y="319"/>
                  <a:pt x="900" y="319"/>
                </a:cubicBezTo>
                <a:cubicBezTo>
                  <a:pt x="900" y="320"/>
                  <a:pt x="900" y="320"/>
                  <a:pt x="900" y="320"/>
                </a:cubicBezTo>
                <a:close/>
                <a:moveTo>
                  <a:pt x="897" y="317"/>
                </a:moveTo>
                <a:cubicBezTo>
                  <a:pt x="898" y="317"/>
                  <a:pt x="898" y="317"/>
                  <a:pt x="898" y="317"/>
                </a:cubicBezTo>
                <a:cubicBezTo>
                  <a:pt x="898" y="316"/>
                  <a:pt x="898" y="316"/>
                  <a:pt x="898" y="316"/>
                </a:cubicBezTo>
                <a:lnTo>
                  <a:pt x="897" y="317"/>
                </a:lnTo>
                <a:close/>
                <a:moveTo>
                  <a:pt x="929" y="474"/>
                </a:moveTo>
                <a:cubicBezTo>
                  <a:pt x="931" y="475"/>
                  <a:pt x="931" y="475"/>
                  <a:pt x="931" y="475"/>
                </a:cubicBezTo>
                <a:cubicBezTo>
                  <a:pt x="932" y="475"/>
                  <a:pt x="932" y="475"/>
                  <a:pt x="932" y="475"/>
                </a:cubicBezTo>
                <a:cubicBezTo>
                  <a:pt x="934" y="476"/>
                  <a:pt x="934" y="476"/>
                  <a:pt x="934" y="476"/>
                </a:cubicBezTo>
                <a:cubicBezTo>
                  <a:pt x="936" y="475"/>
                  <a:pt x="936" y="475"/>
                  <a:pt x="936" y="475"/>
                </a:cubicBezTo>
                <a:cubicBezTo>
                  <a:pt x="937" y="474"/>
                  <a:pt x="937" y="474"/>
                  <a:pt x="937" y="474"/>
                </a:cubicBezTo>
                <a:cubicBezTo>
                  <a:pt x="936" y="473"/>
                  <a:pt x="936" y="473"/>
                  <a:pt x="936" y="473"/>
                </a:cubicBezTo>
                <a:cubicBezTo>
                  <a:pt x="935" y="472"/>
                  <a:pt x="935" y="472"/>
                  <a:pt x="935" y="472"/>
                </a:cubicBezTo>
                <a:cubicBezTo>
                  <a:pt x="934" y="471"/>
                  <a:pt x="934" y="471"/>
                  <a:pt x="934" y="471"/>
                </a:cubicBezTo>
                <a:cubicBezTo>
                  <a:pt x="933" y="470"/>
                  <a:pt x="933" y="470"/>
                  <a:pt x="933" y="470"/>
                </a:cubicBezTo>
                <a:cubicBezTo>
                  <a:pt x="931" y="469"/>
                  <a:pt x="931" y="469"/>
                  <a:pt x="931" y="469"/>
                </a:cubicBezTo>
                <a:cubicBezTo>
                  <a:pt x="929" y="467"/>
                  <a:pt x="929" y="467"/>
                  <a:pt x="929" y="467"/>
                </a:cubicBezTo>
                <a:cubicBezTo>
                  <a:pt x="928" y="467"/>
                  <a:pt x="928" y="467"/>
                  <a:pt x="928" y="467"/>
                </a:cubicBezTo>
                <a:cubicBezTo>
                  <a:pt x="926" y="465"/>
                  <a:pt x="926" y="465"/>
                  <a:pt x="926" y="465"/>
                </a:cubicBezTo>
                <a:cubicBezTo>
                  <a:pt x="924" y="464"/>
                  <a:pt x="924" y="464"/>
                  <a:pt x="924" y="464"/>
                </a:cubicBezTo>
                <a:cubicBezTo>
                  <a:pt x="921" y="463"/>
                  <a:pt x="921" y="463"/>
                  <a:pt x="921" y="463"/>
                </a:cubicBezTo>
                <a:cubicBezTo>
                  <a:pt x="916" y="462"/>
                  <a:pt x="916" y="462"/>
                  <a:pt x="916" y="462"/>
                </a:cubicBezTo>
                <a:cubicBezTo>
                  <a:pt x="914" y="461"/>
                  <a:pt x="914" y="461"/>
                  <a:pt x="914" y="461"/>
                </a:cubicBezTo>
                <a:cubicBezTo>
                  <a:pt x="912" y="462"/>
                  <a:pt x="912" y="462"/>
                  <a:pt x="912" y="462"/>
                </a:cubicBezTo>
                <a:cubicBezTo>
                  <a:pt x="913" y="464"/>
                  <a:pt x="913" y="464"/>
                  <a:pt x="913" y="464"/>
                </a:cubicBezTo>
                <a:cubicBezTo>
                  <a:pt x="915" y="465"/>
                  <a:pt x="915" y="465"/>
                  <a:pt x="915" y="465"/>
                </a:cubicBezTo>
                <a:cubicBezTo>
                  <a:pt x="919" y="467"/>
                  <a:pt x="919" y="467"/>
                  <a:pt x="919" y="467"/>
                </a:cubicBezTo>
                <a:cubicBezTo>
                  <a:pt x="919" y="469"/>
                  <a:pt x="919" y="469"/>
                  <a:pt x="919" y="469"/>
                </a:cubicBezTo>
                <a:cubicBezTo>
                  <a:pt x="920" y="470"/>
                  <a:pt x="920" y="470"/>
                  <a:pt x="920" y="470"/>
                </a:cubicBezTo>
                <a:cubicBezTo>
                  <a:pt x="921" y="470"/>
                  <a:pt x="921" y="470"/>
                  <a:pt x="921" y="470"/>
                </a:cubicBezTo>
                <a:cubicBezTo>
                  <a:pt x="924" y="473"/>
                  <a:pt x="924" y="473"/>
                  <a:pt x="924" y="473"/>
                </a:cubicBezTo>
                <a:cubicBezTo>
                  <a:pt x="927" y="473"/>
                  <a:pt x="927" y="473"/>
                  <a:pt x="927" y="473"/>
                </a:cubicBezTo>
                <a:lnTo>
                  <a:pt x="929" y="474"/>
                </a:lnTo>
                <a:close/>
                <a:moveTo>
                  <a:pt x="925" y="510"/>
                </a:moveTo>
                <a:cubicBezTo>
                  <a:pt x="926" y="510"/>
                  <a:pt x="926" y="510"/>
                  <a:pt x="926" y="510"/>
                </a:cubicBezTo>
                <a:cubicBezTo>
                  <a:pt x="923" y="510"/>
                  <a:pt x="923" y="510"/>
                  <a:pt x="923" y="510"/>
                </a:cubicBezTo>
                <a:cubicBezTo>
                  <a:pt x="921" y="509"/>
                  <a:pt x="921" y="509"/>
                  <a:pt x="921" y="509"/>
                </a:cubicBezTo>
                <a:cubicBezTo>
                  <a:pt x="920" y="510"/>
                  <a:pt x="920" y="510"/>
                  <a:pt x="920" y="510"/>
                </a:cubicBezTo>
                <a:cubicBezTo>
                  <a:pt x="918" y="510"/>
                  <a:pt x="918" y="510"/>
                  <a:pt x="918" y="510"/>
                </a:cubicBezTo>
                <a:cubicBezTo>
                  <a:pt x="917" y="509"/>
                  <a:pt x="917" y="509"/>
                  <a:pt x="917" y="509"/>
                </a:cubicBezTo>
                <a:cubicBezTo>
                  <a:pt x="915" y="509"/>
                  <a:pt x="915" y="509"/>
                  <a:pt x="915" y="509"/>
                </a:cubicBezTo>
                <a:cubicBezTo>
                  <a:pt x="913" y="507"/>
                  <a:pt x="913" y="507"/>
                  <a:pt x="913" y="507"/>
                </a:cubicBezTo>
                <a:cubicBezTo>
                  <a:pt x="911" y="507"/>
                  <a:pt x="911" y="507"/>
                  <a:pt x="911" y="507"/>
                </a:cubicBezTo>
                <a:cubicBezTo>
                  <a:pt x="911" y="508"/>
                  <a:pt x="911" y="508"/>
                  <a:pt x="911" y="508"/>
                </a:cubicBezTo>
                <a:cubicBezTo>
                  <a:pt x="910" y="507"/>
                  <a:pt x="910" y="507"/>
                  <a:pt x="910" y="507"/>
                </a:cubicBezTo>
                <a:cubicBezTo>
                  <a:pt x="910" y="506"/>
                  <a:pt x="910" y="506"/>
                  <a:pt x="910" y="506"/>
                </a:cubicBezTo>
                <a:cubicBezTo>
                  <a:pt x="909" y="505"/>
                  <a:pt x="909" y="505"/>
                  <a:pt x="909" y="505"/>
                </a:cubicBezTo>
                <a:cubicBezTo>
                  <a:pt x="909" y="504"/>
                  <a:pt x="909" y="504"/>
                  <a:pt x="909" y="504"/>
                </a:cubicBezTo>
                <a:cubicBezTo>
                  <a:pt x="910" y="503"/>
                  <a:pt x="910" y="503"/>
                  <a:pt x="910" y="503"/>
                </a:cubicBezTo>
                <a:cubicBezTo>
                  <a:pt x="910" y="501"/>
                  <a:pt x="910" y="501"/>
                  <a:pt x="910" y="501"/>
                </a:cubicBezTo>
                <a:cubicBezTo>
                  <a:pt x="906" y="504"/>
                  <a:pt x="906" y="504"/>
                  <a:pt x="906" y="504"/>
                </a:cubicBezTo>
                <a:cubicBezTo>
                  <a:pt x="905" y="505"/>
                  <a:pt x="905" y="505"/>
                  <a:pt x="905" y="505"/>
                </a:cubicBezTo>
                <a:cubicBezTo>
                  <a:pt x="906" y="506"/>
                  <a:pt x="906" y="506"/>
                  <a:pt x="906" y="506"/>
                </a:cubicBezTo>
                <a:cubicBezTo>
                  <a:pt x="907" y="506"/>
                  <a:pt x="907" y="506"/>
                  <a:pt x="907" y="506"/>
                </a:cubicBezTo>
                <a:cubicBezTo>
                  <a:pt x="908" y="507"/>
                  <a:pt x="908" y="507"/>
                  <a:pt x="908" y="507"/>
                </a:cubicBezTo>
                <a:cubicBezTo>
                  <a:pt x="908" y="508"/>
                  <a:pt x="908" y="508"/>
                  <a:pt x="908" y="508"/>
                </a:cubicBezTo>
                <a:cubicBezTo>
                  <a:pt x="909" y="509"/>
                  <a:pt x="909" y="509"/>
                  <a:pt x="909" y="509"/>
                </a:cubicBezTo>
                <a:cubicBezTo>
                  <a:pt x="910" y="510"/>
                  <a:pt x="910" y="510"/>
                  <a:pt x="910" y="510"/>
                </a:cubicBezTo>
                <a:cubicBezTo>
                  <a:pt x="910" y="510"/>
                  <a:pt x="910" y="510"/>
                  <a:pt x="910" y="510"/>
                </a:cubicBezTo>
                <a:cubicBezTo>
                  <a:pt x="911" y="511"/>
                  <a:pt x="911" y="511"/>
                  <a:pt x="911" y="511"/>
                </a:cubicBezTo>
                <a:cubicBezTo>
                  <a:pt x="912" y="512"/>
                  <a:pt x="912" y="512"/>
                  <a:pt x="912" y="512"/>
                </a:cubicBezTo>
                <a:cubicBezTo>
                  <a:pt x="913" y="513"/>
                  <a:pt x="913" y="513"/>
                  <a:pt x="913" y="513"/>
                </a:cubicBezTo>
                <a:cubicBezTo>
                  <a:pt x="917" y="513"/>
                  <a:pt x="917" y="513"/>
                  <a:pt x="917" y="513"/>
                </a:cubicBezTo>
                <a:cubicBezTo>
                  <a:pt x="918" y="515"/>
                  <a:pt x="918" y="515"/>
                  <a:pt x="918" y="515"/>
                </a:cubicBezTo>
                <a:cubicBezTo>
                  <a:pt x="920" y="516"/>
                  <a:pt x="920" y="516"/>
                  <a:pt x="920" y="516"/>
                </a:cubicBezTo>
                <a:cubicBezTo>
                  <a:pt x="922" y="516"/>
                  <a:pt x="922" y="516"/>
                  <a:pt x="922" y="516"/>
                </a:cubicBezTo>
                <a:cubicBezTo>
                  <a:pt x="923" y="514"/>
                  <a:pt x="923" y="514"/>
                  <a:pt x="923" y="514"/>
                </a:cubicBezTo>
                <a:cubicBezTo>
                  <a:pt x="922" y="513"/>
                  <a:pt x="922" y="513"/>
                  <a:pt x="922" y="513"/>
                </a:cubicBezTo>
                <a:cubicBezTo>
                  <a:pt x="923" y="511"/>
                  <a:pt x="923" y="511"/>
                  <a:pt x="923" y="511"/>
                </a:cubicBezTo>
                <a:lnTo>
                  <a:pt x="925" y="510"/>
                </a:lnTo>
                <a:close/>
                <a:moveTo>
                  <a:pt x="746" y="96"/>
                </a:moveTo>
                <a:cubicBezTo>
                  <a:pt x="748" y="93"/>
                  <a:pt x="748" y="93"/>
                  <a:pt x="748" y="93"/>
                </a:cubicBezTo>
                <a:cubicBezTo>
                  <a:pt x="747" y="91"/>
                  <a:pt x="747" y="91"/>
                  <a:pt x="747" y="91"/>
                </a:cubicBezTo>
                <a:cubicBezTo>
                  <a:pt x="745" y="90"/>
                  <a:pt x="745" y="90"/>
                  <a:pt x="745" y="90"/>
                </a:cubicBezTo>
                <a:cubicBezTo>
                  <a:pt x="743" y="92"/>
                  <a:pt x="743" y="92"/>
                  <a:pt x="743" y="92"/>
                </a:cubicBezTo>
                <a:cubicBezTo>
                  <a:pt x="742" y="95"/>
                  <a:pt x="742" y="95"/>
                  <a:pt x="742" y="95"/>
                </a:cubicBezTo>
                <a:cubicBezTo>
                  <a:pt x="742" y="96"/>
                  <a:pt x="743" y="96"/>
                  <a:pt x="743" y="96"/>
                </a:cubicBezTo>
                <a:cubicBezTo>
                  <a:pt x="744" y="94"/>
                  <a:pt x="744" y="94"/>
                  <a:pt x="744" y="94"/>
                </a:cubicBezTo>
                <a:cubicBezTo>
                  <a:pt x="744" y="93"/>
                  <a:pt x="744" y="93"/>
                  <a:pt x="744" y="93"/>
                </a:cubicBezTo>
                <a:cubicBezTo>
                  <a:pt x="744" y="95"/>
                  <a:pt x="744" y="95"/>
                  <a:pt x="744" y="95"/>
                </a:cubicBezTo>
                <a:cubicBezTo>
                  <a:pt x="744" y="97"/>
                  <a:pt x="744" y="97"/>
                  <a:pt x="744" y="97"/>
                </a:cubicBezTo>
                <a:lnTo>
                  <a:pt x="746" y="96"/>
                </a:lnTo>
                <a:close/>
                <a:moveTo>
                  <a:pt x="740" y="90"/>
                </a:moveTo>
                <a:cubicBezTo>
                  <a:pt x="740" y="93"/>
                  <a:pt x="740" y="93"/>
                  <a:pt x="740" y="93"/>
                </a:cubicBezTo>
                <a:cubicBezTo>
                  <a:pt x="741" y="93"/>
                  <a:pt x="741" y="93"/>
                  <a:pt x="741" y="93"/>
                </a:cubicBezTo>
                <a:cubicBezTo>
                  <a:pt x="742" y="91"/>
                  <a:pt x="742" y="91"/>
                  <a:pt x="742" y="91"/>
                </a:cubicBezTo>
                <a:cubicBezTo>
                  <a:pt x="741" y="89"/>
                  <a:pt x="741" y="89"/>
                  <a:pt x="741" y="89"/>
                </a:cubicBezTo>
                <a:lnTo>
                  <a:pt x="740" y="90"/>
                </a:lnTo>
                <a:close/>
                <a:moveTo>
                  <a:pt x="718" y="61"/>
                </a:moveTo>
                <a:cubicBezTo>
                  <a:pt x="719" y="61"/>
                  <a:pt x="719" y="61"/>
                  <a:pt x="719" y="61"/>
                </a:cubicBezTo>
                <a:cubicBezTo>
                  <a:pt x="719" y="59"/>
                  <a:pt x="719" y="59"/>
                  <a:pt x="719" y="59"/>
                </a:cubicBezTo>
                <a:cubicBezTo>
                  <a:pt x="720" y="58"/>
                  <a:pt x="720" y="58"/>
                  <a:pt x="720" y="58"/>
                </a:cubicBezTo>
                <a:cubicBezTo>
                  <a:pt x="719" y="57"/>
                  <a:pt x="719" y="57"/>
                  <a:pt x="719" y="57"/>
                </a:cubicBezTo>
                <a:cubicBezTo>
                  <a:pt x="719" y="56"/>
                  <a:pt x="719" y="56"/>
                  <a:pt x="719" y="56"/>
                </a:cubicBezTo>
                <a:cubicBezTo>
                  <a:pt x="718" y="55"/>
                  <a:pt x="718" y="55"/>
                  <a:pt x="718" y="55"/>
                </a:cubicBezTo>
                <a:cubicBezTo>
                  <a:pt x="717" y="56"/>
                  <a:pt x="717" y="56"/>
                  <a:pt x="717" y="56"/>
                </a:cubicBezTo>
                <a:cubicBezTo>
                  <a:pt x="717" y="58"/>
                  <a:pt x="717" y="58"/>
                  <a:pt x="717" y="58"/>
                </a:cubicBezTo>
                <a:cubicBezTo>
                  <a:pt x="717" y="59"/>
                  <a:pt x="717" y="59"/>
                  <a:pt x="717" y="59"/>
                </a:cubicBezTo>
                <a:lnTo>
                  <a:pt x="718" y="61"/>
                </a:lnTo>
                <a:close/>
                <a:moveTo>
                  <a:pt x="712" y="101"/>
                </a:moveTo>
                <a:cubicBezTo>
                  <a:pt x="713" y="100"/>
                  <a:pt x="713" y="100"/>
                  <a:pt x="713" y="100"/>
                </a:cubicBezTo>
                <a:cubicBezTo>
                  <a:pt x="713" y="98"/>
                  <a:pt x="713" y="98"/>
                  <a:pt x="713" y="98"/>
                </a:cubicBezTo>
                <a:cubicBezTo>
                  <a:pt x="714" y="97"/>
                  <a:pt x="714" y="97"/>
                  <a:pt x="714" y="97"/>
                </a:cubicBezTo>
                <a:cubicBezTo>
                  <a:pt x="715" y="99"/>
                  <a:pt x="715" y="99"/>
                  <a:pt x="715" y="99"/>
                </a:cubicBezTo>
                <a:cubicBezTo>
                  <a:pt x="715" y="101"/>
                  <a:pt x="715" y="101"/>
                  <a:pt x="715" y="101"/>
                </a:cubicBezTo>
                <a:cubicBezTo>
                  <a:pt x="717" y="103"/>
                  <a:pt x="717" y="103"/>
                  <a:pt x="717" y="103"/>
                </a:cubicBezTo>
                <a:cubicBezTo>
                  <a:pt x="718" y="101"/>
                  <a:pt x="718" y="101"/>
                  <a:pt x="718" y="101"/>
                </a:cubicBezTo>
                <a:cubicBezTo>
                  <a:pt x="719" y="102"/>
                  <a:pt x="719" y="102"/>
                  <a:pt x="719" y="102"/>
                </a:cubicBezTo>
                <a:cubicBezTo>
                  <a:pt x="718" y="104"/>
                  <a:pt x="718" y="104"/>
                  <a:pt x="718" y="104"/>
                </a:cubicBezTo>
                <a:cubicBezTo>
                  <a:pt x="720" y="107"/>
                  <a:pt x="720" y="107"/>
                  <a:pt x="720" y="107"/>
                </a:cubicBezTo>
                <a:cubicBezTo>
                  <a:pt x="722" y="107"/>
                  <a:pt x="722" y="107"/>
                  <a:pt x="722" y="107"/>
                </a:cubicBezTo>
                <a:cubicBezTo>
                  <a:pt x="723" y="110"/>
                  <a:pt x="723" y="110"/>
                  <a:pt x="723" y="110"/>
                </a:cubicBezTo>
                <a:cubicBezTo>
                  <a:pt x="725" y="112"/>
                  <a:pt x="725" y="112"/>
                  <a:pt x="725" y="112"/>
                </a:cubicBezTo>
                <a:cubicBezTo>
                  <a:pt x="726" y="109"/>
                  <a:pt x="726" y="109"/>
                  <a:pt x="726" y="109"/>
                </a:cubicBezTo>
                <a:cubicBezTo>
                  <a:pt x="726" y="111"/>
                  <a:pt x="726" y="111"/>
                  <a:pt x="726" y="111"/>
                </a:cubicBezTo>
                <a:cubicBezTo>
                  <a:pt x="729" y="113"/>
                  <a:pt x="729" y="113"/>
                  <a:pt x="729" y="113"/>
                </a:cubicBezTo>
                <a:cubicBezTo>
                  <a:pt x="730" y="113"/>
                  <a:pt x="730" y="113"/>
                  <a:pt x="730" y="113"/>
                </a:cubicBezTo>
                <a:cubicBezTo>
                  <a:pt x="732" y="113"/>
                  <a:pt x="732" y="113"/>
                  <a:pt x="732" y="113"/>
                </a:cubicBezTo>
                <a:cubicBezTo>
                  <a:pt x="734" y="111"/>
                  <a:pt x="734" y="111"/>
                  <a:pt x="734" y="111"/>
                </a:cubicBezTo>
                <a:cubicBezTo>
                  <a:pt x="736" y="111"/>
                  <a:pt x="736" y="111"/>
                  <a:pt x="736" y="111"/>
                </a:cubicBezTo>
                <a:cubicBezTo>
                  <a:pt x="738" y="109"/>
                  <a:pt x="738" y="109"/>
                  <a:pt x="738" y="109"/>
                </a:cubicBezTo>
                <a:cubicBezTo>
                  <a:pt x="739" y="111"/>
                  <a:pt x="739" y="111"/>
                  <a:pt x="739" y="111"/>
                </a:cubicBezTo>
                <a:cubicBezTo>
                  <a:pt x="740" y="110"/>
                  <a:pt x="740" y="110"/>
                  <a:pt x="740" y="110"/>
                </a:cubicBezTo>
                <a:cubicBezTo>
                  <a:pt x="743" y="108"/>
                  <a:pt x="743" y="108"/>
                  <a:pt x="743" y="108"/>
                </a:cubicBezTo>
                <a:cubicBezTo>
                  <a:pt x="743" y="106"/>
                  <a:pt x="743" y="106"/>
                  <a:pt x="743" y="106"/>
                </a:cubicBezTo>
                <a:cubicBezTo>
                  <a:pt x="741" y="107"/>
                  <a:pt x="741" y="107"/>
                  <a:pt x="741" y="107"/>
                </a:cubicBezTo>
                <a:cubicBezTo>
                  <a:pt x="740" y="105"/>
                  <a:pt x="740" y="105"/>
                  <a:pt x="740" y="105"/>
                </a:cubicBezTo>
                <a:cubicBezTo>
                  <a:pt x="742" y="101"/>
                  <a:pt x="742" y="101"/>
                  <a:pt x="742" y="101"/>
                </a:cubicBezTo>
                <a:cubicBezTo>
                  <a:pt x="742" y="99"/>
                  <a:pt x="742" y="99"/>
                  <a:pt x="742" y="99"/>
                </a:cubicBezTo>
                <a:cubicBezTo>
                  <a:pt x="740" y="101"/>
                  <a:pt x="740" y="101"/>
                  <a:pt x="740" y="101"/>
                </a:cubicBezTo>
                <a:cubicBezTo>
                  <a:pt x="739" y="104"/>
                  <a:pt x="739" y="104"/>
                  <a:pt x="739" y="104"/>
                </a:cubicBezTo>
                <a:cubicBezTo>
                  <a:pt x="738" y="102"/>
                  <a:pt x="738" y="102"/>
                  <a:pt x="738" y="102"/>
                </a:cubicBezTo>
                <a:cubicBezTo>
                  <a:pt x="740" y="97"/>
                  <a:pt x="740" y="97"/>
                  <a:pt x="740" y="97"/>
                </a:cubicBezTo>
                <a:cubicBezTo>
                  <a:pt x="739" y="90"/>
                  <a:pt x="739" y="90"/>
                  <a:pt x="739" y="90"/>
                </a:cubicBezTo>
                <a:cubicBezTo>
                  <a:pt x="736" y="88"/>
                  <a:pt x="736" y="88"/>
                  <a:pt x="736" y="88"/>
                </a:cubicBezTo>
                <a:cubicBezTo>
                  <a:pt x="736" y="86"/>
                  <a:pt x="736" y="86"/>
                  <a:pt x="736" y="86"/>
                </a:cubicBezTo>
                <a:cubicBezTo>
                  <a:pt x="734" y="86"/>
                  <a:pt x="734" y="86"/>
                  <a:pt x="734" y="86"/>
                </a:cubicBezTo>
                <a:cubicBezTo>
                  <a:pt x="733" y="88"/>
                  <a:pt x="733" y="88"/>
                  <a:pt x="733" y="88"/>
                </a:cubicBezTo>
                <a:cubicBezTo>
                  <a:pt x="733" y="86"/>
                  <a:pt x="733" y="86"/>
                  <a:pt x="733" y="86"/>
                </a:cubicBezTo>
                <a:cubicBezTo>
                  <a:pt x="734" y="85"/>
                  <a:pt x="734" y="85"/>
                  <a:pt x="734" y="85"/>
                </a:cubicBezTo>
                <a:cubicBezTo>
                  <a:pt x="734" y="83"/>
                  <a:pt x="734" y="83"/>
                  <a:pt x="734" y="83"/>
                </a:cubicBezTo>
                <a:cubicBezTo>
                  <a:pt x="734" y="81"/>
                  <a:pt x="734" y="81"/>
                  <a:pt x="734" y="81"/>
                </a:cubicBezTo>
                <a:cubicBezTo>
                  <a:pt x="734" y="79"/>
                  <a:pt x="734" y="79"/>
                  <a:pt x="734" y="79"/>
                </a:cubicBezTo>
                <a:cubicBezTo>
                  <a:pt x="731" y="80"/>
                  <a:pt x="731" y="80"/>
                  <a:pt x="731" y="80"/>
                </a:cubicBezTo>
                <a:cubicBezTo>
                  <a:pt x="728" y="82"/>
                  <a:pt x="728" y="82"/>
                  <a:pt x="728" y="82"/>
                </a:cubicBezTo>
                <a:cubicBezTo>
                  <a:pt x="727" y="86"/>
                  <a:pt x="727" y="86"/>
                  <a:pt x="727" y="86"/>
                </a:cubicBezTo>
                <a:cubicBezTo>
                  <a:pt x="727" y="89"/>
                  <a:pt x="727" y="89"/>
                  <a:pt x="727" y="89"/>
                </a:cubicBezTo>
                <a:cubicBezTo>
                  <a:pt x="726" y="88"/>
                  <a:pt x="726" y="88"/>
                  <a:pt x="726" y="88"/>
                </a:cubicBezTo>
                <a:cubicBezTo>
                  <a:pt x="725" y="85"/>
                  <a:pt x="725" y="85"/>
                  <a:pt x="725" y="85"/>
                </a:cubicBezTo>
                <a:cubicBezTo>
                  <a:pt x="724" y="85"/>
                  <a:pt x="724" y="85"/>
                  <a:pt x="724" y="85"/>
                </a:cubicBezTo>
                <a:cubicBezTo>
                  <a:pt x="724" y="88"/>
                  <a:pt x="724" y="88"/>
                  <a:pt x="724" y="88"/>
                </a:cubicBezTo>
                <a:cubicBezTo>
                  <a:pt x="722" y="88"/>
                  <a:pt x="722" y="88"/>
                  <a:pt x="722" y="88"/>
                </a:cubicBezTo>
                <a:cubicBezTo>
                  <a:pt x="723" y="90"/>
                  <a:pt x="723" y="90"/>
                  <a:pt x="723" y="90"/>
                </a:cubicBezTo>
                <a:cubicBezTo>
                  <a:pt x="722" y="91"/>
                  <a:pt x="722" y="91"/>
                  <a:pt x="722" y="91"/>
                </a:cubicBezTo>
                <a:cubicBezTo>
                  <a:pt x="721" y="91"/>
                  <a:pt x="721" y="91"/>
                  <a:pt x="721" y="91"/>
                </a:cubicBezTo>
                <a:cubicBezTo>
                  <a:pt x="720" y="93"/>
                  <a:pt x="720" y="93"/>
                  <a:pt x="720" y="93"/>
                </a:cubicBezTo>
                <a:cubicBezTo>
                  <a:pt x="716" y="93"/>
                  <a:pt x="716" y="93"/>
                  <a:pt x="716" y="93"/>
                </a:cubicBezTo>
                <a:cubicBezTo>
                  <a:pt x="715" y="93"/>
                  <a:pt x="715" y="93"/>
                  <a:pt x="715" y="93"/>
                </a:cubicBezTo>
                <a:cubicBezTo>
                  <a:pt x="714" y="93"/>
                  <a:pt x="714" y="93"/>
                  <a:pt x="714" y="93"/>
                </a:cubicBezTo>
                <a:cubicBezTo>
                  <a:pt x="709" y="96"/>
                  <a:pt x="709" y="96"/>
                  <a:pt x="709" y="96"/>
                </a:cubicBezTo>
                <a:cubicBezTo>
                  <a:pt x="710" y="98"/>
                  <a:pt x="710" y="98"/>
                  <a:pt x="710" y="98"/>
                </a:cubicBezTo>
                <a:lnTo>
                  <a:pt x="712" y="101"/>
                </a:lnTo>
                <a:close/>
                <a:moveTo>
                  <a:pt x="704" y="118"/>
                </a:moveTo>
                <a:cubicBezTo>
                  <a:pt x="705" y="117"/>
                  <a:pt x="705" y="117"/>
                  <a:pt x="705" y="117"/>
                </a:cubicBezTo>
                <a:cubicBezTo>
                  <a:pt x="705" y="116"/>
                  <a:pt x="705" y="116"/>
                  <a:pt x="705" y="116"/>
                </a:cubicBezTo>
                <a:cubicBezTo>
                  <a:pt x="703" y="116"/>
                  <a:pt x="703" y="116"/>
                  <a:pt x="703" y="116"/>
                </a:cubicBezTo>
                <a:cubicBezTo>
                  <a:pt x="703" y="117"/>
                  <a:pt x="703" y="117"/>
                  <a:pt x="703" y="117"/>
                </a:cubicBezTo>
                <a:lnTo>
                  <a:pt x="704" y="118"/>
                </a:lnTo>
                <a:close/>
                <a:moveTo>
                  <a:pt x="699" y="84"/>
                </a:moveTo>
                <a:cubicBezTo>
                  <a:pt x="699" y="85"/>
                  <a:pt x="699" y="85"/>
                  <a:pt x="699" y="85"/>
                </a:cubicBezTo>
                <a:cubicBezTo>
                  <a:pt x="700" y="86"/>
                  <a:pt x="700" y="86"/>
                  <a:pt x="700" y="86"/>
                </a:cubicBezTo>
                <a:cubicBezTo>
                  <a:pt x="701" y="84"/>
                  <a:pt x="701" y="84"/>
                  <a:pt x="701" y="84"/>
                </a:cubicBezTo>
                <a:cubicBezTo>
                  <a:pt x="701" y="85"/>
                  <a:pt x="701" y="85"/>
                  <a:pt x="701" y="85"/>
                </a:cubicBezTo>
                <a:cubicBezTo>
                  <a:pt x="702" y="83"/>
                  <a:pt x="702" y="83"/>
                  <a:pt x="702" y="83"/>
                </a:cubicBezTo>
                <a:cubicBezTo>
                  <a:pt x="702" y="82"/>
                  <a:pt x="702" y="82"/>
                  <a:pt x="702" y="82"/>
                </a:cubicBezTo>
                <a:cubicBezTo>
                  <a:pt x="701" y="81"/>
                  <a:pt x="701" y="81"/>
                  <a:pt x="701" y="81"/>
                </a:cubicBezTo>
                <a:cubicBezTo>
                  <a:pt x="701" y="80"/>
                  <a:pt x="701" y="80"/>
                  <a:pt x="701" y="80"/>
                </a:cubicBezTo>
                <a:cubicBezTo>
                  <a:pt x="700" y="80"/>
                  <a:pt x="700" y="80"/>
                  <a:pt x="700" y="80"/>
                </a:cubicBezTo>
                <a:cubicBezTo>
                  <a:pt x="700" y="81"/>
                  <a:pt x="700" y="81"/>
                  <a:pt x="700" y="81"/>
                </a:cubicBezTo>
                <a:cubicBezTo>
                  <a:pt x="701" y="83"/>
                  <a:pt x="701" y="83"/>
                  <a:pt x="701" y="83"/>
                </a:cubicBezTo>
                <a:cubicBezTo>
                  <a:pt x="699" y="83"/>
                  <a:pt x="699" y="83"/>
                  <a:pt x="699" y="83"/>
                </a:cubicBezTo>
                <a:lnTo>
                  <a:pt x="699" y="84"/>
                </a:lnTo>
                <a:close/>
                <a:moveTo>
                  <a:pt x="698" y="99"/>
                </a:moveTo>
                <a:cubicBezTo>
                  <a:pt x="699" y="101"/>
                  <a:pt x="699" y="101"/>
                  <a:pt x="699" y="101"/>
                </a:cubicBezTo>
                <a:cubicBezTo>
                  <a:pt x="700" y="100"/>
                  <a:pt x="700" y="100"/>
                  <a:pt x="700" y="100"/>
                </a:cubicBezTo>
                <a:cubicBezTo>
                  <a:pt x="700" y="99"/>
                  <a:pt x="700" y="99"/>
                  <a:pt x="700" y="99"/>
                </a:cubicBezTo>
                <a:cubicBezTo>
                  <a:pt x="702" y="97"/>
                  <a:pt x="702" y="97"/>
                  <a:pt x="702" y="97"/>
                </a:cubicBezTo>
                <a:cubicBezTo>
                  <a:pt x="703" y="95"/>
                  <a:pt x="703" y="95"/>
                  <a:pt x="703" y="95"/>
                </a:cubicBezTo>
                <a:cubicBezTo>
                  <a:pt x="702" y="94"/>
                  <a:pt x="702" y="94"/>
                  <a:pt x="702" y="94"/>
                </a:cubicBezTo>
                <a:cubicBezTo>
                  <a:pt x="702" y="93"/>
                  <a:pt x="702" y="93"/>
                  <a:pt x="702" y="93"/>
                </a:cubicBezTo>
                <a:cubicBezTo>
                  <a:pt x="701" y="92"/>
                  <a:pt x="701" y="92"/>
                  <a:pt x="701" y="92"/>
                </a:cubicBezTo>
                <a:cubicBezTo>
                  <a:pt x="700" y="94"/>
                  <a:pt x="700" y="94"/>
                  <a:pt x="700" y="94"/>
                </a:cubicBezTo>
                <a:cubicBezTo>
                  <a:pt x="700" y="95"/>
                  <a:pt x="700" y="95"/>
                  <a:pt x="700" y="95"/>
                </a:cubicBezTo>
                <a:cubicBezTo>
                  <a:pt x="698" y="98"/>
                  <a:pt x="698" y="98"/>
                  <a:pt x="698" y="98"/>
                </a:cubicBezTo>
                <a:lnTo>
                  <a:pt x="698" y="99"/>
                </a:lnTo>
                <a:close/>
                <a:moveTo>
                  <a:pt x="834" y="572"/>
                </a:moveTo>
                <a:cubicBezTo>
                  <a:pt x="834" y="573"/>
                  <a:pt x="834" y="573"/>
                  <a:pt x="834" y="573"/>
                </a:cubicBezTo>
                <a:cubicBezTo>
                  <a:pt x="833" y="573"/>
                  <a:pt x="833" y="573"/>
                  <a:pt x="833" y="573"/>
                </a:cubicBezTo>
                <a:cubicBezTo>
                  <a:pt x="834" y="574"/>
                  <a:pt x="834" y="574"/>
                  <a:pt x="834" y="574"/>
                </a:cubicBezTo>
                <a:cubicBezTo>
                  <a:pt x="835" y="574"/>
                  <a:pt x="835" y="574"/>
                  <a:pt x="835" y="574"/>
                </a:cubicBezTo>
                <a:cubicBezTo>
                  <a:pt x="836" y="573"/>
                  <a:pt x="836" y="573"/>
                  <a:pt x="836" y="573"/>
                </a:cubicBezTo>
                <a:cubicBezTo>
                  <a:pt x="837" y="573"/>
                  <a:pt x="837" y="573"/>
                  <a:pt x="837" y="573"/>
                </a:cubicBezTo>
                <a:cubicBezTo>
                  <a:pt x="836" y="572"/>
                  <a:pt x="836" y="572"/>
                  <a:pt x="836" y="572"/>
                </a:cubicBezTo>
                <a:lnTo>
                  <a:pt x="834" y="572"/>
                </a:lnTo>
                <a:close/>
                <a:moveTo>
                  <a:pt x="805" y="136"/>
                </a:moveTo>
                <a:cubicBezTo>
                  <a:pt x="806" y="134"/>
                  <a:pt x="806" y="134"/>
                  <a:pt x="806" y="134"/>
                </a:cubicBezTo>
                <a:cubicBezTo>
                  <a:pt x="806" y="132"/>
                  <a:pt x="806" y="132"/>
                  <a:pt x="806" y="132"/>
                </a:cubicBezTo>
                <a:cubicBezTo>
                  <a:pt x="805" y="131"/>
                  <a:pt x="805" y="131"/>
                  <a:pt x="805" y="131"/>
                </a:cubicBezTo>
                <a:cubicBezTo>
                  <a:pt x="804" y="132"/>
                  <a:pt x="804" y="132"/>
                  <a:pt x="804" y="132"/>
                </a:cubicBezTo>
                <a:cubicBezTo>
                  <a:pt x="802" y="134"/>
                  <a:pt x="802" y="134"/>
                  <a:pt x="802" y="134"/>
                </a:cubicBezTo>
                <a:cubicBezTo>
                  <a:pt x="802" y="136"/>
                  <a:pt x="802" y="136"/>
                  <a:pt x="802" y="136"/>
                </a:cubicBezTo>
                <a:cubicBezTo>
                  <a:pt x="801" y="138"/>
                  <a:pt x="801" y="138"/>
                  <a:pt x="801" y="138"/>
                </a:cubicBezTo>
                <a:cubicBezTo>
                  <a:pt x="804" y="138"/>
                  <a:pt x="804" y="138"/>
                  <a:pt x="804" y="138"/>
                </a:cubicBezTo>
                <a:cubicBezTo>
                  <a:pt x="805" y="138"/>
                  <a:pt x="805" y="138"/>
                  <a:pt x="805" y="138"/>
                </a:cubicBezTo>
                <a:lnTo>
                  <a:pt x="805" y="136"/>
                </a:lnTo>
                <a:close/>
                <a:moveTo>
                  <a:pt x="800" y="139"/>
                </a:moveTo>
                <a:cubicBezTo>
                  <a:pt x="800" y="141"/>
                  <a:pt x="800" y="141"/>
                  <a:pt x="800" y="141"/>
                </a:cubicBezTo>
                <a:cubicBezTo>
                  <a:pt x="801" y="141"/>
                  <a:pt x="801" y="141"/>
                  <a:pt x="801" y="141"/>
                </a:cubicBezTo>
                <a:cubicBezTo>
                  <a:pt x="803" y="141"/>
                  <a:pt x="803" y="141"/>
                  <a:pt x="803" y="141"/>
                </a:cubicBezTo>
                <a:cubicBezTo>
                  <a:pt x="804" y="140"/>
                  <a:pt x="804" y="140"/>
                  <a:pt x="804" y="140"/>
                </a:cubicBezTo>
                <a:cubicBezTo>
                  <a:pt x="804" y="139"/>
                  <a:pt x="804" y="139"/>
                  <a:pt x="804" y="139"/>
                </a:cubicBezTo>
                <a:cubicBezTo>
                  <a:pt x="802" y="139"/>
                  <a:pt x="802" y="139"/>
                  <a:pt x="802" y="139"/>
                </a:cubicBezTo>
                <a:lnTo>
                  <a:pt x="800" y="139"/>
                </a:lnTo>
                <a:close/>
                <a:moveTo>
                  <a:pt x="776" y="8"/>
                </a:moveTo>
                <a:cubicBezTo>
                  <a:pt x="777" y="8"/>
                  <a:pt x="777" y="8"/>
                  <a:pt x="777" y="8"/>
                </a:cubicBezTo>
                <a:cubicBezTo>
                  <a:pt x="778" y="6"/>
                  <a:pt x="778" y="6"/>
                  <a:pt x="778" y="6"/>
                </a:cubicBezTo>
                <a:cubicBezTo>
                  <a:pt x="779" y="5"/>
                  <a:pt x="779" y="5"/>
                  <a:pt x="779" y="5"/>
                </a:cubicBezTo>
                <a:cubicBezTo>
                  <a:pt x="778" y="4"/>
                  <a:pt x="778" y="4"/>
                  <a:pt x="778" y="4"/>
                </a:cubicBezTo>
                <a:cubicBezTo>
                  <a:pt x="778" y="2"/>
                  <a:pt x="778" y="2"/>
                  <a:pt x="778" y="2"/>
                </a:cubicBezTo>
                <a:cubicBezTo>
                  <a:pt x="776" y="3"/>
                  <a:pt x="776" y="3"/>
                  <a:pt x="776" y="3"/>
                </a:cubicBezTo>
                <a:cubicBezTo>
                  <a:pt x="776" y="4"/>
                  <a:pt x="776" y="4"/>
                  <a:pt x="776" y="4"/>
                </a:cubicBezTo>
                <a:cubicBezTo>
                  <a:pt x="775" y="5"/>
                  <a:pt x="775" y="5"/>
                  <a:pt x="775" y="5"/>
                </a:cubicBezTo>
                <a:cubicBezTo>
                  <a:pt x="775" y="7"/>
                  <a:pt x="775" y="7"/>
                  <a:pt x="775" y="7"/>
                </a:cubicBezTo>
                <a:lnTo>
                  <a:pt x="776" y="8"/>
                </a:lnTo>
                <a:close/>
                <a:moveTo>
                  <a:pt x="776" y="12"/>
                </a:moveTo>
                <a:cubicBezTo>
                  <a:pt x="777" y="10"/>
                  <a:pt x="777" y="10"/>
                  <a:pt x="777" y="10"/>
                </a:cubicBezTo>
                <a:cubicBezTo>
                  <a:pt x="775" y="10"/>
                  <a:pt x="775" y="10"/>
                  <a:pt x="775" y="10"/>
                </a:cubicBezTo>
                <a:cubicBezTo>
                  <a:pt x="774" y="11"/>
                  <a:pt x="774" y="11"/>
                  <a:pt x="774" y="11"/>
                </a:cubicBezTo>
                <a:cubicBezTo>
                  <a:pt x="773" y="12"/>
                  <a:pt x="773" y="12"/>
                  <a:pt x="773" y="12"/>
                </a:cubicBezTo>
                <a:cubicBezTo>
                  <a:pt x="775" y="13"/>
                  <a:pt x="775" y="13"/>
                  <a:pt x="775" y="13"/>
                </a:cubicBezTo>
                <a:lnTo>
                  <a:pt x="776" y="12"/>
                </a:lnTo>
                <a:close/>
                <a:moveTo>
                  <a:pt x="755" y="49"/>
                </a:moveTo>
                <a:cubicBezTo>
                  <a:pt x="755" y="49"/>
                  <a:pt x="755" y="49"/>
                  <a:pt x="755" y="49"/>
                </a:cubicBezTo>
                <a:cubicBezTo>
                  <a:pt x="756" y="49"/>
                  <a:pt x="756" y="49"/>
                  <a:pt x="756" y="49"/>
                </a:cubicBezTo>
                <a:cubicBezTo>
                  <a:pt x="756" y="47"/>
                  <a:pt x="756" y="47"/>
                  <a:pt x="756" y="47"/>
                </a:cubicBezTo>
                <a:cubicBezTo>
                  <a:pt x="755" y="47"/>
                  <a:pt x="755" y="47"/>
                  <a:pt x="755" y="47"/>
                </a:cubicBezTo>
                <a:lnTo>
                  <a:pt x="755" y="49"/>
                </a:lnTo>
                <a:close/>
                <a:moveTo>
                  <a:pt x="523" y="20"/>
                </a:moveTo>
                <a:cubicBezTo>
                  <a:pt x="523" y="19"/>
                  <a:pt x="523" y="19"/>
                  <a:pt x="523" y="19"/>
                </a:cubicBezTo>
                <a:cubicBezTo>
                  <a:pt x="524" y="19"/>
                  <a:pt x="524" y="19"/>
                  <a:pt x="524" y="19"/>
                </a:cubicBezTo>
                <a:cubicBezTo>
                  <a:pt x="521" y="19"/>
                  <a:pt x="521" y="19"/>
                  <a:pt x="521" y="19"/>
                </a:cubicBezTo>
                <a:cubicBezTo>
                  <a:pt x="520" y="20"/>
                  <a:pt x="520" y="20"/>
                  <a:pt x="520" y="20"/>
                </a:cubicBezTo>
                <a:cubicBezTo>
                  <a:pt x="522" y="21"/>
                  <a:pt x="522" y="21"/>
                  <a:pt x="522" y="21"/>
                </a:cubicBezTo>
                <a:lnTo>
                  <a:pt x="523" y="20"/>
                </a:lnTo>
                <a:close/>
                <a:moveTo>
                  <a:pt x="617" y="103"/>
                </a:moveTo>
                <a:cubicBezTo>
                  <a:pt x="617" y="104"/>
                  <a:pt x="617" y="104"/>
                  <a:pt x="617" y="104"/>
                </a:cubicBezTo>
                <a:cubicBezTo>
                  <a:pt x="617" y="105"/>
                  <a:pt x="617" y="105"/>
                  <a:pt x="617" y="105"/>
                </a:cubicBezTo>
                <a:cubicBezTo>
                  <a:pt x="618" y="105"/>
                  <a:pt x="618" y="105"/>
                  <a:pt x="618" y="105"/>
                </a:cubicBezTo>
                <a:lnTo>
                  <a:pt x="617" y="103"/>
                </a:lnTo>
                <a:close/>
                <a:moveTo>
                  <a:pt x="617" y="106"/>
                </a:moveTo>
                <a:cubicBezTo>
                  <a:pt x="616" y="103"/>
                  <a:pt x="616" y="103"/>
                  <a:pt x="616" y="103"/>
                </a:cubicBezTo>
                <a:cubicBezTo>
                  <a:pt x="615" y="104"/>
                  <a:pt x="615" y="104"/>
                  <a:pt x="615" y="104"/>
                </a:cubicBezTo>
                <a:cubicBezTo>
                  <a:pt x="616" y="105"/>
                  <a:pt x="616" y="105"/>
                  <a:pt x="616" y="105"/>
                </a:cubicBezTo>
                <a:lnTo>
                  <a:pt x="617" y="106"/>
                </a:lnTo>
                <a:close/>
                <a:moveTo>
                  <a:pt x="432" y="5"/>
                </a:moveTo>
                <a:cubicBezTo>
                  <a:pt x="431" y="5"/>
                  <a:pt x="431" y="5"/>
                  <a:pt x="431" y="5"/>
                </a:cubicBezTo>
                <a:cubicBezTo>
                  <a:pt x="431" y="5"/>
                  <a:pt x="430" y="6"/>
                  <a:pt x="430" y="6"/>
                </a:cubicBezTo>
                <a:cubicBezTo>
                  <a:pt x="431" y="7"/>
                  <a:pt x="431" y="7"/>
                  <a:pt x="431" y="7"/>
                </a:cubicBezTo>
                <a:lnTo>
                  <a:pt x="432" y="5"/>
                </a:lnTo>
                <a:close/>
                <a:moveTo>
                  <a:pt x="616" y="97"/>
                </a:moveTo>
                <a:cubicBezTo>
                  <a:pt x="615" y="97"/>
                  <a:pt x="615" y="97"/>
                  <a:pt x="615" y="97"/>
                </a:cubicBezTo>
                <a:cubicBezTo>
                  <a:pt x="614" y="98"/>
                  <a:pt x="614" y="98"/>
                  <a:pt x="614" y="98"/>
                </a:cubicBezTo>
                <a:cubicBezTo>
                  <a:pt x="616" y="98"/>
                  <a:pt x="616" y="98"/>
                  <a:pt x="616" y="98"/>
                </a:cubicBezTo>
                <a:lnTo>
                  <a:pt x="616" y="97"/>
                </a:lnTo>
                <a:close/>
                <a:moveTo>
                  <a:pt x="431" y="9"/>
                </a:moveTo>
                <a:cubicBezTo>
                  <a:pt x="430" y="8"/>
                  <a:pt x="430" y="8"/>
                  <a:pt x="430" y="8"/>
                </a:cubicBezTo>
                <a:cubicBezTo>
                  <a:pt x="429" y="9"/>
                  <a:pt x="429" y="9"/>
                  <a:pt x="429" y="9"/>
                </a:cubicBezTo>
                <a:cubicBezTo>
                  <a:pt x="430" y="10"/>
                  <a:pt x="430" y="10"/>
                  <a:pt x="430" y="10"/>
                </a:cubicBezTo>
                <a:lnTo>
                  <a:pt x="431" y="9"/>
                </a:lnTo>
                <a:close/>
                <a:moveTo>
                  <a:pt x="425" y="23"/>
                </a:moveTo>
                <a:cubicBezTo>
                  <a:pt x="427" y="23"/>
                  <a:pt x="427" y="23"/>
                  <a:pt x="427" y="23"/>
                </a:cubicBezTo>
                <a:cubicBezTo>
                  <a:pt x="429" y="21"/>
                  <a:pt x="429" y="21"/>
                  <a:pt x="429" y="21"/>
                </a:cubicBezTo>
                <a:cubicBezTo>
                  <a:pt x="430" y="21"/>
                  <a:pt x="430" y="21"/>
                  <a:pt x="430" y="21"/>
                </a:cubicBezTo>
                <a:cubicBezTo>
                  <a:pt x="437" y="16"/>
                  <a:pt x="437" y="16"/>
                  <a:pt x="437" y="16"/>
                </a:cubicBezTo>
                <a:cubicBezTo>
                  <a:pt x="440" y="14"/>
                  <a:pt x="440" y="14"/>
                  <a:pt x="440" y="14"/>
                </a:cubicBezTo>
                <a:cubicBezTo>
                  <a:pt x="441" y="12"/>
                  <a:pt x="441" y="12"/>
                  <a:pt x="441" y="12"/>
                </a:cubicBezTo>
                <a:cubicBezTo>
                  <a:pt x="440" y="12"/>
                  <a:pt x="440" y="12"/>
                  <a:pt x="440" y="12"/>
                </a:cubicBezTo>
                <a:cubicBezTo>
                  <a:pt x="439" y="11"/>
                  <a:pt x="439" y="11"/>
                  <a:pt x="439" y="11"/>
                </a:cubicBezTo>
                <a:cubicBezTo>
                  <a:pt x="439" y="8"/>
                  <a:pt x="439" y="8"/>
                  <a:pt x="439" y="8"/>
                </a:cubicBezTo>
                <a:cubicBezTo>
                  <a:pt x="437" y="8"/>
                  <a:pt x="437" y="8"/>
                  <a:pt x="437" y="8"/>
                </a:cubicBezTo>
                <a:cubicBezTo>
                  <a:pt x="436" y="11"/>
                  <a:pt x="436" y="11"/>
                  <a:pt x="436" y="11"/>
                </a:cubicBezTo>
                <a:cubicBezTo>
                  <a:pt x="434" y="11"/>
                  <a:pt x="434" y="11"/>
                  <a:pt x="434" y="11"/>
                </a:cubicBezTo>
                <a:cubicBezTo>
                  <a:pt x="434" y="13"/>
                  <a:pt x="434" y="13"/>
                  <a:pt x="434" y="13"/>
                </a:cubicBezTo>
                <a:cubicBezTo>
                  <a:pt x="433" y="13"/>
                  <a:pt x="433" y="13"/>
                  <a:pt x="433" y="13"/>
                </a:cubicBezTo>
                <a:cubicBezTo>
                  <a:pt x="432" y="14"/>
                  <a:pt x="432" y="14"/>
                  <a:pt x="432" y="14"/>
                </a:cubicBezTo>
                <a:cubicBezTo>
                  <a:pt x="431" y="15"/>
                  <a:pt x="431" y="15"/>
                  <a:pt x="431" y="15"/>
                </a:cubicBezTo>
                <a:cubicBezTo>
                  <a:pt x="430" y="14"/>
                  <a:pt x="430" y="14"/>
                  <a:pt x="430" y="14"/>
                </a:cubicBezTo>
                <a:cubicBezTo>
                  <a:pt x="431" y="12"/>
                  <a:pt x="431" y="12"/>
                  <a:pt x="431" y="12"/>
                </a:cubicBezTo>
                <a:cubicBezTo>
                  <a:pt x="430" y="11"/>
                  <a:pt x="430" y="11"/>
                  <a:pt x="430" y="11"/>
                </a:cubicBezTo>
                <a:cubicBezTo>
                  <a:pt x="429" y="13"/>
                  <a:pt x="429" y="13"/>
                  <a:pt x="429" y="13"/>
                </a:cubicBezTo>
                <a:cubicBezTo>
                  <a:pt x="428" y="12"/>
                  <a:pt x="428" y="12"/>
                  <a:pt x="428" y="12"/>
                </a:cubicBezTo>
                <a:cubicBezTo>
                  <a:pt x="427" y="15"/>
                  <a:pt x="427" y="15"/>
                  <a:pt x="427" y="15"/>
                </a:cubicBezTo>
                <a:cubicBezTo>
                  <a:pt x="426" y="16"/>
                  <a:pt x="426" y="16"/>
                  <a:pt x="426" y="16"/>
                </a:cubicBezTo>
                <a:cubicBezTo>
                  <a:pt x="426" y="19"/>
                  <a:pt x="426" y="19"/>
                  <a:pt x="426" y="19"/>
                </a:cubicBezTo>
                <a:cubicBezTo>
                  <a:pt x="425" y="21"/>
                  <a:pt x="425" y="21"/>
                  <a:pt x="425" y="21"/>
                </a:cubicBezTo>
                <a:lnTo>
                  <a:pt x="425" y="23"/>
                </a:lnTo>
                <a:close/>
                <a:moveTo>
                  <a:pt x="693" y="77"/>
                </a:moveTo>
                <a:cubicBezTo>
                  <a:pt x="693" y="77"/>
                  <a:pt x="693" y="77"/>
                  <a:pt x="693" y="77"/>
                </a:cubicBezTo>
                <a:cubicBezTo>
                  <a:pt x="694" y="76"/>
                  <a:pt x="694" y="76"/>
                  <a:pt x="694" y="76"/>
                </a:cubicBezTo>
                <a:cubicBezTo>
                  <a:pt x="693" y="75"/>
                  <a:pt x="693" y="75"/>
                  <a:pt x="693" y="75"/>
                </a:cubicBezTo>
                <a:cubicBezTo>
                  <a:pt x="693" y="76"/>
                  <a:pt x="693" y="76"/>
                  <a:pt x="693" y="76"/>
                </a:cubicBezTo>
                <a:lnTo>
                  <a:pt x="693" y="77"/>
                </a:lnTo>
                <a:close/>
                <a:moveTo>
                  <a:pt x="684" y="96"/>
                </a:moveTo>
                <a:cubicBezTo>
                  <a:pt x="682" y="97"/>
                  <a:pt x="682" y="97"/>
                  <a:pt x="682" y="97"/>
                </a:cubicBezTo>
                <a:cubicBezTo>
                  <a:pt x="682" y="98"/>
                  <a:pt x="682" y="98"/>
                  <a:pt x="682" y="98"/>
                </a:cubicBezTo>
                <a:cubicBezTo>
                  <a:pt x="680" y="98"/>
                  <a:pt x="680" y="98"/>
                  <a:pt x="680" y="98"/>
                </a:cubicBezTo>
                <a:cubicBezTo>
                  <a:pt x="680" y="99"/>
                  <a:pt x="680" y="99"/>
                  <a:pt x="680" y="99"/>
                </a:cubicBezTo>
                <a:cubicBezTo>
                  <a:pt x="681" y="100"/>
                  <a:pt x="681" y="100"/>
                  <a:pt x="681" y="100"/>
                </a:cubicBezTo>
                <a:cubicBezTo>
                  <a:pt x="682" y="101"/>
                  <a:pt x="682" y="101"/>
                  <a:pt x="682" y="101"/>
                </a:cubicBezTo>
                <a:cubicBezTo>
                  <a:pt x="684" y="100"/>
                  <a:pt x="684" y="100"/>
                  <a:pt x="684" y="100"/>
                </a:cubicBezTo>
                <a:cubicBezTo>
                  <a:pt x="684" y="99"/>
                  <a:pt x="684" y="99"/>
                  <a:pt x="684" y="99"/>
                </a:cubicBezTo>
                <a:cubicBezTo>
                  <a:pt x="684" y="98"/>
                  <a:pt x="684" y="98"/>
                  <a:pt x="684" y="98"/>
                </a:cubicBezTo>
                <a:cubicBezTo>
                  <a:pt x="684" y="97"/>
                  <a:pt x="684" y="97"/>
                  <a:pt x="684" y="97"/>
                </a:cubicBezTo>
                <a:lnTo>
                  <a:pt x="684" y="96"/>
                </a:lnTo>
                <a:close/>
                <a:moveTo>
                  <a:pt x="706" y="93"/>
                </a:moveTo>
                <a:cubicBezTo>
                  <a:pt x="707" y="92"/>
                  <a:pt x="707" y="92"/>
                  <a:pt x="707" y="92"/>
                </a:cubicBezTo>
                <a:cubicBezTo>
                  <a:pt x="706" y="90"/>
                  <a:pt x="706" y="90"/>
                  <a:pt x="706" y="90"/>
                </a:cubicBezTo>
                <a:cubicBezTo>
                  <a:pt x="705" y="90"/>
                  <a:pt x="705" y="90"/>
                  <a:pt x="705" y="90"/>
                </a:cubicBezTo>
                <a:cubicBezTo>
                  <a:pt x="704" y="93"/>
                  <a:pt x="704" y="93"/>
                  <a:pt x="704" y="93"/>
                </a:cubicBezTo>
                <a:cubicBezTo>
                  <a:pt x="704" y="94"/>
                  <a:pt x="704" y="94"/>
                  <a:pt x="704" y="94"/>
                </a:cubicBezTo>
                <a:cubicBezTo>
                  <a:pt x="705" y="95"/>
                  <a:pt x="705" y="95"/>
                  <a:pt x="705" y="95"/>
                </a:cubicBezTo>
                <a:cubicBezTo>
                  <a:pt x="705" y="95"/>
                  <a:pt x="706" y="95"/>
                  <a:pt x="706" y="95"/>
                </a:cubicBezTo>
                <a:lnTo>
                  <a:pt x="706" y="93"/>
                </a:lnTo>
                <a:close/>
                <a:moveTo>
                  <a:pt x="620" y="117"/>
                </a:moveTo>
                <a:cubicBezTo>
                  <a:pt x="620" y="116"/>
                  <a:pt x="620" y="116"/>
                  <a:pt x="620" y="116"/>
                </a:cubicBezTo>
                <a:cubicBezTo>
                  <a:pt x="619" y="115"/>
                  <a:pt x="619" y="115"/>
                  <a:pt x="619" y="115"/>
                </a:cubicBezTo>
                <a:cubicBezTo>
                  <a:pt x="618" y="117"/>
                  <a:pt x="618" y="117"/>
                  <a:pt x="618" y="117"/>
                </a:cubicBezTo>
                <a:cubicBezTo>
                  <a:pt x="618" y="118"/>
                  <a:pt x="618" y="118"/>
                  <a:pt x="618" y="118"/>
                </a:cubicBezTo>
                <a:cubicBezTo>
                  <a:pt x="617" y="119"/>
                  <a:pt x="617" y="119"/>
                  <a:pt x="617" y="119"/>
                </a:cubicBezTo>
                <a:cubicBezTo>
                  <a:pt x="618" y="123"/>
                  <a:pt x="618" y="123"/>
                  <a:pt x="618" y="123"/>
                </a:cubicBezTo>
                <a:cubicBezTo>
                  <a:pt x="619" y="122"/>
                  <a:pt x="619" y="122"/>
                  <a:pt x="619" y="122"/>
                </a:cubicBezTo>
                <a:cubicBezTo>
                  <a:pt x="619" y="121"/>
                  <a:pt x="619" y="121"/>
                  <a:pt x="619" y="121"/>
                </a:cubicBezTo>
                <a:cubicBezTo>
                  <a:pt x="620" y="120"/>
                  <a:pt x="620" y="120"/>
                  <a:pt x="620" y="120"/>
                </a:cubicBezTo>
                <a:cubicBezTo>
                  <a:pt x="620" y="119"/>
                  <a:pt x="620" y="119"/>
                  <a:pt x="620" y="119"/>
                </a:cubicBezTo>
                <a:cubicBezTo>
                  <a:pt x="620" y="118"/>
                  <a:pt x="620" y="118"/>
                  <a:pt x="620" y="118"/>
                </a:cubicBezTo>
                <a:lnTo>
                  <a:pt x="620" y="117"/>
                </a:lnTo>
                <a:close/>
                <a:moveTo>
                  <a:pt x="623" y="94"/>
                </a:moveTo>
                <a:cubicBezTo>
                  <a:pt x="622" y="94"/>
                  <a:pt x="622" y="94"/>
                  <a:pt x="622" y="94"/>
                </a:cubicBezTo>
                <a:cubicBezTo>
                  <a:pt x="621" y="95"/>
                  <a:pt x="621" y="95"/>
                  <a:pt x="621" y="95"/>
                </a:cubicBezTo>
                <a:cubicBezTo>
                  <a:pt x="621" y="95"/>
                  <a:pt x="622" y="95"/>
                  <a:pt x="622" y="95"/>
                </a:cubicBezTo>
                <a:lnTo>
                  <a:pt x="623" y="94"/>
                </a:lnTo>
                <a:close/>
                <a:moveTo>
                  <a:pt x="623" y="110"/>
                </a:moveTo>
                <a:cubicBezTo>
                  <a:pt x="622" y="111"/>
                  <a:pt x="622" y="111"/>
                  <a:pt x="622" y="111"/>
                </a:cubicBezTo>
                <a:cubicBezTo>
                  <a:pt x="621" y="110"/>
                  <a:pt x="621" y="110"/>
                  <a:pt x="621" y="110"/>
                </a:cubicBezTo>
                <a:cubicBezTo>
                  <a:pt x="620" y="111"/>
                  <a:pt x="620" y="111"/>
                  <a:pt x="620" y="111"/>
                </a:cubicBezTo>
                <a:cubicBezTo>
                  <a:pt x="621" y="113"/>
                  <a:pt x="621" y="113"/>
                  <a:pt x="621" y="113"/>
                </a:cubicBezTo>
                <a:cubicBezTo>
                  <a:pt x="622" y="113"/>
                  <a:pt x="622" y="113"/>
                  <a:pt x="622" y="113"/>
                </a:cubicBezTo>
                <a:cubicBezTo>
                  <a:pt x="623" y="112"/>
                  <a:pt x="623" y="112"/>
                  <a:pt x="623" y="112"/>
                </a:cubicBezTo>
                <a:cubicBezTo>
                  <a:pt x="623" y="111"/>
                  <a:pt x="623" y="111"/>
                  <a:pt x="623" y="111"/>
                </a:cubicBezTo>
                <a:cubicBezTo>
                  <a:pt x="624" y="110"/>
                  <a:pt x="624" y="110"/>
                  <a:pt x="624" y="110"/>
                </a:cubicBezTo>
                <a:lnTo>
                  <a:pt x="623" y="110"/>
                </a:lnTo>
                <a:close/>
                <a:moveTo>
                  <a:pt x="98" y="89"/>
                </a:moveTo>
                <a:cubicBezTo>
                  <a:pt x="99" y="90"/>
                  <a:pt x="99" y="90"/>
                  <a:pt x="99" y="90"/>
                </a:cubicBezTo>
                <a:cubicBezTo>
                  <a:pt x="99" y="91"/>
                  <a:pt x="99" y="91"/>
                  <a:pt x="99" y="91"/>
                </a:cubicBezTo>
                <a:cubicBezTo>
                  <a:pt x="99" y="91"/>
                  <a:pt x="98" y="92"/>
                  <a:pt x="98" y="92"/>
                </a:cubicBezTo>
                <a:cubicBezTo>
                  <a:pt x="100" y="93"/>
                  <a:pt x="100" y="93"/>
                  <a:pt x="100" y="93"/>
                </a:cubicBezTo>
                <a:cubicBezTo>
                  <a:pt x="104" y="89"/>
                  <a:pt x="104" y="89"/>
                  <a:pt x="104" y="89"/>
                </a:cubicBezTo>
                <a:cubicBezTo>
                  <a:pt x="106" y="88"/>
                  <a:pt x="106" y="88"/>
                  <a:pt x="106" y="88"/>
                </a:cubicBezTo>
                <a:cubicBezTo>
                  <a:pt x="106" y="87"/>
                  <a:pt x="106" y="87"/>
                  <a:pt x="106" y="87"/>
                </a:cubicBezTo>
                <a:cubicBezTo>
                  <a:pt x="102" y="84"/>
                  <a:pt x="102" y="84"/>
                  <a:pt x="102" y="84"/>
                </a:cubicBezTo>
                <a:cubicBezTo>
                  <a:pt x="98" y="85"/>
                  <a:pt x="98" y="85"/>
                  <a:pt x="98" y="85"/>
                </a:cubicBezTo>
                <a:cubicBezTo>
                  <a:pt x="97" y="86"/>
                  <a:pt x="97" y="86"/>
                  <a:pt x="97" y="86"/>
                </a:cubicBezTo>
                <a:cubicBezTo>
                  <a:pt x="98" y="87"/>
                  <a:pt x="98" y="87"/>
                  <a:pt x="98" y="87"/>
                </a:cubicBezTo>
                <a:lnTo>
                  <a:pt x="98" y="89"/>
                </a:lnTo>
                <a:close/>
                <a:moveTo>
                  <a:pt x="806" y="1535"/>
                </a:moveTo>
                <a:cubicBezTo>
                  <a:pt x="806" y="1536"/>
                  <a:pt x="806" y="1536"/>
                  <a:pt x="806" y="1536"/>
                </a:cubicBezTo>
                <a:cubicBezTo>
                  <a:pt x="807" y="1536"/>
                  <a:pt x="807" y="1536"/>
                  <a:pt x="807" y="1536"/>
                </a:cubicBezTo>
                <a:cubicBezTo>
                  <a:pt x="809" y="1536"/>
                  <a:pt x="809" y="1536"/>
                  <a:pt x="809" y="1536"/>
                </a:cubicBezTo>
                <a:cubicBezTo>
                  <a:pt x="809" y="1535"/>
                  <a:pt x="809" y="1535"/>
                  <a:pt x="809" y="1535"/>
                </a:cubicBezTo>
                <a:cubicBezTo>
                  <a:pt x="808" y="1534"/>
                  <a:pt x="808" y="1534"/>
                  <a:pt x="808" y="1534"/>
                </a:cubicBezTo>
                <a:cubicBezTo>
                  <a:pt x="807" y="1534"/>
                  <a:pt x="807" y="1534"/>
                  <a:pt x="807" y="1534"/>
                </a:cubicBezTo>
                <a:lnTo>
                  <a:pt x="806" y="1535"/>
                </a:lnTo>
                <a:close/>
                <a:moveTo>
                  <a:pt x="812" y="1555"/>
                </a:moveTo>
                <a:cubicBezTo>
                  <a:pt x="811" y="1553"/>
                  <a:pt x="811" y="1553"/>
                  <a:pt x="811" y="1553"/>
                </a:cubicBezTo>
                <a:cubicBezTo>
                  <a:pt x="809" y="1553"/>
                  <a:pt x="809" y="1553"/>
                  <a:pt x="809" y="1553"/>
                </a:cubicBezTo>
                <a:cubicBezTo>
                  <a:pt x="809" y="1552"/>
                  <a:pt x="809" y="1552"/>
                  <a:pt x="809" y="1552"/>
                </a:cubicBezTo>
                <a:cubicBezTo>
                  <a:pt x="808" y="1553"/>
                  <a:pt x="808" y="1553"/>
                  <a:pt x="808" y="1553"/>
                </a:cubicBezTo>
                <a:cubicBezTo>
                  <a:pt x="810" y="1555"/>
                  <a:pt x="810" y="1555"/>
                  <a:pt x="810" y="1555"/>
                </a:cubicBezTo>
                <a:lnTo>
                  <a:pt x="812" y="1555"/>
                </a:lnTo>
                <a:close/>
                <a:moveTo>
                  <a:pt x="809" y="1543"/>
                </a:moveTo>
                <a:cubicBezTo>
                  <a:pt x="809" y="1542"/>
                  <a:pt x="809" y="1542"/>
                  <a:pt x="809" y="1542"/>
                </a:cubicBezTo>
                <a:cubicBezTo>
                  <a:pt x="812" y="1542"/>
                  <a:pt x="812" y="1542"/>
                  <a:pt x="812" y="1542"/>
                </a:cubicBezTo>
                <a:cubicBezTo>
                  <a:pt x="813" y="1541"/>
                  <a:pt x="813" y="1541"/>
                  <a:pt x="813" y="1541"/>
                </a:cubicBezTo>
                <a:cubicBezTo>
                  <a:pt x="808" y="1541"/>
                  <a:pt x="808" y="1541"/>
                  <a:pt x="808" y="1541"/>
                </a:cubicBezTo>
                <a:cubicBezTo>
                  <a:pt x="808" y="1542"/>
                  <a:pt x="808" y="1542"/>
                  <a:pt x="808" y="1542"/>
                </a:cubicBezTo>
                <a:cubicBezTo>
                  <a:pt x="808" y="1542"/>
                  <a:pt x="809" y="1543"/>
                  <a:pt x="809" y="1543"/>
                </a:cubicBezTo>
                <a:close/>
                <a:moveTo>
                  <a:pt x="813" y="1540"/>
                </a:moveTo>
                <a:cubicBezTo>
                  <a:pt x="815" y="1540"/>
                  <a:pt x="815" y="1540"/>
                  <a:pt x="815" y="1540"/>
                </a:cubicBezTo>
                <a:cubicBezTo>
                  <a:pt x="814" y="1538"/>
                  <a:pt x="814" y="1538"/>
                  <a:pt x="814" y="1538"/>
                </a:cubicBezTo>
                <a:lnTo>
                  <a:pt x="813" y="1540"/>
                </a:lnTo>
                <a:close/>
                <a:moveTo>
                  <a:pt x="802" y="1528"/>
                </a:moveTo>
                <a:cubicBezTo>
                  <a:pt x="803" y="1529"/>
                  <a:pt x="803" y="1529"/>
                  <a:pt x="803" y="1529"/>
                </a:cubicBezTo>
                <a:cubicBezTo>
                  <a:pt x="805" y="1528"/>
                  <a:pt x="805" y="1528"/>
                  <a:pt x="805" y="1528"/>
                </a:cubicBezTo>
                <a:cubicBezTo>
                  <a:pt x="804" y="1527"/>
                  <a:pt x="804" y="1527"/>
                  <a:pt x="804" y="1527"/>
                </a:cubicBezTo>
                <a:cubicBezTo>
                  <a:pt x="802" y="1527"/>
                  <a:pt x="802" y="1527"/>
                  <a:pt x="802" y="1527"/>
                </a:cubicBezTo>
                <a:lnTo>
                  <a:pt x="802" y="1528"/>
                </a:lnTo>
                <a:close/>
                <a:moveTo>
                  <a:pt x="811" y="1530"/>
                </a:moveTo>
                <a:cubicBezTo>
                  <a:pt x="813" y="1531"/>
                  <a:pt x="813" y="1531"/>
                  <a:pt x="813" y="1531"/>
                </a:cubicBezTo>
                <a:cubicBezTo>
                  <a:pt x="813" y="1533"/>
                  <a:pt x="813" y="1533"/>
                  <a:pt x="813" y="1533"/>
                </a:cubicBezTo>
                <a:cubicBezTo>
                  <a:pt x="814" y="1532"/>
                  <a:pt x="814" y="1532"/>
                  <a:pt x="814" y="1532"/>
                </a:cubicBezTo>
                <a:cubicBezTo>
                  <a:pt x="814" y="1530"/>
                  <a:pt x="814" y="1530"/>
                  <a:pt x="814" y="1530"/>
                </a:cubicBezTo>
                <a:cubicBezTo>
                  <a:pt x="813" y="1529"/>
                  <a:pt x="813" y="1529"/>
                  <a:pt x="813" y="1529"/>
                </a:cubicBezTo>
                <a:lnTo>
                  <a:pt x="811" y="1530"/>
                </a:lnTo>
                <a:close/>
                <a:moveTo>
                  <a:pt x="808" y="1529"/>
                </a:moveTo>
                <a:cubicBezTo>
                  <a:pt x="809" y="1530"/>
                  <a:pt x="809" y="1530"/>
                  <a:pt x="809" y="1530"/>
                </a:cubicBezTo>
                <a:cubicBezTo>
                  <a:pt x="811" y="1529"/>
                  <a:pt x="811" y="1529"/>
                  <a:pt x="811" y="1529"/>
                </a:cubicBezTo>
                <a:cubicBezTo>
                  <a:pt x="808" y="1528"/>
                  <a:pt x="808" y="1528"/>
                  <a:pt x="808" y="1528"/>
                </a:cubicBezTo>
                <a:lnTo>
                  <a:pt x="808" y="1529"/>
                </a:lnTo>
                <a:close/>
                <a:moveTo>
                  <a:pt x="813" y="1544"/>
                </a:moveTo>
                <a:cubicBezTo>
                  <a:pt x="811" y="1545"/>
                  <a:pt x="811" y="1545"/>
                  <a:pt x="811" y="1545"/>
                </a:cubicBezTo>
                <a:cubicBezTo>
                  <a:pt x="809" y="1545"/>
                  <a:pt x="809" y="1545"/>
                  <a:pt x="809" y="1545"/>
                </a:cubicBezTo>
                <a:cubicBezTo>
                  <a:pt x="810" y="1546"/>
                  <a:pt x="810" y="1546"/>
                  <a:pt x="810" y="1546"/>
                </a:cubicBezTo>
                <a:cubicBezTo>
                  <a:pt x="813" y="1546"/>
                  <a:pt x="813" y="1546"/>
                  <a:pt x="813" y="1546"/>
                </a:cubicBezTo>
                <a:lnTo>
                  <a:pt x="813" y="1544"/>
                </a:lnTo>
                <a:close/>
                <a:moveTo>
                  <a:pt x="811" y="1550"/>
                </a:moveTo>
                <a:cubicBezTo>
                  <a:pt x="810" y="1550"/>
                  <a:pt x="810" y="1550"/>
                  <a:pt x="810" y="1550"/>
                </a:cubicBezTo>
                <a:cubicBezTo>
                  <a:pt x="811" y="1552"/>
                  <a:pt x="811" y="1552"/>
                  <a:pt x="811" y="1552"/>
                </a:cubicBezTo>
                <a:lnTo>
                  <a:pt x="811" y="1550"/>
                </a:lnTo>
                <a:close/>
                <a:moveTo>
                  <a:pt x="813" y="1539"/>
                </a:moveTo>
                <a:cubicBezTo>
                  <a:pt x="813" y="1536"/>
                  <a:pt x="813" y="1536"/>
                  <a:pt x="813" y="1536"/>
                </a:cubicBezTo>
                <a:cubicBezTo>
                  <a:pt x="811" y="1537"/>
                  <a:pt x="811" y="1537"/>
                  <a:pt x="811" y="1537"/>
                </a:cubicBezTo>
                <a:lnTo>
                  <a:pt x="813" y="1539"/>
                </a:lnTo>
                <a:close/>
                <a:moveTo>
                  <a:pt x="827" y="845"/>
                </a:moveTo>
                <a:cubicBezTo>
                  <a:pt x="826" y="844"/>
                  <a:pt x="826" y="844"/>
                  <a:pt x="826" y="844"/>
                </a:cubicBezTo>
                <a:cubicBezTo>
                  <a:pt x="825" y="844"/>
                  <a:pt x="825" y="844"/>
                  <a:pt x="825" y="844"/>
                </a:cubicBezTo>
                <a:cubicBezTo>
                  <a:pt x="826" y="846"/>
                  <a:pt x="826" y="846"/>
                  <a:pt x="826" y="846"/>
                </a:cubicBezTo>
                <a:cubicBezTo>
                  <a:pt x="827" y="846"/>
                  <a:pt x="827" y="846"/>
                  <a:pt x="827" y="846"/>
                </a:cubicBezTo>
                <a:cubicBezTo>
                  <a:pt x="828" y="845"/>
                  <a:pt x="828" y="845"/>
                  <a:pt x="828" y="845"/>
                </a:cubicBezTo>
                <a:lnTo>
                  <a:pt x="827" y="845"/>
                </a:lnTo>
                <a:close/>
                <a:moveTo>
                  <a:pt x="803" y="1540"/>
                </a:moveTo>
                <a:cubicBezTo>
                  <a:pt x="804" y="1541"/>
                  <a:pt x="804" y="1541"/>
                  <a:pt x="804" y="1541"/>
                </a:cubicBezTo>
                <a:cubicBezTo>
                  <a:pt x="805" y="1540"/>
                  <a:pt x="805" y="1540"/>
                  <a:pt x="805" y="1540"/>
                </a:cubicBezTo>
                <a:cubicBezTo>
                  <a:pt x="804" y="1539"/>
                  <a:pt x="804" y="1539"/>
                  <a:pt x="804" y="1539"/>
                </a:cubicBezTo>
                <a:lnTo>
                  <a:pt x="803" y="1540"/>
                </a:lnTo>
                <a:close/>
                <a:moveTo>
                  <a:pt x="705" y="1064"/>
                </a:moveTo>
                <a:cubicBezTo>
                  <a:pt x="703" y="1065"/>
                  <a:pt x="703" y="1065"/>
                  <a:pt x="703" y="1065"/>
                </a:cubicBezTo>
                <a:cubicBezTo>
                  <a:pt x="702" y="1067"/>
                  <a:pt x="702" y="1067"/>
                  <a:pt x="702" y="1067"/>
                </a:cubicBezTo>
                <a:cubicBezTo>
                  <a:pt x="702" y="1068"/>
                  <a:pt x="702" y="1068"/>
                  <a:pt x="702" y="1068"/>
                </a:cubicBezTo>
                <a:cubicBezTo>
                  <a:pt x="703" y="1069"/>
                  <a:pt x="703" y="1069"/>
                  <a:pt x="703" y="1069"/>
                </a:cubicBezTo>
                <a:cubicBezTo>
                  <a:pt x="704" y="1068"/>
                  <a:pt x="704" y="1068"/>
                  <a:pt x="704" y="1068"/>
                </a:cubicBezTo>
                <a:cubicBezTo>
                  <a:pt x="705" y="1067"/>
                  <a:pt x="705" y="1067"/>
                  <a:pt x="705" y="1067"/>
                </a:cubicBezTo>
                <a:cubicBezTo>
                  <a:pt x="705" y="1066"/>
                  <a:pt x="705" y="1066"/>
                  <a:pt x="705" y="1066"/>
                </a:cubicBezTo>
                <a:cubicBezTo>
                  <a:pt x="705" y="1064"/>
                  <a:pt x="705" y="1064"/>
                  <a:pt x="705" y="1064"/>
                </a:cubicBezTo>
                <a:close/>
                <a:moveTo>
                  <a:pt x="83" y="191"/>
                </a:moveTo>
                <a:cubicBezTo>
                  <a:pt x="81" y="191"/>
                  <a:pt x="81" y="191"/>
                  <a:pt x="81" y="191"/>
                </a:cubicBezTo>
                <a:cubicBezTo>
                  <a:pt x="82" y="192"/>
                  <a:pt x="82" y="192"/>
                  <a:pt x="82" y="192"/>
                </a:cubicBezTo>
                <a:cubicBezTo>
                  <a:pt x="83" y="192"/>
                  <a:pt x="83" y="192"/>
                  <a:pt x="83" y="192"/>
                </a:cubicBezTo>
                <a:lnTo>
                  <a:pt x="83" y="191"/>
                </a:lnTo>
                <a:close/>
                <a:moveTo>
                  <a:pt x="175" y="174"/>
                </a:moveTo>
                <a:cubicBezTo>
                  <a:pt x="174" y="174"/>
                  <a:pt x="174" y="174"/>
                  <a:pt x="174" y="174"/>
                </a:cubicBezTo>
                <a:cubicBezTo>
                  <a:pt x="171" y="177"/>
                  <a:pt x="171" y="177"/>
                  <a:pt x="171" y="177"/>
                </a:cubicBezTo>
                <a:cubicBezTo>
                  <a:pt x="173" y="177"/>
                  <a:pt x="173" y="177"/>
                  <a:pt x="173" y="177"/>
                </a:cubicBezTo>
                <a:cubicBezTo>
                  <a:pt x="175" y="175"/>
                  <a:pt x="175" y="175"/>
                  <a:pt x="175" y="175"/>
                </a:cubicBezTo>
                <a:lnTo>
                  <a:pt x="175" y="174"/>
                </a:lnTo>
                <a:close/>
                <a:moveTo>
                  <a:pt x="79" y="192"/>
                </a:moveTo>
                <a:cubicBezTo>
                  <a:pt x="81" y="189"/>
                  <a:pt x="81" y="189"/>
                  <a:pt x="81" y="189"/>
                </a:cubicBezTo>
                <a:cubicBezTo>
                  <a:pt x="81" y="188"/>
                  <a:pt x="81" y="188"/>
                  <a:pt x="81" y="188"/>
                </a:cubicBezTo>
                <a:cubicBezTo>
                  <a:pt x="79" y="189"/>
                  <a:pt x="79" y="189"/>
                  <a:pt x="79" y="189"/>
                </a:cubicBezTo>
                <a:cubicBezTo>
                  <a:pt x="77" y="191"/>
                  <a:pt x="77" y="191"/>
                  <a:pt x="77" y="191"/>
                </a:cubicBezTo>
                <a:cubicBezTo>
                  <a:pt x="77" y="193"/>
                  <a:pt x="77" y="193"/>
                  <a:pt x="77" y="193"/>
                </a:cubicBezTo>
                <a:cubicBezTo>
                  <a:pt x="78" y="193"/>
                  <a:pt x="78" y="193"/>
                  <a:pt x="78" y="193"/>
                </a:cubicBezTo>
                <a:lnTo>
                  <a:pt x="79" y="192"/>
                </a:lnTo>
                <a:close/>
                <a:moveTo>
                  <a:pt x="800" y="1542"/>
                </a:moveTo>
                <a:cubicBezTo>
                  <a:pt x="802" y="1543"/>
                  <a:pt x="802" y="1543"/>
                  <a:pt x="802" y="1543"/>
                </a:cubicBezTo>
                <a:cubicBezTo>
                  <a:pt x="803" y="1542"/>
                  <a:pt x="803" y="1542"/>
                  <a:pt x="803" y="1542"/>
                </a:cubicBezTo>
                <a:cubicBezTo>
                  <a:pt x="802" y="1541"/>
                  <a:pt x="802" y="1541"/>
                  <a:pt x="802" y="1541"/>
                </a:cubicBezTo>
                <a:cubicBezTo>
                  <a:pt x="800" y="1541"/>
                  <a:pt x="800" y="1541"/>
                  <a:pt x="800" y="1541"/>
                </a:cubicBezTo>
                <a:lnTo>
                  <a:pt x="800" y="1542"/>
                </a:lnTo>
                <a:close/>
                <a:moveTo>
                  <a:pt x="1007" y="490"/>
                </a:moveTo>
                <a:cubicBezTo>
                  <a:pt x="1007" y="491"/>
                  <a:pt x="1007" y="491"/>
                  <a:pt x="1007" y="491"/>
                </a:cubicBezTo>
                <a:cubicBezTo>
                  <a:pt x="1008" y="491"/>
                  <a:pt x="1008" y="491"/>
                  <a:pt x="1008" y="491"/>
                </a:cubicBezTo>
                <a:cubicBezTo>
                  <a:pt x="1010" y="491"/>
                  <a:pt x="1010" y="491"/>
                  <a:pt x="1010" y="491"/>
                </a:cubicBezTo>
                <a:cubicBezTo>
                  <a:pt x="1010" y="491"/>
                  <a:pt x="1010" y="491"/>
                  <a:pt x="1010" y="491"/>
                </a:cubicBezTo>
                <a:cubicBezTo>
                  <a:pt x="1008" y="490"/>
                  <a:pt x="1008" y="490"/>
                  <a:pt x="1008" y="490"/>
                </a:cubicBezTo>
                <a:lnTo>
                  <a:pt x="1007" y="490"/>
                </a:lnTo>
                <a:close/>
                <a:moveTo>
                  <a:pt x="121" y="82"/>
                </a:moveTo>
                <a:cubicBezTo>
                  <a:pt x="122" y="80"/>
                  <a:pt x="122" y="80"/>
                  <a:pt x="122" y="80"/>
                </a:cubicBezTo>
                <a:cubicBezTo>
                  <a:pt x="121" y="79"/>
                  <a:pt x="121" y="79"/>
                  <a:pt x="121" y="79"/>
                </a:cubicBezTo>
                <a:cubicBezTo>
                  <a:pt x="119" y="79"/>
                  <a:pt x="119" y="79"/>
                  <a:pt x="119" y="79"/>
                </a:cubicBezTo>
                <a:cubicBezTo>
                  <a:pt x="118" y="79"/>
                  <a:pt x="118" y="79"/>
                  <a:pt x="118" y="79"/>
                </a:cubicBezTo>
                <a:cubicBezTo>
                  <a:pt x="120" y="82"/>
                  <a:pt x="120" y="82"/>
                  <a:pt x="120" y="82"/>
                </a:cubicBezTo>
                <a:lnTo>
                  <a:pt x="121" y="82"/>
                </a:lnTo>
                <a:close/>
                <a:moveTo>
                  <a:pt x="92" y="96"/>
                </a:moveTo>
                <a:cubicBezTo>
                  <a:pt x="94" y="97"/>
                  <a:pt x="94" y="97"/>
                  <a:pt x="94" y="97"/>
                </a:cubicBezTo>
                <a:cubicBezTo>
                  <a:pt x="94" y="98"/>
                  <a:pt x="94" y="98"/>
                  <a:pt x="94" y="98"/>
                </a:cubicBezTo>
                <a:cubicBezTo>
                  <a:pt x="95" y="99"/>
                  <a:pt x="95" y="99"/>
                  <a:pt x="95" y="99"/>
                </a:cubicBezTo>
                <a:cubicBezTo>
                  <a:pt x="96" y="95"/>
                  <a:pt x="96" y="95"/>
                  <a:pt x="96" y="95"/>
                </a:cubicBezTo>
                <a:cubicBezTo>
                  <a:pt x="97" y="92"/>
                  <a:pt x="97" y="92"/>
                  <a:pt x="97" y="92"/>
                </a:cubicBezTo>
                <a:cubicBezTo>
                  <a:pt x="97" y="88"/>
                  <a:pt x="97" y="88"/>
                  <a:pt x="97" y="88"/>
                </a:cubicBezTo>
                <a:cubicBezTo>
                  <a:pt x="96" y="87"/>
                  <a:pt x="96" y="87"/>
                  <a:pt x="96" y="87"/>
                </a:cubicBezTo>
                <a:cubicBezTo>
                  <a:pt x="93" y="89"/>
                  <a:pt x="93" y="89"/>
                  <a:pt x="93" y="89"/>
                </a:cubicBezTo>
                <a:cubicBezTo>
                  <a:pt x="88" y="94"/>
                  <a:pt x="88" y="94"/>
                  <a:pt x="88" y="94"/>
                </a:cubicBezTo>
                <a:cubicBezTo>
                  <a:pt x="88" y="95"/>
                  <a:pt x="88" y="95"/>
                  <a:pt x="88" y="95"/>
                </a:cubicBezTo>
                <a:cubicBezTo>
                  <a:pt x="90" y="97"/>
                  <a:pt x="90" y="97"/>
                  <a:pt x="90" y="97"/>
                </a:cubicBezTo>
                <a:lnTo>
                  <a:pt x="92" y="96"/>
                </a:lnTo>
                <a:close/>
                <a:moveTo>
                  <a:pt x="806" y="1555"/>
                </a:moveTo>
                <a:cubicBezTo>
                  <a:pt x="807" y="1555"/>
                  <a:pt x="807" y="1555"/>
                  <a:pt x="807" y="1555"/>
                </a:cubicBezTo>
                <a:cubicBezTo>
                  <a:pt x="807" y="1553"/>
                  <a:pt x="807" y="1553"/>
                  <a:pt x="807" y="1553"/>
                </a:cubicBezTo>
                <a:cubicBezTo>
                  <a:pt x="806" y="1553"/>
                  <a:pt x="806" y="1553"/>
                  <a:pt x="806" y="1553"/>
                </a:cubicBezTo>
                <a:lnTo>
                  <a:pt x="806" y="1555"/>
                </a:lnTo>
                <a:close/>
                <a:moveTo>
                  <a:pt x="411" y="772"/>
                </a:moveTo>
                <a:cubicBezTo>
                  <a:pt x="412" y="773"/>
                  <a:pt x="412" y="773"/>
                  <a:pt x="412" y="773"/>
                </a:cubicBezTo>
                <a:cubicBezTo>
                  <a:pt x="412" y="771"/>
                  <a:pt x="412" y="771"/>
                  <a:pt x="412" y="771"/>
                </a:cubicBezTo>
                <a:cubicBezTo>
                  <a:pt x="411" y="771"/>
                  <a:pt x="411" y="771"/>
                  <a:pt x="411" y="771"/>
                </a:cubicBezTo>
                <a:lnTo>
                  <a:pt x="411" y="772"/>
                </a:lnTo>
                <a:close/>
                <a:moveTo>
                  <a:pt x="331" y="373"/>
                </a:moveTo>
                <a:cubicBezTo>
                  <a:pt x="334" y="370"/>
                  <a:pt x="334" y="370"/>
                  <a:pt x="334" y="370"/>
                </a:cubicBezTo>
                <a:cubicBezTo>
                  <a:pt x="335" y="369"/>
                  <a:pt x="335" y="369"/>
                  <a:pt x="335" y="369"/>
                </a:cubicBezTo>
                <a:cubicBezTo>
                  <a:pt x="332" y="370"/>
                  <a:pt x="332" y="370"/>
                  <a:pt x="332" y="370"/>
                </a:cubicBezTo>
                <a:cubicBezTo>
                  <a:pt x="331" y="372"/>
                  <a:pt x="331" y="372"/>
                  <a:pt x="331" y="372"/>
                </a:cubicBezTo>
                <a:cubicBezTo>
                  <a:pt x="329" y="372"/>
                  <a:pt x="329" y="372"/>
                  <a:pt x="329" y="372"/>
                </a:cubicBezTo>
                <a:cubicBezTo>
                  <a:pt x="327" y="375"/>
                  <a:pt x="327" y="375"/>
                  <a:pt x="327" y="375"/>
                </a:cubicBezTo>
                <a:cubicBezTo>
                  <a:pt x="328" y="375"/>
                  <a:pt x="328" y="375"/>
                  <a:pt x="328" y="375"/>
                </a:cubicBezTo>
                <a:cubicBezTo>
                  <a:pt x="330" y="373"/>
                  <a:pt x="330" y="373"/>
                  <a:pt x="330" y="373"/>
                </a:cubicBezTo>
                <a:lnTo>
                  <a:pt x="331" y="373"/>
                </a:lnTo>
                <a:close/>
                <a:moveTo>
                  <a:pt x="358" y="440"/>
                </a:moveTo>
                <a:cubicBezTo>
                  <a:pt x="357" y="440"/>
                  <a:pt x="357" y="440"/>
                  <a:pt x="357" y="440"/>
                </a:cubicBezTo>
                <a:cubicBezTo>
                  <a:pt x="355" y="441"/>
                  <a:pt x="355" y="441"/>
                  <a:pt x="355" y="441"/>
                </a:cubicBezTo>
                <a:cubicBezTo>
                  <a:pt x="355" y="444"/>
                  <a:pt x="355" y="444"/>
                  <a:pt x="355" y="444"/>
                </a:cubicBezTo>
                <a:cubicBezTo>
                  <a:pt x="357" y="447"/>
                  <a:pt x="357" y="447"/>
                  <a:pt x="357" y="447"/>
                </a:cubicBezTo>
                <a:cubicBezTo>
                  <a:pt x="358" y="446"/>
                  <a:pt x="358" y="446"/>
                  <a:pt x="358" y="446"/>
                </a:cubicBezTo>
                <a:cubicBezTo>
                  <a:pt x="356" y="443"/>
                  <a:pt x="356" y="443"/>
                  <a:pt x="356" y="443"/>
                </a:cubicBezTo>
                <a:cubicBezTo>
                  <a:pt x="357" y="441"/>
                  <a:pt x="357" y="441"/>
                  <a:pt x="357" y="441"/>
                </a:cubicBezTo>
                <a:lnTo>
                  <a:pt x="358" y="440"/>
                </a:lnTo>
                <a:close/>
                <a:moveTo>
                  <a:pt x="408" y="764"/>
                </a:moveTo>
                <a:cubicBezTo>
                  <a:pt x="409" y="765"/>
                  <a:pt x="409" y="765"/>
                  <a:pt x="409" y="765"/>
                </a:cubicBezTo>
                <a:cubicBezTo>
                  <a:pt x="409" y="767"/>
                  <a:pt x="409" y="767"/>
                  <a:pt x="409" y="767"/>
                </a:cubicBezTo>
                <a:cubicBezTo>
                  <a:pt x="410" y="766"/>
                  <a:pt x="410" y="766"/>
                  <a:pt x="410" y="766"/>
                </a:cubicBezTo>
                <a:cubicBezTo>
                  <a:pt x="410" y="765"/>
                  <a:pt x="410" y="765"/>
                  <a:pt x="410" y="765"/>
                </a:cubicBezTo>
                <a:cubicBezTo>
                  <a:pt x="409" y="763"/>
                  <a:pt x="409" y="763"/>
                  <a:pt x="409" y="763"/>
                </a:cubicBezTo>
                <a:lnTo>
                  <a:pt x="408" y="764"/>
                </a:lnTo>
                <a:close/>
                <a:moveTo>
                  <a:pt x="810" y="1534"/>
                </a:moveTo>
                <a:cubicBezTo>
                  <a:pt x="810" y="1533"/>
                  <a:pt x="810" y="1533"/>
                  <a:pt x="810" y="1533"/>
                </a:cubicBezTo>
                <a:cubicBezTo>
                  <a:pt x="809" y="1532"/>
                  <a:pt x="809" y="1532"/>
                  <a:pt x="809" y="1532"/>
                </a:cubicBezTo>
                <a:cubicBezTo>
                  <a:pt x="809" y="1533"/>
                  <a:pt x="809" y="1533"/>
                  <a:pt x="809" y="1533"/>
                </a:cubicBezTo>
                <a:lnTo>
                  <a:pt x="810" y="1534"/>
                </a:lnTo>
                <a:close/>
                <a:moveTo>
                  <a:pt x="818" y="576"/>
                </a:moveTo>
                <a:cubicBezTo>
                  <a:pt x="818" y="576"/>
                  <a:pt x="818" y="576"/>
                  <a:pt x="818" y="576"/>
                </a:cubicBezTo>
                <a:cubicBezTo>
                  <a:pt x="815" y="577"/>
                  <a:pt x="815" y="577"/>
                  <a:pt x="815" y="577"/>
                </a:cubicBezTo>
                <a:cubicBezTo>
                  <a:pt x="812" y="577"/>
                  <a:pt x="812" y="577"/>
                  <a:pt x="812" y="577"/>
                </a:cubicBezTo>
                <a:cubicBezTo>
                  <a:pt x="809" y="578"/>
                  <a:pt x="809" y="578"/>
                  <a:pt x="809" y="578"/>
                </a:cubicBezTo>
                <a:cubicBezTo>
                  <a:pt x="807" y="578"/>
                  <a:pt x="807" y="578"/>
                  <a:pt x="807" y="578"/>
                </a:cubicBezTo>
                <a:cubicBezTo>
                  <a:pt x="804" y="579"/>
                  <a:pt x="804" y="579"/>
                  <a:pt x="804" y="579"/>
                </a:cubicBezTo>
                <a:cubicBezTo>
                  <a:pt x="802" y="579"/>
                  <a:pt x="802" y="579"/>
                  <a:pt x="802" y="579"/>
                </a:cubicBezTo>
                <a:cubicBezTo>
                  <a:pt x="801" y="581"/>
                  <a:pt x="801" y="581"/>
                  <a:pt x="801" y="581"/>
                </a:cubicBezTo>
                <a:cubicBezTo>
                  <a:pt x="801" y="581"/>
                  <a:pt x="801" y="581"/>
                  <a:pt x="801" y="581"/>
                </a:cubicBezTo>
                <a:cubicBezTo>
                  <a:pt x="802" y="582"/>
                  <a:pt x="802" y="582"/>
                  <a:pt x="802" y="582"/>
                </a:cubicBezTo>
                <a:cubicBezTo>
                  <a:pt x="802" y="582"/>
                  <a:pt x="802" y="582"/>
                  <a:pt x="802" y="582"/>
                </a:cubicBezTo>
                <a:cubicBezTo>
                  <a:pt x="803" y="582"/>
                  <a:pt x="803" y="582"/>
                  <a:pt x="803" y="582"/>
                </a:cubicBezTo>
                <a:cubicBezTo>
                  <a:pt x="804" y="581"/>
                  <a:pt x="804" y="581"/>
                  <a:pt x="804" y="581"/>
                </a:cubicBezTo>
                <a:cubicBezTo>
                  <a:pt x="806" y="581"/>
                  <a:pt x="806" y="581"/>
                  <a:pt x="806" y="581"/>
                </a:cubicBezTo>
                <a:cubicBezTo>
                  <a:pt x="808" y="580"/>
                  <a:pt x="808" y="580"/>
                  <a:pt x="808" y="580"/>
                </a:cubicBezTo>
                <a:cubicBezTo>
                  <a:pt x="811" y="580"/>
                  <a:pt x="811" y="580"/>
                  <a:pt x="811" y="580"/>
                </a:cubicBezTo>
                <a:cubicBezTo>
                  <a:pt x="813" y="580"/>
                  <a:pt x="813" y="580"/>
                  <a:pt x="813" y="580"/>
                </a:cubicBezTo>
                <a:cubicBezTo>
                  <a:pt x="816" y="580"/>
                  <a:pt x="816" y="580"/>
                  <a:pt x="816" y="580"/>
                </a:cubicBezTo>
                <a:cubicBezTo>
                  <a:pt x="816" y="579"/>
                  <a:pt x="816" y="579"/>
                  <a:pt x="816" y="579"/>
                </a:cubicBezTo>
                <a:cubicBezTo>
                  <a:pt x="817" y="579"/>
                  <a:pt x="817" y="579"/>
                  <a:pt x="817" y="579"/>
                </a:cubicBezTo>
                <a:cubicBezTo>
                  <a:pt x="820" y="578"/>
                  <a:pt x="820" y="578"/>
                  <a:pt x="820" y="578"/>
                </a:cubicBezTo>
                <a:cubicBezTo>
                  <a:pt x="821" y="577"/>
                  <a:pt x="821" y="577"/>
                  <a:pt x="821" y="577"/>
                </a:cubicBezTo>
                <a:cubicBezTo>
                  <a:pt x="819" y="578"/>
                  <a:pt x="819" y="578"/>
                  <a:pt x="819" y="578"/>
                </a:cubicBezTo>
                <a:cubicBezTo>
                  <a:pt x="818" y="577"/>
                  <a:pt x="818" y="577"/>
                  <a:pt x="818" y="577"/>
                </a:cubicBezTo>
                <a:cubicBezTo>
                  <a:pt x="816" y="578"/>
                  <a:pt x="816" y="578"/>
                  <a:pt x="816" y="578"/>
                </a:cubicBezTo>
                <a:cubicBezTo>
                  <a:pt x="817" y="577"/>
                  <a:pt x="817" y="577"/>
                  <a:pt x="817" y="577"/>
                </a:cubicBezTo>
                <a:lnTo>
                  <a:pt x="818" y="576"/>
                </a:lnTo>
                <a:close/>
                <a:moveTo>
                  <a:pt x="788" y="825"/>
                </a:moveTo>
                <a:cubicBezTo>
                  <a:pt x="785" y="823"/>
                  <a:pt x="785" y="823"/>
                  <a:pt x="785" y="823"/>
                </a:cubicBezTo>
                <a:cubicBezTo>
                  <a:pt x="783" y="824"/>
                  <a:pt x="783" y="824"/>
                  <a:pt x="783" y="824"/>
                </a:cubicBezTo>
                <a:cubicBezTo>
                  <a:pt x="785" y="825"/>
                  <a:pt x="785" y="825"/>
                  <a:pt x="785" y="825"/>
                </a:cubicBezTo>
                <a:lnTo>
                  <a:pt x="788" y="825"/>
                </a:lnTo>
                <a:close/>
                <a:moveTo>
                  <a:pt x="783" y="838"/>
                </a:moveTo>
                <a:cubicBezTo>
                  <a:pt x="783" y="837"/>
                  <a:pt x="783" y="837"/>
                  <a:pt x="783" y="837"/>
                </a:cubicBezTo>
                <a:cubicBezTo>
                  <a:pt x="781" y="835"/>
                  <a:pt x="781" y="835"/>
                  <a:pt x="781" y="835"/>
                </a:cubicBezTo>
                <a:cubicBezTo>
                  <a:pt x="779" y="836"/>
                  <a:pt x="779" y="836"/>
                  <a:pt x="779" y="836"/>
                </a:cubicBezTo>
                <a:cubicBezTo>
                  <a:pt x="781" y="837"/>
                  <a:pt x="781" y="837"/>
                  <a:pt x="781" y="837"/>
                </a:cubicBezTo>
                <a:lnTo>
                  <a:pt x="783" y="838"/>
                </a:lnTo>
                <a:close/>
                <a:moveTo>
                  <a:pt x="745" y="844"/>
                </a:moveTo>
                <a:cubicBezTo>
                  <a:pt x="743" y="841"/>
                  <a:pt x="743" y="841"/>
                  <a:pt x="743" y="841"/>
                </a:cubicBezTo>
                <a:cubicBezTo>
                  <a:pt x="736" y="841"/>
                  <a:pt x="736" y="841"/>
                  <a:pt x="736" y="841"/>
                </a:cubicBezTo>
                <a:cubicBezTo>
                  <a:pt x="732" y="842"/>
                  <a:pt x="732" y="842"/>
                  <a:pt x="732" y="842"/>
                </a:cubicBezTo>
                <a:cubicBezTo>
                  <a:pt x="730" y="841"/>
                  <a:pt x="730" y="841"/>
                  <a:pt x="730" y="841"/>
                </a:cubicBezTo>
                <a:cubicBezTo>
                  <a:pt x="728" y="842"/>
                  <a:pt x="728" y="842"/>
                  <a:pt x="728" y="842"/>
                </a:cubicBezTo>
                <a:cubicBezTo>
                  <a:pt x="727" y="843"/>
                  <a:pt x="727" y="843"/>
                  <a:pt x="727" y="843"/>
                </a:cubicBezTo>
                <a:cubicBezTo>
                  <a:pt x="729" y="845"/>
                  <a:pt x="729" y="845"/>
                  <a:pt x="729" y="845"/>
                </a:cubicBezTo>
                <a:cubicBezTo>
                  <a:pt x="730" y="844"/>
                  <a:pt x="730" y="844"/>
                  <a:pt x="730" y="844"/>
                </a:cubicBezTo>
                <a:cubicBezTo>
                  <a:pt x="731" y="845"/>
                  <a:pt x="731" y="845"/>
                  <a:pt x="731" y="845"/>
                </a:cubicBezTo>
                <a:cubicBezTo>
                  <a:pt x="732" y="848"/>
                  <a:pt x="732" y="848"/>
                  <a:pt x="732" y="848"/>
                </a:cubicBezTo>
                <a:cubicBezTo>
                  <a:pt x="734" y="849"/>
                  <a:pt x="734" y="849"/>
                  <a:pt x="734" y="849"/>
                </a:cubicBezTo>
                <a:cubicBezTo>
                  <a:pt x="736" y="849"/>
                  <a:pt x="736" y="849"/>
                  <a:pt x="736" y="849"/>
                </a:cubicBezTo>
                <a:cubicBezTo>
                  <a:pt x="738" y="850"/>
                  <a:pt x="738" y="850"/>
                  <a:pt x="738" y="850"/>
                </a:cubicBezTo>
                <a:cubicBezTo>
                  <a:pt x="740" y="850"/>
                  <a:pt x="740" y="850"/>
                  <a:pt x="740" y="850"/>
                </a:cubicBezTo>
                <a:cubicBezTo>
                  <a:pt x="740" y="848"/>
                  <a:pt x="740" y="848"/>
                  <a:pt x="740" y="848"/>
                </a:cubicBezTo>
                <a:cubicBezTo>
                  <a:pt x="742" y="848"/>
                  <a:pt x="742" y="848"/>
                  <a:pt x="742" y="848"/>
                </a:cubicBezTo>
                <a:cubicBezTo>
                  <a:pt x="743" y="849"/>
                  <a:pt x="743" y="849"/>
                  <a:pt x="743" y="849"/>
                </a:cubicBezTo>
                <a:cubicBezTo>
                  <a:pt x="744" y="849"/>
                  <a:pt x="744" y="849"/>
                  <a:pt x="744" y="849"/>
                </a:cubicBezTo>
                <a:cubicBezTo>
                  <a:pt x="745" y="847"/>
                  <a:pt x="745" y="847"/>
                  <a:pt x="745" y="847"/>
                </a:cubicBezTo>
                <a:cubicBezTo>
                  <a:pt x="746" y="848"/>
                  <a:pt x="746" y="848"/>
                  <a:pt x="746" y="848"/>
                </a:cubicBezTo>
                <a:cubicBezTo>
                  <a:pt x="749" y="848"/>
                  <a:pt x="749" y="848"/>
                  <a:pt x="749" y="848"/>
                </a:cubicBezTo>
                <a:cubicBezTo>
                  <a:pt x="750" y="847"/>
                  <a:pt x="750" y="847"/>
                  <a:pt x="750" y="847"/>
                </a:cubicBezTo>
                <a:cubicBezTo>
                  <a:pt x="748" y="845"/>
                  <a:pt x="748" y="845"/>
                  <a:pt x="748" y="845"/>
                </a:cubicBezTo>
                <a:lnTo>
                  <a:pt x="745" y="844"/>
                </a:lnTo>
                <a:close/>
                <a:moveTo>
                  <a:pt x="548" y="740"/>
                </a:moveTo>
                <a:cubicBezTo>
                  <a:pt x="549" y="737"/>
                  <a:pt x="549" y="737"/>
                  <a:pt x="549" y="737"/>
                </a:cubicBezTo>
                <a:cubicBezTo>
                  <a:pt x="549" y="736"/>
                  <a:pt x="549" y="736"/>
                  <a:pt x="549" y="736"/>
                </a:cubicBezTo>
                <a:cubicBezTo>
                  <a:pt x="547" y="740"/>
                  <a:pt x="547" y="740"/>
                  <a:pt x="547" y="740"/>
                </a:cubicBezTo>
                <a:lnTo>
                  <a:pt x="548" y="740"/>
                </a:lnTo>
                <a:close/>
                <a:moveTo>
                  <a:pt x="549" y="735"/>
                </a:moveTo>
                <a:cubicBezTo>
                  <a:pt x="550" y="734"/>
                  <a:pt x="550" y="734"/>
                  <a:pt x="550" y="734"/>
                </a:cubicBezTo>
                <a:cubicBezTo>
                  <a:pt x="552" y="732"/>
                  <a:pt x="552" y="732"/>
                  <a:pt x="552" y="732"/>
                </a:cubicBezTo>
                <a:cubicBezTo>
                  <a:pt x="554" y="730"/>
                  <a:pt x="554" y="730"/>
                  <a:pt x="554" y="730"/>
                </a:cubicBezTo>
                <a:cubicBezTo>
                  <a:pt x="552" y="731"/>
                  <a:pt x="552" y="731"/>
                  <a:pt x="552" y="731"/>
                </a:cubicBezTo>
                <a:lnTo>
                  <a:pt x="549" y="735"/>
                </a:lnTo>
                <a:close/>
                <a:moveTo>
                  <a:pt x="830" y="840"/>
                </a:moveTo>
                <a:cubicBezTo>
                  <a:pt x="829" y="839"/>
                  <a:pt x="829" y="839"/>
                  <a:pt x="829" y="839"/>
                </a:cubicBezTo>
                <a:cubicBezTo>
                  <a:pt x="825" y="836"/>
                  <a:pt x="825" y="836"/>
                  <a:pt x="825" y="836"/>
                </a:cubicBezTo>
                <a:cubicBezTo>
                  <a:pt x="823" y="836"/>
                  <a:pt x="823" y="836"/>
                  <a:pt x="823" y="836"/>
                </a:cubicBezTo>
                <a:cubicBezTo>
                  <a:pt x="821" y="835"/>
                  <a:pt x="821" y="835"/>
                  <a:pt x="821" y="835"/>
                </a:cubicBezTo>
                <a:cubicBezTo>
                  <a:pt x="819" y="835"/>
                  <a:pt x="819" y="835"/>
                  <a:pt x="819" y="835"/>
                </a:cubicBezTo>
                <a:cubicBezTo>
                  <a:pt x="816" y="834"/>
                  <a:pt x="816" y="834"/>
                  <a:pt x="816" y="834"/>
                </a:cubicBezTo>
                <a:cubicBezTo>
                  <a:pt x="814" y="832"/>
                  <a:pt x="814" y="832"/>
                  <a:pt x="814" y="832"/>
                </a:cubicBezTo>
                <a:cubicBezTo>
                  <a:pt x="812" y="832"/>
                  <a:pt x="812" y="832"/>
                  <a:pt x="812" y="832"/>
                </a:cubicBezTo>
                <a:cubicBezTo>
                  <a:pt x="813" y="832"/>
                  <a:pt x="813" y="832"/>
                  <a:pt x="813" y="832"/>
                </a:cubicBezTo>
                <a:cubicBezTo>
                  <a:pt x="816" y="833"/>
                  <a:pt x="816" y="833"/>
                  <a:pt x="816" y="833"/>
                </a:cubicBezTo>
                <a:cubicBezTo>
                  <a:pt x="820" y="833"/>
                  <a:pt x="820" y="833"/>
                  <a:pt x="820" y="833"/>
                </a:cubicBezTo>
                <a:cubicBezTo>
                  <a:pt x="822" y="833"/>
                  <a:pt x="822" y="833"/>
                  <a:pt x="822" y="833"/>
                </a:cubicBezTo>
                <a:cubicBezTo>
                  <a:pt x="821" y="832"/>
                  <a:pt x="821" y="832"/>
                  <a:pt x="821" y="832"/>
                </a:cubicBezTo>
                <a:cubicBezTo>
                  <a:pt x="819" y="832"/>
                  <a:pt x="819" y="832"/>
                  <a:pt x="819" y="832"/>
                </a:cubicBezTo>
                <a:cubicBezTo>
                  <a:pt x="816" y="831"/>
                  <a:pt x="816" y="831"/>
                  <a:pt x="816" y="831"/>
                </a:cubicBezTo>
                <a:cubicBezTo>
                  <a:pt x="815" y="828"/>
                  <a:pt x="815" y="828"/>
                  <a:pt x="815" y="828"/>
                </a:cubicBezTo>
                <a:cubicBezTo>
                  <a:pt x="813" y="828"/>
                  <a:pt x="813" y="828"/>
                  <a:pt x="813" y="828"/>
                </a:cubicBezTo>
                <a:cubicBezTo>
                  <a:pt x="812" y="828"/>
                  <a:pt x="812" y="828"/>
                  <a:pt x="812" y="828"/>
                </a:cubicBezTo>
                <a:cubicBezTo>
                  <a:pt x="811" y="827"/>
                  <a:pt x="811" y="827"/>
                  <a:pt x="811" y="827"/>
                </a:cubicBezTo>
                <a:cubicBezTo>
                  <a:pt x="802" y="826"/>
                  <a:pt x="802" y="826"/>
                  <a:pt x="802" y="826"/>
                </a:cubicBezTo>
                <a:cubicBezTo>
                  <a:pt x="801" y="826"/>
                  <a:pt x="801" y="826"/>
                  <a:pt x="801" y="826"/>
                </a:cubicBezTo>
                <a:cubicBezTo>
                  <a:pt x="799" y="826"/>
                  <a:pt x="799" y="826"/>
                  <a:pt x="799" y="826"/>
                </a:cubicBezTo>
                <a:cubicBezTo>
                  <a:pt x="796" y="826"/>
                  <a:pt x="796" y="826"/>
                  <a:pt x="796" y="826"/>
                </a:cubicBezTo>
                <a:cubicBezTo>
                  <a:pt x="795" y="828"/>
                  <a:pt x="795" y="828"/>
                  <a:pt x="795" y="828"/>
                </a:cubicBezTo>
                <a:cubicBezTo>
                  <a:pt x="795" y="828"/>
                  <a:pt x="795" y="828"/>
                  <a:pt x="795" y="828"/>
                </a:cubicBezTo>
                <a:cubicBezTo>
                  <a:pt x="793" y="828"/>
                  <a:pt x="793" y="828"/>
                  <a:pt x="793" y="828"/>
                </a:cubicBezTo>
                <a:cubicBezTo>
                  <a:pt x="791" y="828"/>
                  <a:pt x="791" y="828"/>
                  <a:pt x="791" y="828"/>
                </a:cubicBezTo>
                <a:cubicBezTo>
                  <a:pt x="789" y="826"/>
                  <a:pt x="789" y="826"/>
                  <a:pt x="789" y="826"/>
                </a:cubicBezTo>
                <a:cubicBezTo>
                  <a:pt x="785" y="826"/>
                  <a:pt x="785" y="826"/>
                  <a:pt x="785" y="826"/>
                </a:cubicBezTo>
                <a:cubicBezTo>
                  <a:pt x="784" y="827"/>
                  <a:pt x="784" y="827"/>
                  <a:pt x="784" y="827"/>
                </a:cubicBezTo>
                <a:cubicBezTo>
                  <a:pt x="782" y="826"/>
                  <a:pt x="782" y="826"/>
                  <a:pt x="782" y="826"/>
                </a:cubicBezTo>
                <a:cubicBezTo>
                  <a:pt x="778" y="826"/>
                  <a:pt x="778" y="826"/>
                  <a:pt x="778" y="826"/>
                </a:cubicBezTo>
                <a:cubicBezTo>
                  <a:pt x="778" y="827"/>
                  <a:pt x="778" y="827"/>
                  <a:pt x="778" y="827"/>
                </a:cubicBezTo>
                <a:cubicBezTo>
                  <a:pt x="778" y="827"/>
                  <a:pt x="780" y="828"/>
                  <a:pt x="780" y="828"/>
                </a:cubicBezTo>
                <a:cubicBezTo>
                  <a:pt x="785" y="830"/>
                  <a:pt x="785" y="830"/>
                  <a:pt x="785" y="830"/>
                </a:cubicBezTo>
                <a:cubicBezTo>
                  <a:pt x="785" y="831"/>
                  <a:pt x="785" y="831"/>
                  <a:pt x="785" y="831"/>
                </a:cubicBezTo>
                <a:cubicBezTo>
                  <a:pt x="785" y="833"/>
                  <a:pt x="785" y="833"/>
                  <a:pt x="785" y="833"/>
                </a:cubicBezTo>
                <a:cubicBezTo>
                  <a:pt x="785" y="835"/>
                  <a:pt x="785" y="835"/>
                  <a:pt x="785" y="835"/>
                </a:cubicBezTo>
                <a:cubicBezTo>
                  <a:pt x="786" y="837"/>
                  <a:pt x="786" y="837"/>
                  <a:pt x="786" y="837"/>
                </a:cubicBezTo>
                <a:cubicBezTo>
                  <a:pt x="788" y="838"/>
                  <a:pt x="788" y="838"/>
                  <a:pt x="788" y="838"/>
                </a:cubicBezTo>
                <a:cubicBezTo>
                  <a:pt x="790" y="839"/>
                  <a:pt x="790" y="839"/>
                  <a:pt x="790" y="839"/>
                </a:cubicBezTo>
                <a:cubicBezTo>
                  <a:pt x="789" y="841"/>
                  <a:pt x="789" y="841"/>
                  <a:pt x="789" y="841"/>
                </a:cubicBezTo>
                <a:cubicBezTo>
                  <a:pt x="785" y="841"/>
                  <a:pt x="785" y="841"/>
                  <a:pt x="785" y="841"/>
                </a:cubicBezTo>
                <a:cubicBezTo>
                  <a:pt x="784" y="841"/>
                  <a:pt x="784" y="841"/>
                  <a:pt x="784" y="841"/>
                </a:cubicBezTo>
                <a:cubicBezTo>
                  <a:pt x="782" y="841"/>
                  <a:pt x="782" y="841"/>
                  <a:pt x="782" y="841"/>
                </a:cubicBezTo>
                <a:cubicBezTo>
                  <a:pt x="780" y="841"/>
                  <a:pt x="780" y="841"/>
                  <a:pt x="780" y="841"/>
                </a:cubicBezTo>
                <a:cubicBezTo>
                  <a:pt x="778" y="840"/>
                  <a:pt x="778" y="840"/>
                  <a:pt x="778" y="840"/>
                </a:cubicBezTo>
                <a:cubicBezTo>
                  <a:pt x="775" y="841"/>
                  <a:pt x="775" y="841"/>
                  <a:pt x="775" y="841"/>
                </a:cubicBezTo>
                <a:cubicBezTo>
                  <a:pt x="775" y="840"/>
                  <a:pt x="775" y="840"/>
                  <a:pt x="775" y="840"/>
                </a:cubicBezTo>
                <a:cubicBezTo>
                  <a:pt x="774" y="840"/>
                  <a:pt x="774" y="840"/>
                  <a:pt x="774" y="840"/>
                </a:cubicBezTo>
                <a:cubicBezTo>
                  <a:pt x="771" y="840"/>
                  <a:pt x="771" y="840"/>
                  <a:pt x="771" y="840"/>
                </a:cubicBezTo>
                <a:cubicBezTo>
                  <a:pt x="770" y="839"/>
                  <a:pt x="770" y="839"/>
                  <a:pt x="770" y="839"/>
                </a:cubicBezTo>
                <a:cubicBezTo>
                  <a:pt x="768" y="840"/>
                  <a:pt x="768" y="840"/>
                  <a:pt x="768" y="840"/>
                </a:cubicBezTo>
                <a:cubicBezTo>
                  <a:pt x="767" y="841"/>
                  <a:pt x="767" y="841"/>
                  <a:pt x="767" y="841"/>
                </a:cubicBezTo>
                <a:cubicBezTo>
                  <a:pt x="767" y="843"/>
                  <a:pt x="767" y="843"/>
                  <a:pt x="767" y="843"/>
                </a:cubicBezTo>
                <a:cubicBezTo>
                  <a:pt x="770" y="843"/>
                  <a:pt x="770" y="843"/>
                  <a:pt x="770" y="843"/>
                </a:cubicBezTo>
                <a:cubicBezTo>
                  <a:pt x="772" y="846"/>
                  <a:pt x="772" y="846"/>
                  <a:pt x="772" y="846"/>
                </a:cubicBezTo>
                <a:cubicBezTo>
                  <a:pt x="773" y="846"/>
                  <a:pt x="773" y="846"/>
                  <a:pt x="773" y="846"/>
                </a:cubicBezTo>
                <a:cubicBezTo>
                  <a:pt x="774" y="845"/>
                  <a:pt x="774" y="845"/>
                  <a:pt x="774" y="845"/>
                </a:cubicBezTo>
                <a:cubicBezTo>
                  <a:pt x="775" y="844"/>
                  <a:pt x="775" y="844"/>
                  <a:pt x="775" y="844"/>
                </a:cubicBezTo>
                <a:cubicBezTo>
                  <a:pt x="779" y="844"/>
                  <a:pt x="779" y="844"/>
                  <a:pt x="779" y="844"/>
                </a:cubicBezTo>
                <a:cubicBezTo>
                  <a:pt x="781" y="845"/>
                  <a:pt x="781" y="845"/>
                  <a:pt x="781" y="845"/>
                </a:cubicBezTo>
                <a:cubicBezTo>
                  <a:pt x="787" y="845"/>
                  <a:pt x="787" y="845"/>
                  <a:pt x="787" y="845"/>
                </a:cubicBezTo>
                <a:cubicBezTo>
                  <a:pt x="788" y="844"/>
                  <a:pt x="788" y="844"/>
                  <a:pt x="788" y="844"/>
                </a:cubicBezTo>
                <a:cubicBezTo>
                  <a:pt x="789" y="845"/>
                  <a:pt x="789" y="845"/>
                  <a:pt x="789" y="845"/>
                </a:cubicBezTo>
                <a:cubicBezTo>
                  <a:pt x="791" y="845"/>
                  <a:pt x="791" y="845"/>
                  <a:pt x="791" y="845"/>
                </a:cubicBezTo>
                <a:cubicBezTo>
                  <a:pt x="792" y="845"/>
                  <a:pt x="792" y="845"/>
                  <a:pt x="792" y="845"/>
                </a:cubicBezTo>
                <a:cubicBezTo>
                  <a:pt x="793" y="848"/>
                  <a:pt x="793" y="848"/>
                  <a:pt x="793" y="848"/>
                </a:cubicBezTo>
                <a:cubicBezTo>
                  <a:pt x="792" y="849"/>
                  <a:pt x="792" y="849"/>
                  <a:pt x="792" y="849"/>
                </a:cubicBezTo>
                <a:cubicBezTo>
                  <a:pt x="794" y="850"/>
                  <a:pt x="794" y="850"/>
                  <a:pt x="794" y="850"/>
                </a:cubicBezTo>
                <a:cubicBezTo>
                  <a:pt x="795" y="851"/>
                  <a:pt x="795" y="851"/>
                  <a:pt x="795" y="851"/>
                </a:cubicBezTo>
                <a:cubicBezTo>
                  <a:pt x="796" y="852"/>
                  <a:pt x="796" y="852"/>
                  <a:pt x="796" y="852"/>
                </a:cubicBezTo>
                <a:cubicBezTo>
                  <a:pt x="797" y="849"/>
                  <a:pt x="797" y="849"/>
                  <a:pt x="797" y="849"/>
                </a:cubicBezTo>
                <a:cubicBezTo>
                  <a:pt x="800" y="845"/>
                  <a:pt x="800" y="845"/>
                  <a:pt x="800" y="845"/>
                </a:cubicBezTo>
                <a:cubicBezTo>
                  <a:pt x="799" y="844"/>
                  <a:pt x="799" y="844"/>
                  <a:pt x="799" y="844"/>
                </a:cubicBezTo>
                <a:cubicBezTo>
                  <a:pt x="800" y="843"/>
                  <a:pt x="800" y="843"/>
                  <a:pt x="800" y="843"/>
                </a:cubicBezTo>
                <a:cubicBezTo>
                  <a:pt x="802" y="844"/>
                  <a:pt x="802" y="844"/>
                  <a:pt x="802" y="844"/>
                </a:cubicBezTo>
                <a:cubicBezTo>
                  <a:pt x="803" y="844"/>
                  <a:pt x="803" y="844"/>
                  <a:pt x="803" y="844"/>
                </a:cubicBezTo>
                <a:cubicBezTo>
                  <a:pt x="804" y="842"/>
                  <a:pt x="804" y="842"/>
                  <a:pt x="804" y="842"/>
                </a:cubicBezTo>
                <a:cubicBezTo>
                  <a:pt x="806" y="842"/>
                  <a:pt x="806" y="842"/>
                  <a:pt x="806" y="842"/>
                </a:cubicBezTo>
                <a:cubicBezTo>
                  <a:pt x="806" y="844"/>
                  <a:pt x="806" y="844"/>
                  <a:pt x="806" y="844"/>
                </a:cubicBezTo>
                <a:cubicBezTo>
                  <a:pt x="807" y="845"/>
                  <a:pt x="807" y="845"/>
                  <a:pt x="807" y="845"/>
                </a:cubicBezTo>
                <a:cubicBezTo>
                  <a:pt x="810" y="844"/>
                  <a:pt x="810" y="844"/>
                  <a:pt x="810" y="844"/>
                </a:cubicBezTo>
                <a:cubicBezTo>
                  <a:pt x="812" y="842"/>
                  <a:pt x="812" y="842"/>
                  <a:pt x="812" y="842"/>
                </a:cubicBezTo>
                <a:cubicBezTo>
                  <a:pt x="815" y="841"/>
                  <a:pt x="815" y="841"/>
                  <a:pt x="815" y="841"/>
                </a:cubicBezTo>
                <a:cubicBezTo>
                  <a:pt x="818" y="842"/>
                  <a:pt x="818" y="842"/>
                  <a:pt x="818" y="842"/>
                </a:cubicBezTo>
                <a:cubicBezTo>
                  <a:pt x="820" y="841"/>
                  <a:pt x="820" y="841"/>
                  <a:pt x="820" y="841"/>
                </a:cubicBezTo>
                <a:cubicBezTo>
                  <a:pt x="822" y="842"/>
                  <a:pt x="822" y="842"/>
                  <a:pt x="822" y="842"/>
                </a:cubicBezTo>
                <a:cubicBezTo>
                  <a:pt x="824" y="842"/>
                  <a:pt x="824" y="842"/>
                  <a:pt x="824" y="842"/>
                </a:cubicBezTo>
                <a:cubicBezTo>
                  <a:pt x="827" y="843"/>
                  <a:pt x="827" y="843"/>
                  <a:pt x="827" y="843"/>
                </a:cubicBezTo>
                <a:cubicBezTo>
                  <a:pt x="828" y="842"/>
                  <a:pt x="828" y="842"/>
                  <a:pt x="828" y="842"/>
                </a:cubicBezTo>
                <a:cubicBezTo>
                  <a:pt x="829" y="842"/>
                  <a:pt x="829" y="842"/>
                  <a:pt x="829" y="842"/>
                </a:cubicBezTo>
                <a:lnTo>
                  <a:pt x="830" y="840"/>
                </a:lnTo>
                <a:close/>
                <a:moveTo>
                  <a:pt x="824" y="906"/>
                </a:moveTo>
                <a:cubicBezTo>
                  <a:pt x="825" y="908"/>
                  <a:pt x="825" y="908"/>
                  <a:pt x="825" y="908"/>
                </a:cubicBezTo>
                <a:cubicBezTo>
                  <a:pt x="826" y="908"/>
                  <a:pt x="826" y="908"/>
                  <a:pt x="826" y="908"/>
                </a:cubicBezTo>
                <a:cubicBezTo>
                  <a:pt x="828" y="910"/>
                  <a:pt x="828" y="910"/>
                  <a:pt x="828" y="910"/>
                </a:cubicBezTo>
                <a:cubicBezTo>
                  <a:pt x="828" y="908"/>
                  <a:pt x="828" y="908"/>
                  <a:pt x="828" y="908"/>
                </a:cubicBezTo>
                <a:cubicBezTo>
                  <a:pt x="826" y="906"/>
                  <a:pt x="826" y="906"/>
                  <a:pt x="826" y="906"/>
                </a:cubicBezTo>
                <a:lnTo>
                  <a:pt x="824" y="906"/>
                </a:lnTo>
                <a:close/>
                <a:moveTo>
                  <a:pt x="547" y="741"/>
                </a:moveTo>
                <a:cubicBezTo>
                  <a:pt x="545" y="746"/>
                  <a:pt x="545" y="746"/>
                  <a:pt x="545" y="746"/>
                </a:cubicBezTo>
                <a:cubicBezTo>
                  <a:pt x="545" y="750"/>
                  <a:pt x="545" y="750"/>
                  <a:pt x="545" y="750"/>
                </a:cubicBezTo>
                <a:cubicBezTo>
                  <a:pt x="545" y="750"/>
                  <a:pt x="546" y="753"/>
                  <a:pt x="546" y="754"/>
                </a:cubicBezTo>
                <a:cubicBezTo>
                  <a:pt x="545" y="750"/>
                  <a:pt x="545" y="750"/>
                  <a:pt x="545" y="750"/>
                </a:cubicBezTo>
                <a:cubicBezTo>
                  <a:pt x="546" y="746"/>
                  <a:pt x="546" y="746"/>
                  <a:pt x="546" y="746"/>
                </a:cubicBezTo>
                <a:lnTo>
                  <a:pt x="547" y="741"/>
                </a:lnTo>
                <a:close/>
                <a:moveTo>
                  <a:pt x="808" y="903"/>
                </a:moveTo>
                <a:cubicBezTo>
                  <a:pt x="809" y="905"/>
                  <a:pt x="809" y="905"/>
                  <a:pt x="809" y="905"/>
                </a:cubicBezTo>
                <a:cubicBezTo>
                  <a:pt x="811" y="905"/>
                  <a:pt x="811" y="905"/>
                  <a:pt x="811" y="905"/>
                </a:cubicBezTo>
                <a:cubicBezTo>
                  <a:pt x="809" y="904"/>
                  <a:pt x="809" y="904"/>
                  <a:pt x="809" y="904"/>
                </a:cubicBezTo>
                <a:lnTo>
                  <a:pt x="808" y="903"/>
                </a:lnTo>
                <a:close/>
                <a:moveTo>
                  <a:pt x="817" y="906"/>
                </a:moveTo>
                <a:cubicBezTo>
                  <a:pt x="817" y="907"/>
                  <a:pt x="817" y="907"/>
                  <a:pt x="817" y="907"/>
                </a:cubicBezTo>
                <a:cubicBezTo>
                  <a:pt x="818" y="909"/>
                  <a:pt x="818" y="909"/>
                  <a:pt x="818" y="909"/>
                </a:cubicBezTo>
                <a:cubicBezTo>
                  <a:pt x="820" y="909"/>
                  <a:pt x="820" y="909"/>
                  <a:pt x="820" y="909"/>
                </a:cubicBezTo>
                <a:cubicBezTo>
                  <a:pt x="821" y="908"/>
                  <a:pt x="821" y="908"/>
                  <a:pt x="821" y="908"/>
                </a:cubicBezTo>
                <a:cubicBezTo>
                  <a:pt x="819" y="908"/>
                  <a:pt x="819" y="908"/>
                  <a:pt x="819" y="908"/>
                </a:cubicBezTo>
                <a:lnTo>
                  <a:pt x="817" y="906"/>
                </a:lnTo>
                <a:close/>
                <a:moveTo>
                  <a:pt x="809" y="1539"/>
                </a:moveTo>
                <a:cubicBezTo>
                  <a:pt x="808" y="1537"/>
                  <a:pt x="808" y="1537"/>
                  <a:pt x="808" y="1537"/>
                </a:cubicBezTo>
                <a:cubicBezTo>
                  <a:pt x="806" y="1537"/>
                  <a:pt x="806" y="1537"/>
                  <a:pt x="806" y="1537"/>
                </a:cubicBezTo>
                <a:cubicBezTo>
                  <a:pt x="807" y="1538"/>
                  <a:pt x="807" y="1538"/>
                  <a:pt x="807" y="1538"/>
                </a:cubicBezTo>
                <a:cubicBezTo>
                  <a:pt x="806" y="1540"/>
                  <a:pt x="806" y="1540"/>
                  <a:pt x="806" y="1540"/>
                </a:cubicBezTo>
                <a:cubicBezTo>
                  <a:pt x="808" y="1539"/>
                  <a:pt x="808" y="1539"/>
                  <a:pt x="808" y="1539"/>
                </a:cubicBezTo>
                <a:lnTo>
                  <a:pt x="809" y="1539"/>
                </a:lnTo>
                <a:close/>
                <a:moveTo>
                  <a:pt x="755" y="827"/>
                </a:moveTo>
                <a:cubicBezTo>
                  <a:pt x="760" y="826"/>
                  <a:pt x="760" y="826"/>
                  <a:pt x="760" y="826"/>
                </a:cubicBezTo>
                <a:cubicBezTo>
                  <a:pt x="761" y="825"/>
                  <a:pt x="761" y="825"/>
                  <a:pt x="761" y="825"/>
                </a:cubicBezTo>
                <a:cubicBezTo>
                  <a:pt x="762" y="825"/>
                  <a:pt x="762" y="825"/>
                  <a:pt x="762" y="825"/>
                </a:cubicBezTo>
                <a:cubicBezTo>
                  <a:pt x="763" y="824"/>
                  <a:pt x="763" y="824"/>
                  <a:pt x="763" y="824"/>
                </a:cubicBezTo>
                <a:cubicBezTo>
                  <a:pt x="767" y="825"/>
                  <a:pt x="767" y="825"/>
                  <a:pt x="767" y="825"/>
                </a:cubicBezTo>
                <a:cubicBezTo>
                  <a:pt x="769" y="824"/>
                  <a:pt x="769" y="824"/>
                  <a:pt x="769" y="824"/>
                </a:cubicBezTo>
                <a:cubicBezTo>
                  <a:pt x="771" y="822"/>
                  <a:pt x="771" y="822"/>
                  <a:pt x="771" y="822"/>
                </a:cubicBezTo>
                <a:cubicBezTo>
                  <a:pt x="770" y="821"/>
                  <a:pt x="770" y="821"/>
                  <a:pt x="770" y="821"/>
                </a:cubicBezTo>
                <a:cubicBezTo>
                  <a:pt x="768" y="821"/>
                  <a:pt x="768" y="821"/>
                  <a:pt x="768" y="821"/>
                </a:cubicBezTo>
                <a:cubicBezTo>
                  <a:pt x="767" y="818"/>
                  <a:pt x="767" y="818"/>
                  <a:pt x="767" y="818"/>
                </a:cubicBezTo>
                <a:cubicBezTo>
                  <a:pt x="762" y="816"/>
                  <a:pt x="762" y="816"/>
                  <a:pt x="762" y="816"/>
                </a:cubicBezTo>
                <a:cubicBezTo>
                  <a:pt x="757" y="816"/>
                  <a:pt x="757" y="816"/>
                  <a:pt x="757" y="816"/>
                </a:cubicBezTo>
                <a:cubicBezTo>
                  <a:pt x="756" y="816"/>
                  <a:pt x="756" y="816"/>
                  <a:pt x="756" y="816"/>
                </a:cubicBezTo>
                <a:cubicBezTo>
                  <a:pt x="757" y="815"/>
                  <a:pt x="757" y="815"/>
                  <a:pt x="757" y="815"/>
                </a:cubicBezTo>
                <a:cubicBezTo>
                  <a:pt x="757" y="812"/>
                  <a:pt x="757" y="812"/>
                  <a:pt x="757" y="812"/>
                </a:cubicBezTo>
                <a:cubicBezTo>
                  <a:pt x="756" y="812"/>
                  <a:pt x="756" y="812"/>
                  <a:pt x="756" y="812"/>
                </a:cubicBezTo>
                <a:cubicBezTo>
                  <a:pt x="754" y="812"/>
                  <a:pt x="754" y="812"/>
                  <a:pt x="754" y="812"/>
                </a:cubicBezTo>
                <a:cubicBezTo>
                  <a:pt x="753" y="812"/>
                  <a:pt x="753" y="812"/>
                  <a:pt x="753" y="812"/>
                </a:cubicBezTo>
                <a:cubicBezTo>
                  <a:pt x="749" y="809"/>
                  <a:pt x="749" y="809"/>
                  <a:pt x="749" y="809"/>
                </a:cubicBezTo>
                <a:cubicBezTo>
                  <a:pt x="748" y="810"/>
                  <a:pt x="748" y="810"/>
                  <a:pt x="748" y="810"/>
                </a:cubicBezTo>
                <a:cubicBezTo>
                  <a:pt x="746" y="809"/>
                  <a:pt x="746" y="809"/>
                  <a:pt x="746" y="809"/>
                </a:cubicBezTo>
                <a:cubicBezTo>
                  <a:pt x="744" y="807"/>
                  <a:pt x="744" y="807"/>
                  <a:pt x="744" y="807"/>
                </a:cubicBezTo>
                <a:cubicBezTo>
                  <a:pt x="742" y="809"/>
                  <a:pt x="742" y="809"/>
                  <a:pt x="742" y="809"/>
                </a:cubicBezTo>
                <a:cubicBezTo>
                  <a:pt x="741" y="808"/>
                  <a:pt x="741" y="808"/>
                  <a:pt x="741" y="808"/>
                </a:cubicBezTo>
                <a:cubicBezTo>
                  <a:pt x="742" y="806"/>
                  <a:pt x="742" y="806"/>
                  <a:pt x="742" y="806"/>
                </a:cubicBezTo>
                <a:cubicBezTo>
                  <a:pt x="740" y="806"/>
                  <a:pt x="740" y="806"/>
                  <a:pt x="740" y="806"/>
                </a:cubicBezTo>
                <a:cubicBezTo>
                  <a:pt x="740" y="807"/>
                  <a:pt x="740" y="807"/>
                  <a:pt x="740" y="807"/>
                </a:cubicBezTo>
                <a:cubicBezTo>
                  <a:pt x="739" y="806"/>
                  <a:pt x="739" y="806"/>
                  <a:pt x="739" y="806"/>
                </a:cubicBezTo>
                <a:cubicBezTo>
                  <a:pt x="735" y="805"/>
                  <a:pt x="735" y="805"/>
                  <a:pt x="735" y="805"/>
                </a:cubicBezTo>
                <a:cubicBezTo>
                  <a:pt x="732" y="803"/>
                  <a:pt x="732" y="803"/>
                  <a:pt x="732" y="803"/>
                </a:cubicBezTo>
                <a:cubicBezTo>
                  <a:pt x="730" y="801"/>
                  <a:pt x="730" y="801"/>
                  <a:pt x="730" y="801"/>
                </a:cubicBezTo>
                <a:cubicBezTo>
                  <a:pt x="727" y="799"/>
                  <a:pt x="727" y="799"/>
                  <a:pt x="727" y="799"/>
                </a:cubicBezTo>
                <a:cubicBezTo>
                  <a:pt x="722" y="799"/>
                  <a:pt x="722" y="799"/>
                  <a:pt x="722" y="799"/>
                </a:cubicBezTo>
                <a:cubicBezTo>
                  <a:pt x="720" y="798"/>
                  <a:pt x="720" y="798"/>
                  <a:pt x="720" y="798"/>
                </a:cubicBezTo>
                <a:cubicBezTo>
                  <a:pt x="719" y="796"/>
                  <a:pt x="719" y="796"/>
                  <a:pt x="719" y="796"/>
                </a:cubicBezTo>
                <a:cubicBezTo>
                  <a:pt x="717" y="793"/>
                  <a:pt x="717" y="793"/>
                  <a:pt x="717" y="793"/>
                </a:cubicBezTo>
                <a:cubicBezTo>
                  <a:pt x="715" y="794"/>
                  <a:pt x="715" y="794"/>
                  <a:pt x="715" y="794"/>
                </a:cubicBezTo>
                <a:cubicBezTo>
                  <a:pt x="714" y="793"/>
                  <a:pt x="714" y="793"/>
                  <a:pt x="714" y="793"/>
                </a:cubicBezTo>
                <a:cubicBezTo>
                  <a:pt x="706" y="791"/>
                  <a:pt x="706" y="791"/>
                  <a:pt x="706" y="791"/>
                </a:cubicBezTo>
                <a:cubicBezTo>
                  <a:pt x="704" y="792"/>
                  <a:pt x="704" y="792"/>
                  <a:pt x="704" y="792"/>
                </a:cubicBezTo>
                <a:cubicBezTo>
                  <a:pt x="701" y="792"/>
                  <a:pt x="701" y="792"/>
                  <a:pt x="701" y="792"/>
                </a:cubicBezTo>
                <a:cubicBezTo>
                  <a:pt x="699" y="790"/>
                  <a:pt x="699" y="790"/>
                  <a:pt x="699" y="790"/>
                </a:cubicBezTo>
                <a:cubicBezTo>
                  <a:pt x="694" y="789"/>
                  <a:pt x="694" y="789"/>
                  <a:pt x="694" y="789"/>
                </a:cubicBezTo>
                <a:cubicBezTo>
                  <a:pt x="690" y="789"/>
                  <a:pt x="690" y="789"/>
                  <a:pt x="690" y="789"/>
                </a:cubicBezTo>
                <a:cubicBezTo>
                  <a:pt x="688" y="791"/>
                  <a:pt x="688" y="791"/>
                  <a:pt x="688" y="791"/>
                </a:cubicBezTo>
                <a:cubicBezTo>
                  <a:pt x="683" y="791"/>
                  <a:pt x="683" y="791"/>
                  <a:pt x="683" y="791"/>
                </a:cubicBezTo>
                <a:cubicBezTo>
                  <a:pt x="678" y="792"/>
                  <a:pt x="678" y="792"/>
                  <a:pt x="678" y="792"/>
                </a:cubicBezTo>
                <a:cubicBezTo>
                  <a:pt x="677" y="793"/>
                  <a:pt x="677" y="793"/>
                  <a:pt x="677" y="793"/>
                </a:cubicBezTo>
                <a:cubicBezTo>
                  <a:pt x="672" y="795"/>
                  <a:pt x="672" y="795"/>
                  <a:pt x="672" y="795"/>
                </a:cubicBezTo>
                <a:cubicBezTo>
                  <a:pt x="671" y="796"/>
                  <a:pt x="671" y="796"/>
                  <a:pt x="671" y="796"/>
                </a:cubicBezTo>
                <a:cubicBezTo>
                  <a:pt x="669" y="797"/>
                  <a:pt x="669" y="797"/>
                  <a:pt x="669" y="797"/>
                </a:cubicBezTo>
                <a:cubicBezTo>
                  <a:pt x="669" y="800"/>
                  <a:pt x="669" y="800"/>
                  <a:pt x="669" y="800"/>
                </a:cubicBezTo>
                <a:cubicBezTo>
                  <a:pt x="670" y="801"/>
                  <a:pt x="670" y="801"/>
                  <a:pt x="670" y="801"/>
                </a:cubicBezTo>
                <a:cubicBezTo>
                  <a:pt x="670" y="802"/>
                  <a:pt x="670" y="802"/>
                  <a:pt x="670" y="802"/>
                </a:cubicBezTo>
                <a:cubicBezTo>
                  <a:pt x="668" y="801"/>
                  <a:pt x="668" y="801"/>
                  <a:pt x="668" y="801"/>
                </a:cubicBezTo>
                <a:cubicBezTo>
                  <a:pt x="664" y="803"/>
                  <a:pt x="664" y="803"/>
                  <a:pt x="664" y="803"/>
                </a:cubicBezTo>
                <a:cubicBezTo>
                  <a:pt x="663" y="803"/>
                  <a:pt x="663" y="803"/>
                  <a:pt x="663" y="803"/>
                </a:cubicBezTo>
                <a:cubicBezTo>
                  <a:pt x="663" y="804"/>
                  <a:pt x="663" y="804"/>
                  <a:pt x="663" y="804"/>
                </a:cubicBezTo>
                <a:cubicBezTo>
                  <a:pt x="665" y="805"/>
                  <a:pt x="665" y="805"/>
                  <a:pt x="665" y="805"/>
                </a:cubicBezTo>
                <a:cubicBezTo>
                  <a:pt x="667" y="803"/>
                  <a:pt x="667" y="803"/>
                  <a:pt x="667" y="803"/>
                </a:cubicBezTo>
                <a:cubicBezTo>
                  <a:pt x="667" y="803"/>
                  <a:pt x="667" y="803"/>
                  <a:pt x="667" y="803"/>
                </a:cubicBezTo>
                <a:cubicBezTo>
                  <a:pt x="668" y="805"/>
                  <a:pt x="668" y="805"/>
                  <a:pt x="668" y="805"/>
                </a:cubicBezTo>
                <a:cubicBezTo>
                  <a:pt x="670" y="803"/>
                  <a:pt x="670" y="803"/>
                  <a:pt x="670" y="803"/>
                </a:cubicBezTo>
                <a:cubicBezTo>
                  <a:pt x="672" y="803"/>
                  <a:pt x="672" y="803"/>
                  <a:pt x="672" y="803"/>
                </a:cubicBezTo>
                <a:cubicBezTo>
                  <a:pt x="674" y="800"/>
                  <a:pt x="674" y="800"/>
                  <a:pt x="674" y="800"/>
                </a:cubicBezTo>
                <a:cubicBezTo>
                  <a:pt x="676" y="801"/>
                  <a:pt x="676" y="801"/>
                  <a:pt x="676" y="801"/>
                </a:cubicBezTo>
                <a:cubicBezTo>
                  <a:pt x="677" y="800"/>
                  <a:pt x="677" y="800"/>
                  <a:pt x="677" y="800"/>
                </a:cubicBezTo>
                <a:cubicBezTo>
                  <a:pt x="679" y="801"/>
                  <a:pt x="679" y="801"/>
                  <a:pt x="679" y="801"/>
                </a:cubicBezTo>
                <a:cubicBezTo>
                  <a:pt x="681" y="800"/>
                  <a:pt x="681" y="800"/>
                  <a:pt x="681" y="800"/>
                </a:cubicBezTo>
                <a:cubicBezTo>
                  <a:pt x="684" y="797"/>
                  <a:pt x="684" y="797"/>
                  <a:pt x="684" y="797"/>
                </a:cubicBezTo>
                <a:cubicBezTo>
                  <a:pt x="686" y="796"/>
                  <a:pt x="686" y="796"/>
                  <a:pt x="686" y="796"/>
                </a:cubicBezTo>
                <a:cubicBezTo>
                  <a:pt x="687" y="795"/>
                  <a:pt x="687" y="795"/>
                  <a:pt x="687" y="795"/>
                </a:cubicBezTo>
                <a:cubicBezTo>
                  <a:pt x="690" y="795"/>
                  <a:pt x="690" y="795"/>
                  <a:pt x="690" y="795"/>
                </a:cubicBezTo>
                <a:cubicBezTo>
                  <a:pt x="691" y="795"/>
                  <a:pt x="691" y="795"/>
                  <a:pt x="691" y="795"/>
                </a:cubicBezTo>
                <a:cubicBezTo>
                  <a:pt x="696" y="796"/>
                  <a:pt x="696" y="796"/>
                  <a:pt x="696" y="796"/>
                </a:cubicBezTo>
                <a:cubicBezTo>
                  <a:pt x="697" y="797"/>
                  <a:pt x="697" y="797"/>
                  <a:pt x="697" y="797"/>
                </a:cubicBezTo>
                <a:cubicBezTo>
                  <a:pt x="696" y="798"/>
                  <a:pt x="696" y="798"/>
                  <a:pt x="696" y="798"/>
                </a:cubicBezTo>
                <a:cubicBezTo>
                  <a:pt x="694" y="798"/>
                  <a:pt x="694" y="798"/>
                  <a:pt x="694" y="798"/>
                </a:cubicBezTo>
                <a:cubicBezTo>
                  <a:pt x="692" y="799"/>
                  <a:pt x="692" y="799"/>
                  <a:pt x="692" y="799"/>
                </a:cubicBezTo>
                <a:cubicBezTo>
                  <a:pt x="694" y="800"/>
                  <a:pt x="694" y="800"/>
                  <a:pt x="694" y="800"/>
                </a:cubicBezTo>
                <a:cubicBezTo>
                  <a:pt x="700" y="801"/>
                  <a:pt x="700" y="801"/>
                  <a:pt x="700" y="801"/>
                </a:cubicBezTo>
                <a:cubicBezTo>
                  <a:pt x="701" y="800"/>
                  <a:pt x="701" y="800"/>
                  <a:pt x="701" y="800"/>
                </a:cubicBezTo>
                <a:cubicBezTo>
                  <a:pt x="703" y="800"/>
                  <a:pt x="703" y="800"/>
                  <a:pt x="703" y="800"/>
                </a:cubicBezTo>
                <a:cubicBezTo>
                  <a:pt x="704" y="802"/>
                  <a:pt x="704" y="802"/>
                  <a:pt x="704" y="802"/>
                </a:cubicBezTo>
                <a:cubicBezTo>
                  <a:pt x="707" y="802"/>
                  <a:pt x="707" y="802"/>
                  <a:pt x="707" y="802"/>
                </a:cubicBezTo>
                <a:cubicBezTo>
                  <a:pt x="709" y="802"/>
                  <a:pt x="709" y="802"/>
                  <a:pt x="709" y="802"/>
                </a:cubicBezTo>
                <a:cubicBezTo>
                  <a:pt x="709" y="801"/>
                  <a:pt x="709" y="801"/>
                  <a:pt x="709" y="801"/>
                </a:cubicBezTo>
                <a:cubicBezTo>
                  <a:pt x="711" y="802"/>
                  <a:pt x="711" y="802"/>
                  <a:pt x="711" y="802"/>
                </a:cubicBezTo>
                <a:cubicBezTo>
                  <a:pt x="711" y="803"/>
                  <a:pt x="711" y="803"/>
                  <a:pt x="711" y="803"/>
                </a:cubicBezTo>
                <a:cubicBezTo>
                  <a:pt x="714" y="806"/>
                  <a:pt x="714" y="806"/>
                  <a:pt x="714" y="806"/>
                </a:cubicBezTo>
                <a:cubicBezTo>
                  <a:pt x="717" y="806"/>
                  <a:pt x="717" y="806"/>
                  <a:pt x="717" y="806"/>
                </a:cubicBezTo>
                <a:cubicBezTo>
                  <a:pt x="718" y="805"/>
                  <a:pt x="718" y="805"/>
                  <a:pt x="718" y="805"/>
                </a:cubicBezTo>
                <a:cubicBezTo>
                  <a:pt x="719" y="807"/>
                  <a:pt x="719" y="807"/>
                  <a:pt x="719" y="807"/>
                </a:cubicBezTo>
                <a:cubicBezTo>
                  <a:pt x="721" y="807"/>
                  <a:pt x="721" y="807"/>
                  <a:pt x="721" y="807"/>
                </a:cubicBezTo>
                <a:cubicBezTo>
                  <a:pt x="723" y="807"/>
                  <a:pt x="723" y="807"/>
                  <a:pt x="723" y="807"/>
                </a:cubicBezTo>
                <a:cubicBezTo>
                  <a:pt x="726" y="806"/>
                  <a:pt x="726" y="806"/>
                  <a:pt x="726" y="806"/>
                </a:cubicBezTo>
                <a:cubicBezTo>
                  <a:pt x="727" y="807"/>
                  <a:pt x="727" y="807"/>
                  <a:pt x="727" y="807"/>
                </a:cubicBezTo>
                <a:cubicBezTo>
                  <a:pt x="729" y="813"/>
                  <a:pt x="729" y="813"/>
                  <a:pt x="729" y="813"/>
                </a:cubicBezTo>
                <a:cubicBezTo>
                  <a:pt x="732" y="817"/>
                  <a:pt x="732" y="817"/>
                  <a:pt x="732" y="817"/>
                </a:cubicBezTo>
                <a:cubicBezTo>
                  <a:pt x="734" y="817"/>
                  <a:pt x="734" y="817"/>
                  <a:pt x="734" y="817"/>
                </a:cubicBezTo>
                <a:cubicBezTo>
                  <a:pt x="734" y="816"/>
                  <a:pt x="734" y="816"/>
                  <a:pt x="734" y="816"/>
                </a:cubicBezTo>
                <a:cubicBezTo>
                  <a:pt x="737" y="817"/>
                  <a:pt x="737" y="817"/>
                  <a:pt x="737" y="817"/>
                </a:cubicBezTo>
                <a:cubicBezTo>
                  <a:pt x="740" y="817"/>
                  <a:pt x="740" y="817"/>
                  <a:pt x="740" y="817"/>
                </a:cubicBezTo>
                <a:cubicBezTo>
                  <a:pt x="741" y="818"/>
                  <a:pt x="741" y="818"/>
                  <a:pt x="741" y="818"/>
                </a:cubicBezTo>
                <a:cubicBezTo>
                  <a:pt x="742" y="819"/>
                  <a:pt x="742" y="819"/>
                  <a:pt x="742" y="819"/>
                </a:cubicBezTo>
                <a:cubicBezTo>
                  <a:pt x="742" y="821"/>
                  <a:pt x="742" y="821"/>
                  <a:pt x="742" y="821"/>
                </a:cubicBezTo>
                <a:cubicBezTo>
                  <a:pt x="739" y="822"/>
                  <a:pt x="739" y="822"/>
                  <a:pt x="739" y="822"/>
                </a:cubicBezTo>
                <a:cubicBezTo>
                  <a:pt x="736" y="825"/>
                  <a:pt x="736" y="825"/>
                  <a:pt x="736" y="825"/>
                </a:cubicBezTo>
                <a:cubicBezTo>
                  <a:pt x="736" y="827"/>
                  <a:pt x="736" y="827"/>
                  <a:pt x="736" y="827"/>
                </a:cubicBezTo>
                <a:cubicBezTo>
                  <a:pt x="740" y="827"/>
                  <a:pt x="740" y="827"/>
                  <a:pt x="740" y="827"/>
                </a:cubicBezTo>
                <a:cubicBezTo>
                  <a:pt x="742" y="826"/>
                  <a:pt x="742" y="826"/>
                  <a:pt x="742" y="826"/>
                </a:cubicBezTo>
                <a:cubicBezTo>
                  <a:pt x="744" y="827"/>
                  <a:pt x="744" y="827"/>
                  <a:pt x="744" y="827"/>
                </a:cubicBezTo>
                <a:cubicBezTo>
                  <a:pt x="749" y="825"/>
                  <a:pt x="749" y="825"/>
                  <a:pt x="749" y="825"/>
                </a:cubicBezTo>
                <a:cubicBezTo>
                  <a:pt x="751" y="826"/>
                  <a:pt x="751" y="826"/>
                  <a:pt x="751" y="826"/>
                </a:cubicBezTo>
                <a:lnTo>
                  <a:pt x="755" y="827"/>
                </a:lnTo>
                <a:close/>
                <a:moveTo>
                  <a:pt x="816" y="1535"/>
                </a:moveTo>
                <a:cubicBezTo>
                  <a:pt x="816" y="1536"/>
                  <a:pt x="816" y="1536"/>
                  <a:pt x="816" y="1536"/>
                </a:cubicBezTo>
                <a:cubicBezTo>
                  <a:pt x="818" y="1535"/>
                  <a:pt x="818" y="1535"/>
                  <a:pt x="818" y="1535"/>
                </a:cubicBezTo>
                <a:cubicBezTo>
                  <a:pt x="817" y="1534"/>
                  <a:pt x="817" y="1534"/>
                  <a:pt x="817" y="1534"/>
                </a:cubicBezTo>
                <a:lnTo>
                  <a:pt x="816" y="1535"/>
                </a:lnTo>
                <a:close/>
                <a:moveTo>
                  <a:pt x="816" y="1542"/>
                </a:moveTo>
                <a:cubicBezTo>
                  <a:pt x="817" y="1544"/>
                  <a:pt x="817" y="1544"/>
                  <a:pt x="817" y="1544"/>
                </a:cubicBezTo>
                <a:cubicBezTo>
                  <a:pt x="818" y="1542"/>
                  <a:pt x="818" y="1542"/>
                  <a:pt x="818" y="1542"/>
                </a:cubicBezTo>
                <a:cubicBezTo>
                  <a:pt x="819" y="1543"/>
                  <a:pt x="819" y="1543"/>
                  <a:pt x="819" y="1543"/>
                </a:cubicBezTo>
                <a:cubicBezTo>
                  <a:pt x="820" y="1543"/>
                  <a:pt x="820" y="1543"/>
                  <a:pt x="820" y="1543"/>
                </a:cubicBezTo>
                <a:cubicBezTo>
                  <a:pt x="821" y="1543"/>
                  <a:pt x="821" y="1543"/>
                  <a:pt x="821" y="1543"/>
                </a:cubicBezTo>
                <a:cubicBezTo>
                  <a:pt x="822" y="1541"/>
                  <a:pt x="822" y="1541"/>
                  <a:pt x="822" y="1541"/>
                </a:cubicBezTo>
                <a:cubicBezTo>
                  <a:pt x="823" y="1540"/>
                  <a:pt x="823" y="1540"/>
                  <a:pt x="823" y="1540"/>
                </a:cubicBezTo>
                <a:cubicBezTo>
                  <a:pt x="821" y="1538"/>
                  <a:pt x="821" y="1538"/>
                  <a:pt x="821" y="1538"/>
                </a:cubicBezTo>
                <a:cubicBezTo>
                  <a:pt x="821" y="1537"/>
                  <a:pt x="821" y="1537"/>
                  <a:pt x="821" y="1537"/>
                </a:cubicBezTo>
                <a:cubicBezTo>
                  <a:pt x="819" y="1536"/>
                  <a:pt x="819" y="1536"/>
                  <a:pt x="819" y="1536"/>
                </a:cubicBezTo>
                <a:cubicBezTo>
                  <a:pt x="817" y="1537"/>
                  <a:pt x="817" y="1537"/>
                  <a:pt x="817" y="1537"/>
                </a:cubicBezTo>
                <a:cubicBezTo>
                  <a:pt x="816" y="1540"/>
                  <a:pt x="816" y="1540"/>
                  <a:pt x="816" y="1540"/>
                </a:cubicBezTo>
                <a:lnTo>
                  <a:pt x="816" y="1542"/>
                </a:lnTo>
                <a:close/>
                <a:moveTo>
                  <a:pt x="813" y="1508"/>
                </a:moveTo>
                <a:cubicBezTo>
                  <a:pt x="815" y="1510"/>
                  <a:pt x="815" y="1510"/>
                  <a:pt x="815" y="1510"/>
                </a:cubicBezTo>
                <a:cubicBezTo>
                  <a:pt x="816" y="1509"/>
                  <a:pt x="816" y="1509"/>
                  <a:pt x="816" y="1509"/>
                </a:cubicBezTo>
                <a:cubicBezTo>
                  <a:pt x="815" y="1508"/>
                  <a:pt x="815" y="1508"/>
                  <a:pt x="815" y="1508"/>
                </a:cubicBezTo>
                <a:lnTo>
                  <a:pt x="813" y="1508"/>
                </a:lnTo>
                <a:close/>
                <a:moveTo>
                  <a:pt x="817" y="1528"/>
                </a:moveTo>
                <a:cubicBezTo>
                  <a:pt x="816" y="1530"/>
                  <a:pt x="816" y="1530"/>
                  <a:pt x="816" y="1530"/>
                </a:cubicBezTo>
                <a:cubicBezTo>
                  <a:pt x="816" y="1531"/>
                  <a:pt x="816" y="1531"/>
                  <a:pt x="816" y="1531"/>
                </a:cubicBezTo>
                <a:cubicBezTo>
                  <a:pt x="817" y="1530"/>
                  <a:pt x="817" y="1530"/>
                  <a:pt x="817" y="1530"/>
                </a:cubicBezTo>
                <a:lnTo>
                  <a:pt x="817" y="1528"/>
                </a:lnTo>
                <a:close/>
                <a:moveTo>
                  <a:pt x="815" y="1546"/>
                </a:moveTo>
                <a:cubicBezTo>
                  <a:pt x="813" y="1546"/>
                  <a:pt x="813" y="1546"/>
                  <a:pt x="813" y="1546"/>
                </a:cubicBezTo>
                <a:cubicBezTo>
                  <a:pt x="811" y="1547"/>
                  <a:pt x="811" y="1547"/>
                  <a:pt x="811" y="1547"/>
                </a:cubicBezTo>
                <a:cubicBezTo>
                  <a:pt x="812" y="1548"/>
                  <a:pt x="812" y="1548"/>
                  <a:pt x="812" y="1548"/>
                </a:cubicBezTo>
                <a:cubicBezTo>
                  <a:pt x="813" y="1551"/>
                  <a:pt x="813" y="1551"/>
                  <a:pt x="813" y="1551"/>
                </a:cubicBezTo>
                <a:cubicBezTo>
                  <a:pt x="814" y="1551"/>
                  <a:pt x="814" y="1551"/>
                  <a:pt x="814" y="1551"/>
                </a:cubicBezTo>
                <a:cubicBezTo>
                  <a:pt x="815" y="1550"/>
                  <a:pt x="815" y="1550"/>
                  <a:pt x="815" y="1550"/>
                </a:cubicBezTo>
                <a:lnTo>
                  <a:pt x="815" y="1546"/>
                </a:lnTo>
                <a:close/>
                <a:moveTo>
                  <a:pt x="813" y="1554"/>
                </a:moveTo>
                <a:cubicBezTo>
                  <a:pt x="814" y="1552"/>
                  <a:pt x="814" y="1552"/>
                  <a:pt x="814" y="1552"/>
                </a:cubicBezTo>
                <a:cubicBezTo>
                  <a:pt x="812" y="1552"/>
                  <a:pt x="812" y="1552"/>
                  <a:pt x="812" y="1552"/>
                </a:cubicBezTo>
                <a:lnTo>
                  <a:pt x="813" y="1554"/>
                </a:lnTo>
                <a:close/>
                <a:moveTo>
                  <a:pt x="803" y="1508"/>
                </a:moveTo>
                <a:cubicBezTo>
                  <a:pt x="803" y="1510"/>
                  <a:pt x="803" y="1510"/>
                  <a:pt x="803" y="1510"/>
                </a:cubicBezTo>
                <a:cubicBezTo>
                  <a:pt x="803" y="1511"/>
                  <a:pt x="803" y="1511"/>
                  <a:pt x="803" y="1511"/>
                </a:cubicBezTo>
                <a:cubicBezTo>
                  <a:pt x="804" y="1511"/>
                  <a:pt x="804" y="1511"/>
                  <a:pt x="804" y="1511"/>
                </a:cubicBezTo>
                <a:cubicBezTo>
                  <a:pt x="805" y="1514"/>
                  <a:pt x="805" y="1514"/>
                  <a:pt x="805" y="1514"/>
                </a:cubicBezTo>
                <a:cubicBezTo>
                  <a:pt x="805" y="1520"/>
                  <a:pt x="805" y="1520"/>
                  <a:pt x="805" y="1520"/>
                </a:cubicBezTo>
                <a:cubicBezTo>
                  <a:pt x="804" y="1522"/>
                  <a:pt x="804" y="1522"/>
                  <a:pt x="804" y="1522"/>
                </a:cubicBezTo>
                <a:cubicBezTo>
                  <a:pt x="806" y="1523"/>
                  <a:pt x="806" y="1523"/>
                  <a:pt x="806" y="1523"/>
                </a:cubicBezTo>
                <a:cubicBezTo>
                  <a:pt x="810" y="1523"/>
                  <a:pt x="810" y="1523"/>
                  <a:pt x="810" y="1523"/>
                </a:cubicBezTo>
                <a:cubicBezTo>
                  <a:pt x="810" y="1522"/>
                  <a:pt x="810" y="1522"/>
                  <a:pt x="810" y="1522"/>
                </a:cubicBezTo>
                <a:cubicBezTo>
                  <a:pt x="809" y="1520"/>
                  <a:pt x="809" y="1520"/>
                  <a:pt x="809" y="1520"/>
                </a:cubicBezTo>
                <a:cubicBezTo>
                  <a:pt x="810" y="1519"/>
                  <a:pt x="810" y="1519"/>
                  <a:pt x="810" y="1519"/>
                </a:cubicBezTo>
                <a:cubicBezTo>
                  <a:pt x="812" y="1519"/>
                  <a:pt x="812" y="1519"/>
                  <a:pt x="812" y="1519"/>
                </a:cubicBezTo>
                <a:cubicBezTo>
                  <a:pt x="813" y="1519"/>
                  <a:pt x="813" y="1519"/>
                  <a:pt x="813" y="1519"/>
                </a:cubicBezTo>
                <a:cubicBezTo>
                  <a:pt x="810" y="1517"/>
                  <a:pt x="810" y="1517"/>
                  <a:pt x="810" y="1517"/>
                </a:cubicBezTo>
                <a:cubicBezTo>
                  <a:pt x="811" y="1516"/>
                  <a:pt x="811" y="1516"/>
                  <a:pt x="811" y="1516"/>
                </a:cubicBezTo>
                <a:cubicBezTo>
                  <a:pt x="809" y="1514"/>
                  <a:pt x="809" y="1514"/>
                  <a:pt x="809" y="1514"/>
                </a:cubicBezTo>
                <a:cubicBezTo>
                  <a:pt x="809" y="1512"/>
                  <a:pt x="809" y="1512"/>
                  <a:pt x="809" y="1512"/>
                </a:cubicBezTo>
                <a:cubicBezTo>
                  <a:pt x="810" y="1512"/>
                  <a:pt x="810" y="1512"/>
                  <a:pt x="810" y="1512"/>
                </a:cubicBezTo>
                <a:cubicBezTo>
                  <a:pt x="812" y="1513"/>
                  <a:pt x="812" y="1513"/>
                  <a:pt x="812" y="1513"/>
                </a:cubicBezTo>
                <a:cubicBezTo>
                  <a:pt x="812" y="1513"/>
                  <a:pt x="812" y="1513"/>
                  <a:pt x="812" y="1513"/>
                </a:cubicBezTo>
                <a:cubicBezTo>
                  <a:pt x="811" y="1512"/>
                  <a:pt x="811" y="1512"/>
                  <a:pt x="811" y="1512"/>
                </a:cubicBezTo>
                <a:cubicBezTo>
                  <a:pt x="809" y="1510"/>
                  <a:pt x="809" y="1510"/>
                  <a:pt x="809" y="1510"/>
                </a:cubicBezTo>
                <a:cubicBezTo>
                  <a:pt x="811" y="1511"/>
                  <a:pt x="811" y="1511"/>
                  <a:pt x="811" y="1511"/>
                </a:cubicBezTo>
                <a:cubicBezTo>
                  <a:pt x="811" y="1509"/>
                  <a:pt x="811" y="1509"/>
                  <a:pt x="811" y="1509"/>
                </a:cubicBezTo>
                <a:cubicBezTo>
                  <a:pt x="811" y="1508"/>
                  <a:pt x="811" y="1508"/>
                  <a:pt x="811" y="1508"/>
                </a:cubicBezTo>
                <a:cubicBezTo>
                  <a:pt x="811" y="1506"/>
                  <a:pt x="811" y="1506"/>
                  <a:pt x="811" y="1506"/>
                </a:cubicBezTo>
                <a:cubicBezTo>
                  <a:pt x="809" y="1503"/>
                  <a:pt x="809" y="1503"/>
                  <a:pt x="809" y="1503"/>
                </a:cubicBezTo>
                <a:cubicBezTo>
                  <a:pt x="807" y="1502"/>
                  <a:pt x="807" y="1502"/>
                  <a:pt x="807" y="1502"/>
                </a:cubicBezTo>
                <a:cubicBezTo>
                  <a:pt x="805" y="1502"/>
                  <a:pt x="805" y="1502"/>
                  <a:pt x="805" y="1502"/>
                </a:cubicBezTo>
                <a:cubicBezTo>
                  <a:pt x="804" y="1503"/>
                  <a:pt x="804" y="1503"/>
                  <a:pt x="804" y="1503"/>
                </a:cubicBezTo>
                <a:cubicBezTo>
                  <a:pt x="804" y="1505"/>
                  <a:pt x="804" y="1505"/>
                  <a:pt x="804" y="1505"/>
                </a:cubicBezTo>
                <a:cubicBezTo>
                  <a:pt x="804" y="1506"/>
                  <a:pt x="804" y="1506"/>
                  <a:pt x="804" y="1506"/>
                </a:cubicBezTo>
                <a:cubicBezTo>
                  <a:pt x="804" y="1507"/>
                  <a:pt x="804" y="1507"/>
                  <a:pt x="804" y="1507"/>
                </a:cubicBezTo>
                <a:lnTo>
                  <a:pt x="803" y="1508"/>
                </a:lnTo>
                <a:close/>
                <a:moveTo>
                  <a:pt x="540" y="773"/>
                </a:moveTo>
                <a:cubicBezTo>
                  <a:pt x="540" y="772"/>
                  <a:pt x="540" y="772"/>
                  <a:pt x="540" y="772"/>
                </a:cubicBezTo>
                <a:cubicBezTo>
                  <a:pt x="539" y="775"/>
                  <a:pt x="539" y="775"/>
                  <a:pt x="539" y="775"/>
                </a:cubicBezTo>
                <a:lnTo>
                  <a:pt x="540" y="773"/>
                </a:lnTo>
                <a:close/>
                <a:moveTo>
                  <a:pt x="540" y="771"/>
                </a:moveTo>
                <a:cubicBezTo>
                  <a:pt x="540" y="771"/>
                  <a:pt x="540" y="771"/>
                  <a:pt x="540" y="771"/>
                </a:cubicBezTo>
                <a:cubicBezTo>
                  <a:pt x="541" y="769"/>
                  <a:pt x="541" y="769"/>
                  <a:pt x="541" y="769"/>
                </a:cubicBezTo>
                <a:cubicBezTo>
                  <a:pt x="540" y="769"/>
                  <a:pt x="540" y="769"/>
                  <a:pt x="540" y="769"/>
                </a:cubicBezTo>
                <a:lnTo>
                  <a:pt x="540" y="771"/>
                </a:lnTo>
                <a:close/>
                <a:moveTo>
                  <a:pt x="1001" y="1040"/>
                </a:moveTo>
                <a:cubicBezTo>
                  <a:pt x="1000" y="1041"/>
                  <a:pt x="1000" y="1041"/>
                  <a:pt x="1000" y="1041"/>
                </a:cubicBezTo>
                <a:cubicBezTo>
                  <a:pt x="1000" y="1041"/>
                  <a:pt x="1000" y="1041"/>
                  <a:pt x="1000" y="1041"/>
                </a:cubicBezTo>
                <a:cubicBezTo>
                  <a:pt x="1002" y="1041"/>
                  <a:pt x="1002" y="1041"/>
                  <a:pt x="1002" y="1041"/>
                </a:cubicBezTo>
                <a:cubicBezTo>
                  <a:pt x="1002" y="1040"/>
                  <a:pt x="1002" y="1040"/>
                  <a:pt x="1002" y="1040"/>
                </a:cubicBezTo>
                <a:cubicBezTo>
                  <a:pt x="1002" y="1039"/>
                  <a:pt x="1002" y="1039"/>
                  <a:pt x="1002" y="1039"/>
                </a:cubicBezTo>
                <a:lnTo>
                  <a:pt x="1001" y="1040"/>
                </a:lnTo>
                <a:close/>
                <a:moveTo>
                  <a:pt x="541" y="767"/>
                </a:moveTo>
                <a:cubicBezTo>
                  <a:pt x="541" y="767"/>
                  <a:pt x="541" y="767"/>
                  <a:pt x="541" y="767"/>
                </a:cubicBezTo>
                <a:cubicBezTo>
                  <a:pt x="540" y="768"/>
                  <a:pt x="540" y="768"/>
                  <a:pt x="540" y="768"/>
                </a:cubicBezTo>
                <a:cubicBezTo>
                  <a:pt x="541" y="768"/>
                  <a:pt x="541" y="768"/>
                  <a:pt x="541" y="768"/>
                </a:cubicBezTo>
                <a:lnTo>
                  <a:pt x="541" y="767"/>
                </a:lnTo>
                <a:close/>
                <a:moveTo>
                  <a:pt x="1004" y="1035"/>
                </a:moveTo>
                <a:cubicBezTo>
                  <a:pt x="1003" y="1035"/>
                  <a:pt x="1003" y="1035"/>
                  <a:pt x="1003" y="1035"/>
                </a:cubicBezTo>
                <a:cubicBezTo>
                  <a:pt x="1002" y="1035"/>
                  <a:pt x="1002" y="1035"/>
                  <a:pt x="1002" y="1035"/>
                </a:cubicBezTo>
                <a:cubicBezTo>
                  <a:pt x="1001" y="1036"/>
                  <a:pt x="1001" y="1036"/>
                  <a:pt x="1001" y="1036"/>
                </a:cubicBezTo>
                <a:cubicBezTo>
                  <a:pt x="999" y="1038"/>
                  <a:pt x="999" y="1038"/>
                  <a:pt x="999" y="1038"/>
                </a:cubicBezTo>
                <a:cubicBezTo>
                  <a:pt x="998" y="1041"/>
                  <a:pt x="998" y="1041"/>
                  <a:pt x="998" y="1041"/>
                </a:cubicBezTo>
                <a:cubicBezTo>
                  <a:pt x="999" y="1041"/>
                  <a:pt x="999" y="1041"/>
                  <a:pt x="999" y="1041"/>
                </a:cubicBezTo>
                <a:cubicBezTo>
                  <a:pt x="999" y="1040"/>
                  <a:pt x="999" y="1040"/>
                  <a:pt x="999" y="1040"/>
                </a:cubicBezTo>
                <a:cubicBezTo>
                  <a:pt x="1001" y="1038"/>
                  <a:pt x="1001" y="1038"/>
                  <a:pt x="1001" y="1038"/>
                </a:cubicBezTo>
                <a:cubicBezTo>
                  <a:pt x="1002" y="1038"/>
                  <a:pt x="1002" y="1038"/>
                  <a:pt x="1002" y="1038"/>
                </a:cubicBezTo>
                <a:cubicBezTo>
                  <a:pt x="1004" y="1036"/>
                  <a:pt x="1004" y="1036"/>
                  <a:pt x="1004" y="1036"/>
                </a:cubicBezTo>
                <a:lnTo>
                  <a:pt x="1004" y="1035"/>
                </a:lnTo>
                <a:close/>
                <a:moveTo>
                  <a:pt x="1008" y="1031"/>
                </a:moveTo>
                <a:cubicBezTo>
                  <a:pt x="1009" y="1029"/>
                  <a:pt x="1009" y="1029"/>
                  <a:pt x="1009" y="1029"/>
                </a:cubicBezTo>
                <a:cubicBezTo>
                  <a:pt x="1010" y="1029"/>
                  <a:pt x="1010" y="1029"/>
                  <a:pt x="1010" y="1029"/>
                </a:cubicBezTo>
                <a:cubicBezTo>
                  <a:pt x="1011" y="1027"/>
                  <a:pt x="1011" y="1027"/>
                  <a:pt x="1011" y="1027"/>
                </a:cubicBezTo>
                <a:cubicBezTo>
                  <a:pt x="1010" y="1027"/>
                  <a:pt x="1010" y="1027"/>
                  <a:pt x="1010" y="1027"/>
                </a:cubicBezTo>
                <a:cubicBezTo>
                  <a:pt x="1009" y="1028"/>
                  <a:pt x="1009" y="1028"/>
                  <a:pt x="1009" y="1028"/>
                </a:cubicBezTo>
                <a:cubicBezTo>
                  <a:pt x="1007" y="1029"/>
                  <a:pt x="1007" y="1029"/>
                  <a:pt x="1007" y="1029"/>
                </a:cubicBezTo>
                <a:cubicBezTo>
                  <a:pt x="1006" y="1030"/>
                  <a:pt x="1006" y="1030"/>
                  <a:pt x="1006" y="1030"/>
                </a:cubicBezTo>
                <a:cubicBezTo>
                  <a:pt x="1007" y="1032"/>
                  <a:pt x="1007" y="1032"/>
                  <a:pt x="1007" y="1032"/>
                </a:cubicBezTo>
                <a:lnTo>
                  <a:pt x="1008" y="1031"/>
                </a:lnTo>
                <a:close/>
                <a:moveTo>
                  <a:pt x="1087" y="56"/>
                </a:moveTo>
                <a:cubicBezTo>
                  <a:pt x="1087" y="55"/>
                  <a:pt x="1087" y="55"/>
                  <a:pt x="1087" y="55"/>
                </a:cubicBezTo>
                <a:cubicBezTo>
                  <a:pt x="1086" y="54"/>
                  <a:pt x="1086" y="54"/>
                  <a:pt x="1086" y="54"/>
                </a:cubicBezTo>
                <a:cubicBezTo>
                  <a:pt x="1086" y="55"/>
                  <a:pt x="1086" y="55"/>
                  <a:pt x="1086" y="55"/>
                </a:cubicBezTo>
                <a:cubicBezTo>
                  <a:pt x="1086" y="57"/>
                  <a:pt x="1086" y="57"/>
                  <a:pt x="1086" y="57"/>
                </a:cubicBezTo>
                <a:cubicBezTo>
                  <a:pt x="1087" y="57"/>
                  <a:pt x="1087" y="57"/>
                  <a:pt x="1087" y="57"/>
                </a:cubicBezTo>
                <a:lnTo>
                  <a:pt x="1087" y="56"/>
                </a:lnTo>
                <a:close/>
                <a:moveTo>
                  <a:pt x="2964" y="187"/>
                </a:moveTo>
                <a:cubicBezTo>
                  <a:pt x="2965" y="185"/>
                  <a:pt x="2965" y="185"/>
                  <a:pt x="2965" y="185"/>
                </a:cubicBezTo>
                <a:cubicBezTo>
                  <a:pt x="2967" y="183"/>
                  <a:pt x="2967" y="183"/>
                  <a:pt x="2967" y="183"/>
                </a:cubicBezTo>
                <a:cubicBezTo>
                  <a:pt x="2969" y="181"/>
                  <a:pt x="2969" y="181"/>
                  <a:pt x="2969" y="181"/>
                </a:cubicBezTo>
                <a:cubicBezTo>
                  <a:pt x="2970" y="181"/>
                  <a:pt x="2970" y="181"/>
                  <a:pt x="2970" y="181"/>
                </a:cubicBezTo>
                <a:cubicBezTo>
                  <a:pt x="2970" y="178"/>
                  <a:pt x="2970" y="178"/>
                  <a:pt x="2970" y="178"/>
                </a:cubicBezTo>
                <a:cubicBezTo>
                  <a:pt x="2969" y="176"/>
                  <a:pt x="2969" y="176"/>
                  <a:pt x="2969" y="176"/>
                </a:cubicBezTo>
                <a:cubicBezTo>
                  <a:pt x="2966" y="173"/>
                  <a:pt x="2966" y="173"/>
                  <a:pt x="2966" y="173"/>
                </a:cubicBezTo>
                <a:cubicBezTo>
                  <a:pt x="2965" y="173"/>
                  <a:pt x="2965" y="173"/>
                  <a:pt x="2965" y="173"/>
                </a:cubicBezTo>
                <a:cubicBezTo>
                  <a:pt x="2964" y="174"/>
                  <a:pt x="2964" y="174"/>
                  <a:pt x="2964" y="174"/>
                </a:cubicBezTo>
                <a:cubicBezTo>
                  <a:pt x="2964" y="175"/>
                  <a:pt x="2964" y="175"/>
                  <a:pt x="2964" y="175"/>
                </a:cubicBezTo>
                <a:cubicBezTo>
                  <a:pt x="2963" y="175"/>
                  <a:pt x="2963" y="175"/>
                  <a:pt x="2963" y="175"/>
                </a:cubicBezTo>
                <a:cubicBezTo>
                  <a:pt x="2961" y="178"/>
                  <a:pt x="2961" y="178"/>
                  <a:pt x="2961" y="178"/>
                </a:cubicBezTo>
                <a:cubicBezTo>
                  <a:pt x="2960" y="179"/>
                  <a:pt x="2960" y="179"/>
                  <a:pt x="2960" y="179"/>
                </a:cubicBezTo>
                <a:cubicBezTo>
                  <a:pt x="2958" y="181"/>
                  <a:pt x="2958" y="181"/>
                  <a:pt x="2958" y="181"/>
                </a:cubicBezTo>
                <a:cubicBezTo>
                  <a:pt x="2959" y="181"/>
                  <a:pt x="2959" y="181"/>
                  <a:pt x="2959" y="181"/>
                </a:cubicBezTo>
                <a:cubicBezTo>
                  <a:pt x="2961" y="180"/>
                  <a:pt x="2961" y="180"/>
                  <a:pt x="2961" y="180"/>
                </a:cubicBezTo>
                <a:cubicBezTo>
                  <a:pt x="2962" y="180"/>
                  <a:pt x="2962" y="180"/>
                  <a:pt x="2962" y="180"/>
                </a:cubicBezTo>
                <a:cubicBezTo>
                  <a:pt x="2961" y="182"/>
                  <a:pt x="2961" y="182"/>
                  <a:pt x="2961" y="182"/>
                </a:cubicBezTo>
                <a:cubicBezTo>
                  <a:pt x="2962" y="185"/>
                  <a:pt x="2962" y="185"/>
                  <a:pt x="2962" y="185"/>
                </a:cubicBezTo>
                <a:cubicBezTo>
                  <a:pt x="2963" y="187"/>
                  <a:pt x="2963" y="187"/>
                  <a:pt x="2963" y="187"/>
                </a:cubicBezTo>
                <a:cubicBezTo>
                  <a:pt x="2963" y="189"/>
                  <a:pt x="2963" y="189"/>
                  <a:pt x="2963" y="189"/>
                </a:cubicBezTo>
                <a:cubicBezTo>
                  <a:pt x="2962" y="190"/>
                  <a:pt x="2962" y="190"/>
                  <a:pt x="2962" y="190"/>
                </a:cubicBezTo>
                <a:cubicBezTo>
                  <a:pt x="2962" y="191"/>
                  <a:pt x="2962" y="191"/>
                  <a:pt x="2962" y="191"/>
                </a:cubicBezTo>
                <a:cubicBezTo>
                  <a:pt x="2964" y="193"/>
                  <a:pt x="2964" y="193"/>
                  <a:pt x="2964" y="193"/>
                </a:cubicBezTo>
                <a:cubicBezTo>
                  <a:pt x="2965" y="194"/>
                  <a:pt x="2965" y="194"/>
                  <a:pt x="2965" y="194"/>
                </a:cubicBezTo>
                <a:cubicBezTo>
                  <a:pt x="2965" y="191"/>
                  <a:pt x="2965" y="191"/>
                  <a:pt x="2965" y="191"/>
                </a:cubicBezTo>
                <a:cubicBezTo>
                  <a:pt x="2964" y="189"/>
                  <a:pt x="2964" y="189"/>
                  <a:pt x="2964" y="189"/>
                </a:cubicBezTo>
                <a:cubicBezTo>
                  <a:pt x="2964" y="189"/>
                  <a:pt x="2964" y="189"/>
                  <a:pt x="2964" y="189"/>
                </a:cubicBezTo>
                <a:lnTo>
                  <a:pt x="2964" y="187"/>
                </a:lnTo>
                <a:close/>
                <a:moveTo>
                  <a:pt x="2922" y="119"/>
                </a:moveTo>
                <a:cubicBezTo>
                  <a:pt x="2922" y="120"/>
                  <a:pt x="2922" y="120"/>
                  <a:pt x="2922" y="120"/>
                </a:cubicBezTo>
                <a:cubicBezTo>
                  <a:pt x="2924" y="122"/>
                  <a:pt x="2924" y="122"/>
                  <a:pt x="2924" y="122"/>
                </a:cubicBezTo>
                <a:cubicBezTo>
                  <a:pt x="2925" y="122"/>
                  <a:pt x="2925" y="122"/>
                  <a:pt x="2925" y="122"/>
                </a:cubicBezTo>
                <a:cubicBezTo>
                  <a:pt x="2925" y="121"/>
                  <a:pt x="2925" y="121"/>
                  <a:pt x="2925" y="121"/>
                </a:cubicBezTo>
                <a:cubicBezTo>
                  <a:pt x="2923" y="119"/>
                  <a:pt x="2923" y="119"/>
                  <a:pt x="2923" y="119"/>
                </a:cubicBezTo>
                <a:lnTo>
                  <a:pt x="2922" y="119"/>
                </a:lnTo>
                <a:close/>
                <a:moveTo>
                  <a:pt x="1084" y="48"/>
                </a:moveTo>
                <a:cubicBezTo>
                  <a:pt x="1083" y="49"/>
                  <a:pt x="1083" y="49"/>
                  <a:pt x="1083" y="49"/>
                </a:cubicBezTo>
                <a:cubicBezTo>
                  <a:pt x="1084" y="50"/>
                  <a:pt x="1084" y="50"/>
                  <a:pt x="1084" y="50"/>
                </a:cubicBezTo>
                <a:cubicBezTo>
                  <a:pt x="1085" y="50"/>
                  <a:pt x="1085" y="50"/>
                  <a:pt x="1085" y="50"/>
                </a:cubicBezTo>
                <a:cubicBezTo>
                  <a:pt x="1087" y="49"/>
                  <a:pt x="1087" y="49"/>
                  <a:pt x="1087" y="49"/>
                </a:cubicBezTo>
                <a:cubicBezTo>
                  <a:pt x="1085" y="49"/>
                  <a:pt x="1085" y="49"/>
                  <a:pt x="1085" y="49"/>
                </a:cubicBezTo>
                <a:lnTo>
                  <a:pt x="1084" y="48"/>
                </a:lnTo>
                <a:close/>
                <a:moveTo>
                  <a:pt x="2924" y="124"/>
                </a:moveTo>
                <a:cubicBezTo>
                  <a:pt x="2925" y="126"/>
                  <a:pt x="2925" y="126"/>
                  <a:pt x="2925" y="126"/>
                </a:cubicBezTo>
                <a:cubicBezTo>
                  <a:pt x="2925" y="125"/>
                  <a:pt x="2925" y="125"/>
                  <a:pt x="2925" y="125"/>
                </a:cubicBezTo>
                <a:cubicBezTo>
                  <a:pt x="2925" y="124"/>
                  <a:pt x="2925" y="124"/>
                  <a:pt x="2925" y="124"/>
                </a:cubicBezTo>
                <a:cubicBezTo>
                  <a:pt x="2925" y="123"/>
                  <a:pt x="2925" y="123"/>
                  <a:pt x="2925" y="123"/>
                </a:cubicBezTo>
                <a:cubicBezTo>
                  <a:pt x="2924" y="124"/>
                  <a:pt x="2924" y="124"/>
                  <a:pt x="2924" y="124"/>
                </a:cubicBezTo>
                <a:close/>
                <a:moveTo>
                  <a:pt x="1089" y="46"/>
                </a:moveTo>
                <a:cubicBezTo>
                  <a:pt x="1089" y="44"/>
                  <a:pt x="1089" y="44"/>
                  <a:pt x="1089" y="44"/>
                </a:cubicBezTo>
                <a:cubicBezTo>
                  <a:pt x="1087" y="43"/>
                  <a:pt x="1087" y="43"/>
                  <a:pt x="1087" y="43"/>
                </a:cubicBezTo>
                <a:cubicBezTo>
                  <a:pt x="1086" y="43"/>
                  <a:pt x="1086" y="43"/>
                  <a:pt x="1086" y="43"/>
                </a:cubicBezTo>
                <a:cubicBezTo>
                  <a:pt x="1085" y="44"/>
                  <a:pt x="1085" y="44"/>
                  <a:pt x="1085" y="44"/>
                </a:cubicBezTo>
                <a:cubicBezTo>
                  <a:pt x="1086" y="45"/>
                  <a:pt x="1086" y="45"/>
                  <a:pt x="1086" y="45"/>
                </a:cubicBezTo>
                <a:cubicBezTo>
                  <a:pt x="1087" y="45"/>
                  <a:pt x="1087" y="45"/>
                  <a:pt x="1087" y="45"/>
                </a:cubicBezTo>
                <a:cubicBezTo>
                  <a:pt x="1088" y="46"/>
                  <a:pt x="1088" y="46"/>
                  <a:pt x="1088" y="46"/>
                </a:cubicBezTo>
                <a:lnTo>
                  <a:pt x="1089" y="46"/>
                </a:lnTo>
                <a:close/>
                <a:moveTo>
                  <a:pt x="2763" y="305"/>
                </a:moveTo>
                <a:cubicBezTo>
                  <a:pt x="2762" y="305"/>
                  <a:pt x="2762" y="305"/>
                  <a:pt x="2762" y="305"/>
                </a:cubicBezTo>
                <a:cubicBezTo>
                  <a:pt x="2760" y="305"/>
                  <a:pt x="2760" y="305"/>
                  <a:pt x="2760" y="305"/>
                </a:cubicBezTo>
                <a:cubicBezTo>
                  <a:pt x="2759" y="304"/>
                  <a:pt x="2759" y="304"/>
                  <a:pt x="2759" y="304"/>
                </a:cubicBezTo>
                <a:cubicBezTo>
                  <a:pt x="2758" y="305"/>
                  <a:pt x="2758" y="305"/>
                  <a:pt x="2758" y="305"/>
                </a:cubicBezTo>
                <a:cubicBezTo>
                  <a:pt x="2757" y="307"/>
                  <a:pt x="2757" y="307"/>
                  <a:pt x="2757" y="307"/>
                </a:cubicBezTo>
                <a:cubicBezTo>
                  <a:pt x="2756" y="308"/>
                  <a:pt x="2756" y="308"/>
                  <a:pt x="2756" y="308"/>
                </a:cubicBezTo>
                <a:cubicBezTo>
                  <a:pt x="2756" y="310"/>
                  <a:pt x="2756" y="310"/>
                  <a:pt x="2756" y="310"/>
                </a:cubicBezTo>
                <a:cubicBezTo>
                  <a:pt x="2757" y="313"/>
                  <a:pt x="2757" y="313"/>
                  <a:pt x="2757" y="313"/>
                </a:cubicBezTo>
                <a:cubicBezTo>
                  <a:pt x="2758" y="312"/>
                  <a:pt x="2758" y="312"/>
                  <a:pt x="2758" y="312"/>
                </a:cubicBezTo>
                <a:cubicBezTo>
                  <a:pt x="2758" y="311"/>
                  <a:pt x="2758" y="311"/>
                  <a:pt x="2758" y="311"/>
                </a:cubicBezTo>
                <a:cubicBezTo>
                  <a:pt x="2759" y="311"/>
                  <a:pt x="2759" y="311"/>
                  <a:pt x="2759" y="311"/>
                </a:cubicBezTo>
                <a:cubicBezTo>
                  <a:pt x="2760" y="311"/>
                  <a:pt x="2760" y="311"/>
                  <a:pt x="2760" y="311"/>
                </a:cubicBezTo>
                <a:cubicBezTo>
                  <a:pt x="2761" y="312"/>
                  <a:pt x="2761" y="312"/>
                  <a:pt x="2761" y="312"/>
                </a:cubicBezTo>
                <a:cubicBezTo>
                  <a:pt x="2763" y="313"/>
                  <a:pt x="2763" y="313"/>
                  <a:pt x="2763" y="313"/>
                </a:cubicBezTo>
                <a:cubicBezTo>
                  <a:pt x="2764" y="312"/>
                  <a:pt x="2764" y="312"/>
                  <a:pt x="2764" y="312"/>
                </a:cubicBezTo>
                <a:cubicBezTo>
                  <a:pt x="2764" y="310"/>
                  <a:pt x="2764" y="310"/>
                  <a:pt x="2764" y="310"/>
                </a:cubicBezTo>
                <a:cubicBezTo>
                  <a:pt x="2764" y="309"/>
                  <a:pt x="2764" y="309"/>
                  <a:pt x="2764" y="309"/>
                </a:cubicBezTo>
                <a:cubicBezTo>
                  <a:pt x="2764" y="308"/>
                  <a:pt x="2764" y="308"/>
                  <a:pt x="2764" y="308"/>
                </a:cubicBezTo>
                <a:cubicBezTo>
                  <a:pt x="2765" y="307"/>
                  <a:pt x="2765" y="307"/>
                  <a:pt x="2765" y="307"/>
                </a:cubicBezTo>
                <a:cubicBezTo>
                  <a:pt x="2765" y="306"/>
                  <a:pt x="2765" y="306"/>
                  <a:pt x="2765" y="306"/>
                </a:cubicBezTo>
                <a:cubicBezTo>
                  <a:pt x="2764" y="306"/>
                  <a:pt x="2764" y="306"/>
                  <a:pt x="2764" y="306"/>
                </a:cubicBezTo>
                <a:cubicBezTo>
                  <a:pt x="2763" y="307"/>
                  <a:pt x="2763" y="307"/>
                  <a:pt x="2763" y="307"/>
                </a:cubicBezTo>
                <a:cubicBezTo>
                  <a:pt x="2762" y="308"/>
                  <a:pt x="2762" y="308"/>
                  <a:pt x="2762" y="308"/>
                </a:cubicBezTo>
                <a:cubicBezTo>
                  <a:pt x="2762" y="307"/>
                  <a:pt x="2762" y="307"/>
                  <a:pt x="2762" y="307"/>
                </a:cubicBezTo>
                <a:cubicBezTo>
                  <a:pt x="2763" y="306"/>
                  <a:pt x="2763" y="306"/>
                  <a:pt x="2763" y="306"/>
                </a:cubicBezTo>
                <a:lnTo>
                  <a:pt x="2763" y="305"/>
                </a:lnTo>
                <a:close/>
                <a:moveTo>
                  <a:pt x="2754" y="306"/>
                </a:moveTo>
                <a:cubicBezTo>
                  <a:pt x="2753" y="306"/>
                  <a:pt x="2753" y="306"/>
                  <a:pt x="2753" y="306"/>
                </a:cubicBezTo>
                <a:cubicBezTo>
                  <a:pt x="2752" y="307"/>
                  <a:pt x="2752" y="307"/>
                  <a:pt x="2752" y="307"/>
                </a:cubicBezTo>
                <a:cubicBezTo>
                  <a:pt x="2750" y="308"/>
                  <a:pt x="2750" y="308"/>
                  <a:pt x="2750" y="308"/>
                </a:cubicBezTo>
                <a:cubicBezTo>
                  <a:pt x="2750" y="310"/>
                  <a:pt x="2750" y="310"/>
                  <a:pt x="2750" y="310"/>
                </a:cubicBezTo>
                <a:cubicBezTo>
                  <a:pt x="2751" y="311"/>
                  <a:pt x="2751" y="311"/>
                  <a:pt x="2751" y="311"/>
                </a:cubicBezTo>
                <a:cubicBezTo>
                  <a:pt x="2751" y="311"/>
                  <a:pt x="2751" y="311"/>
                  <a:pt x="2751" y="311"/>
                </a:cubicBezTo>
                <a:cubicBezTo>
                  <a:pt x="2751" y="310"/>
                  <a:pt x="2751" y="310"/>
                  <a:pt x="2751" y="310"/>
                </a:cubicBezTo>
                <a:cubicBezTo>
                  <a:pt x="2752" y="309"/>
                  <a:pt x="2752" y="309"/>
                  <a:pt x="2752" y="309"/>
                </a:cubicBezTo>
                <a:cubicBezTo>
                  <a:pt x="2753" y="310"/>
                  <a:pt x="2753" y="310"/>
                  <a:pt x="2753" y="310"/>
                </a:cubicBezTo>
                <a:cubicBezTo>
                  <a:pt x="2754" y="310"/>
                  <a:pt x="2754" y="310"/>
                  <a:pt x="2754" y="310"/>
                </a:cubicBezTo>
                <a:cubicBezTo>
                  <a:pt x="2753" y="308"/>
                  <a:pt x="2753" y="308"/>
                  <a:pt x="2753" y="308"/>
                </a:cubicBezTo>
                <a:cubicBezTo>
                  <a:pt x="2754" y="307"/>
                  <a:pt x="2754" y="307"/>
                  <a:pt x="2754" y="307"/>
                </a:cubicBezTo>
                <a:lnTo>
                  <a:pt x="2754" y="306"/>
                </a:lnTo>
                <a:close/>
                <a:moveTo>
                  <a:pt x="2711" y="676"/>
                </a:moveTo>
                <a:cubicBezTo>
                  <a:pt x="2709" y="675"/>
                  <a:pt x="2709" y="675"/>
                  <a:pt x="2709" y="675"/>
                </a:cubicBezTo>
                <a:cubicBezTo>
                  <a:pt x="2708" y="676"/>
                  <a:pt x="2708" y="676"/>
                  <a:pt x="2708" y="676"/>
                </a:cubicBezTo>
                <a:cubicBezTo>
                  <a:pt x="2710" y="677"/>
                  <a:pt x="2710" y="677"/>
                  <a:pt x="2710" y="677"/>
                </a:cubicBezTo>
                <a:cubicBezTo>
                  <a:pt x="2712" y="677"/>
                  <a:pt x="2712" y="677"/>
                  <a:pt x="2712" y="677"/>
                </a:cubicBezTo>
                <a:cubicBezTo>
                  <a:pt x="2714" y="678"/>
                  <a:pt x="2714" y="678"/>
                  <a:pt x="2714" y="678"/>
                </a:cubicBezTo>
                <a:cubicBezTo>
                  <a:pt x="2714" y="676"/>
                  <a:pt x="2714" y="676"/>
                  <a:pt x="2714" y="676"/>
                </a:cubicBezTo>
                <a:cubicBezTo>
                  <a:pt x="2712" y="676"/>
                  <a:pt x="2712" y="676"/>
                  <a:pt x="2712" y="676"/>
                </a:cubicBezTo>
                <a:lnTo>
                  <a:pt x="2711" y="676"/>
                </a:lnTo>
                <a:close/>
                <a:moveTo>
                  <a:pt x="2564" y="930"/>
                </a:moveTo>
                <a:cubicBezTo>
                  <a:pt x="2565" y="930"/>
                  <a:pt x="2565" y="930"/>
                  <a:pt x="2565" y="930"/>
                </a:cubicBezTo>
                <a:cubicBezTo>
                  <a:pt x="2566" y="927"/>
                  <a:pt x="2566" y="927"/>
                  <a:pt x="2566" y="927"/>
                </a:cubicBezTo>
                <a:cubicBezTo>
                  <a:pt x="2565" y="926"/>
                  <a:pt x="2565" y="926"/>
                  <a:pt x="2565" y="926"/>
                </a:cubicBezTo>
                <a:cubicBezTo>
                  <a:pt x="2564" y="925"/>
                  <a:pt x="2564" y="925"/>
                  <a:pt x="2564" y="925"/>
                </a:cubicBezTo>
                <a:cubicBezTo>
                  <a:pt x="2563" y="926"/>
                  <a:pt x="2563" y="926"/>
                  <a:pt x="2563" y="926"/>
                </a:cubicBezTo>
                <a:cubicBezTo>
                  <a:pt x="2564" y="928"/>
                  <a:pt x="2564" y="928"/>
                  <a:pt x="2564" y="928"/>
                </a:cubicBezTo>
                <a:cubicBezTo>
                  <a:pt x="2563" y="929"/>
                  <a:pt x="2563" y="929"/>
                  <a:pt x="2563" y="929"/>
                </a:cubicBezTo>
                <a:lnTo>
                  <a:pt x="2564" y="930"/>
                </a:lnTo>
                <a:close/>
                <a:moveTo>
                  <a:pt x="2763" y="320"/>
                </a:moveTo>
                <a:cubicBezTo>
                  <a:pt x="2761" y="322"/>
                  <a:pt x="2761" y="322"/>
                  <a:pt x="2761" y="322"/>
                </a:cubicBezTo>
                <a:cubicBezTo>
                  <a:pt x="2761" y="323"/>
                  <a:pt x="2761" y="323"/>
                  <a:pt x="2761" y="323"/>
                </a:cubicBezTo>
                <a:cubicBezTo>
                  <a:pt x="2763" y="325"/>
                  <a:pt x="2763" y="325"/>
                  <a:pt x="2763" y="325"/>
                </a:cubicBezTo>
                <a:cubicBezTo>
                  <a:pt x="2764" y="323"/>
                  <a:pt x="2764" y="323"/>
                  <a:pt x="2764" y="323"/>
                </a:cubicBezTo>
                <a:cubicBezTo>
                  <a:pt x="2765" y="322"/>
                  <a:pt x="2765" y="322"/>
                  <a:pt x="2765" y="322"/>
                </a:cubicBezTo>
                <a:cubicBezTo>
                  <a:pt x="2766" y="321"/>
                  <a:pt x="2766" y="321"/>
                  <a:pt x="2766" y="321"/>
                </a:cubicBezTo>
                <a:cubicBezTo>
                  <a:pt x="2765" y="320"/>
                  <a:pt x="2765" y="320"/>
                  <a:pt x="2765" y="320"/>
                </a:cubicBezTo>
                <a:cubicBezTo>
                  <a:pt x="2766" y="319"/>
                  <a:pt x="2766" y="319"/>
                  <a:pt x="2766" y="319"/>
                </a:cubicBezTo>
                <a:lnTo>
                  <a:pt x="2763" y="320"/>
                </a:lnTo>
                <a:close/>
                <a:moveTo>
                  <a:pt x="1083" y="60"/>
                </a:moveTo>
                <a:cubicBezTo>
                  <a:pt x="1083" y="60"/>
                  <a:pt x="1083" y="60"/>
                  <a:pt x="1083" y="60"/>
                </a:cubicBezTo>
                <a:cubicBezTo>
                  <a:pt x="1084" y="60"/>
                  <a:pt x="1084" y="60"/>
                  <a:pt x="1084" y="60"/>
                </a:cubicBezTo>
                <a:cubicBezTo>
                  <a:pt x="1083" y="59"/>
                  <a:pt x="1083" y="59"/>
                  <a:pt x="1083" y="59"/>
                </a:cubicBezTo>
                <a:lnTo>
                  <a:pt x="1083" y="60"/>
                </a:lnTo>
                <a:close/>
                <a:moveTo>
                  <a:pt x="2762" y="315"/>
                </a:moveTo>
                <a:cubicBezTo>
                  <a:pt x="2762" y="316"/>
                  <a:pt x="2762" y="316"/>
                  <a:pt x="2762" y="316"/>
                </a:cubicBezTo>
                <a:cubicBezTo>
                  <a:pt x="2763" y="318"/>
                  <a:pt x="2763" y="318"/>
                  <a:pt x="2763" y="318"/>
                </a:cubicBezTo>
                <a:cubicBezTo>
                  <a:pt x="2764" y="317"/>
                  <a:pt x="2764" y="317"/>
                  <a:pt x="2764" y="317"/>
                </a:cubicBezTo>
                <a:cubicBezTo>
                  <a:pt x="2763" y="315"/>
                  <a:pt x="2763" y="315"/>
                  <a:pt x="2763" y="315"/>
                </a:cubicBezTo>
                <a:cubicBezTo>
                  <a:pt x="2763" y="315"/>
                  <a:pt x="2763" y="315"/>
                  <a:pt x="2763" y="315"/>
                </a:cubicBezTo>
                <a:lnTo>
                  <a:pt x="2762" y="315"/>
                </a:lnTo>
                <a:close/>
                <a:moveTo>
                  <a:pt x="2766" y="316"/>
                </a:moveTo>
                <a:cubicBezTo>
                  <a:pt x="2765" y="315"/>
                  <a:pt x="2765" y="315"/>
                  <a:pt x="2765" y="315"/>
                </a:cubicBezTo>
                <a:cubicBezTo>
                  <a:pt x="2765" y="316"/>
                  <a:pt x="2765" y="316"/>
                  <a:pt x="2765" y="316"/>
                </a:cubicBezTo>
                <a:cubicBezTo>
                  <a:pt x="2765" y="316"/>
                  <a:pt x="2765" y="316"/>
                  <a:pt x="2765" y="316"/>
                </a:cubicBezTo>
                <a:cubicBezTo>
                  <a:pt x="2764" y="318"/>
                  <a:pt x="2764" y="318"/>
                  <a:pt x="2764" y="318"/>
                </a:cubicBezTo>
                <a:cubicBezTo>
                  <a:pt x="2765" y="318"/>
                  <a:pt x="2765" y="318"/>
                  <a:pt x="2765" y="318"/>
                </a:cubicBezTo>
                <a:cubicBezTo>
                  <a:pt x="2766" y="317"/>
                  <a:pt x="2766" y="317"/>
                  <a:pt x="2766" y="317"/>
                </a:cubicBezTo>
                <a:lnTo>
                  <a:pt x="2766" y="316"/>
                </a:lnTo>
                <a:close/>
                <a:moveTo>
                  <a:pt x="1003" y="474"/>
                </a:moveTo>
                <a:cubicBezTo>
                  <a:pt x="1002" y="474"/>
                  <a:pt x="1002" y="474"/>
                  <a:pt x="1002" y="474"/>
                </a:cubicBezTo>
                <a:cubicBezTo>
                  <a:pt x="1001" y="474"/>
                  <a:pt x="1001" y="474"/>
                  <a:pt x="1001" y="474"/>
                </a:cubicBezTo>
                <a:cubicBezTo>
                  <a:pt x="1001" y="474"/>
                  <a:pt x="1001" y="474"/>
                  <a:pt x="1001" y="474"/>
                </a:cubicBezTo>
                <a:cubicBezTo>
                  <a:pt x="1000" y="475"/>
                  <a:pt x="1000" y="475"/>
                  <a:pt x="1000" y="475"/>
                </a:cubicBezTo>
                <a:cubicBezTo>
                  <a:pt x="999" y="474"/>
                  <a:pt x="999" y="474"/>
                  <a:pt x="999" y="474"/>
                </a:cubicBezTo>
                <a:cubicBezTo>
                  <a:pt x="998" y="475"/>
                  <a:pt x="998" y="475"/>
                  <a:pt x="998" y="475"/>
                </a:cubicBezTo>
                <a:cubicBezTo>
                  <a:pt x="997" y="477"/>
                  <a:pt x="997" y="477"/>
                  <a:pt x="997" y="477"/>
                </a:cubicBezTo>
                <a:cubicBezTo>
                  <a:pt x="996" y="478"/>
                  <a:pt x="996" y="478"/>
                  <a:pt x="996" y="478"/>
                </a:cubicBezTo>
                <a:cubicBezTo>
                  <a:pt x="997" y="477"/>
                  <a:pt x="997" y="477"/>
                  <a:pt x="997" y="477"/>
                </a:cubicBezTo>
                <a:cubicBezTo>
                  <a:pt x="997" y="474"/>
                  <a:pt x="997" y="474"/>
                  <a:pt x="997" y="474"/>
                </a:cubicBezTo>
                <a:cubicBezTo>
                  <a:pt x="999" y="472"/>
                  <a:pt x="999" y="472"/>
                  <a:pt x="999" y="472"/>
                </a:cubicBezTo>
                <a:cubicBezTo>
                  <a:pt x="998" y="472"/>
                  <a:pt x="998" y="472"/>
                  <a:pt x="998" y="472"/>
                </a:cubicBezTo>
                <a:cubicBezTo>
                  <a:pt x="997" y="473"/>
                  <a:pt x="997" y="473"/>
                  <a:pt x="997" y="473"/>
                </a:cubicBezTo>
                <a:cubicBezTo>
                  <a:pt x="997" y="474"/>
                  <a:pt x="997" y="474"/>
                  <a:pt x="997" y="474"/>
                </a:cubicBezTo>
                <a:cubicBezTo>
                  <a:pt x="995" y="475"/>
                  <a:pt x="995" y="475"/>
                  <a:pt x="995" y="475"/>
                </a:cubicBezTo>
                <a:cubicBezTo>
                  <a:pt x="995" y="474"/>
                  <a:pt x="995" y="474"/>
                  <a:pt x="995" y="474"/>
                </a:cubicBezTo>
                <a:cubicBezTo>
                  <a:pt x="996" y="473"/>
                  <a:pt x="996" y="473"/>
                  <a:pt x="996" y="473"/>
                </a:cubicBezTo>
                <a:cubicBezTo>
                  <a:pt x="996" y="472"/>
                  <a:pt x="996" y="472"/>
                  <a:pt x="996" y="472"/>
                </a:cubicBezTo>
                <a:cubicBezTo>
                  <a:pt x="996" y="472"/>
                  <a:pt x="996" y="472"/>
                  <a:pt x="996" y="472"/>
                </a:cubicBezTo>
                <a:cubicBezTo>
                  <a:pt x="995" y="472"/>
                  <a:pt x="995" y="472"/>
                  <a:pt x="995" y="472"/>
                </a:cubicBezTo>
                <a:cubicBezTo>
                  <a:pt x="993" y="474"/>
                  <a:pt x="993" y="474"/>
                  <a:pt x="993" y="474"/>
                </a:cubicBezTo>
                <a:cubicBezTo>
                  <a:pt x="992" y="474"/>
                  <a:pt x="992" y="474"/>
                  <a:pt x="992" y="474"/>
                </a:cubicBezTo>
                <a:cubicBezTo>
                  <a:pt x="992" y="472"/>
                  <a:pt x="992" y="472"/>
                  <a:pt x="992" y="472"/>
                </a:cubicBezTo>
                <a:cubicBezTo>
                  <a:pt x="991" y="472"/>
                  <a:pt x="991" y="472"/>
                  <a:pt x="991" y="472"/>
                </a:cubicBezTo>
                <a:cubicBezTo>
                  <a:pt x="990" y="473"/>
                  <a:pt x="990" y="473"/>
                  <a:pt x="990" y="473"/>
                </a:cubicBezTo>
                <a:cubicBezTo>
                  <a:pt x="989" y="473"/>
                  <a:pt x="989" y="473"/>
                  <a:pt x="989" y="473"/>
                </a:cubicBezTo>
                <a:cubicBezTo>
                  <a:pt x="989" y="472"/>
                  <a:pt x="989" y="472"/>
                  <a:pt x="989" y="472"/>
                </a:cubicBezTo>
                <a:cubicBezTo>
                  <a:pt x="990" y="471"/>
                  <a:pt x="990" y="471"/>
                  <a:pt x="990" y="471"/>
                </a:cubicBezTo>
                <a:cubicBezTo>
                  <a:pt x="992" y="470"/>
                  <a:pt x="992" y="470"/>
                  <a:pt x="992" y="470"/>
                </a:cubicBezTo>
                <a:cubicBezTo>
                  <a:pt x="992" y="468"/>
                  <a:pt x="992" y="468"/>
                  <a:pt x="992" y="468"/>
                </a:cubicBezTo>
                <a:cubicBezTo>
                  <a:pt x="991" y="468"/>
                  <a:pt x="991" y="468"/>
                  <a:pt x="991" y="468"/>
                </a:cubicBezTo>
                <a:cubicBezTo>
                  <a:pt x="991" y="469"/>
                  <a:pt x="991" y="469"/>
                  <a:pt x="991" y="469"/>
                </a:cubicBezTo>
                <a:cubicBezTo>
                  <a:pt x="989" y="470"/>
                  <a:pt x="989" y="470"/>
                  <a:pt x="989" y="470"/>
                </a:cubicBezTo>
                <a:cubicBezTo>
                  <a:pt x="990" y="468"/>
                  <a:pt x="990" y="468"/>
                  <a:pt x="990" y="468"/>
                </a:cubicBezTo>
                <a:cubicBezTo>
                  <a:pt x="991" y="467"/>
                  <a:pt x="991" y="467"/>
                  <a:pt x="991" y="467"/>
                </a:cubicBezTo>
                <a:cubicBezTo>
                  <a:pt x="993" y="467"/>
                  <a:pt x="993" y="467"/>
                  <a:pt x="993" y="467"/>
                </a:cubicBezTo>
                <a:cubicBezTo>
                  <a:pt x="994" y="467"/>
                  <a:pt x="994" y="467"/>
                  <a:pt x="994" y="467"/>
                </a:cubicBezTo>
                <a:cubicBezTo>
                  <a:pt x="995" y="466"/>
                  <a:pt x="995" y="466"/>
                  <a:pt x="995" y="466"/>
                </a:cubicBezTo>
                <a:cubicBezTo>
                  <a:pt x="996" y="465"/>
                  <a:pt x="996" y="465"/>
                  <a:pt x="996" y="465"/>
                </a:cubicBezTo>
                <a:cubicBezTo>
                  <a:pt x="996" y="464"/>
                  <a:pt x="996" y="464"/>
                  <a:pt x="996" y="464"/>
                </a:cubicBezTo>
                <a:cubicBezTo>
                  <a:pt x="996" y="465"/>
                  <a:pt x="996" y="465"/>
                  <a:pt x="996" y="465"/>
                </a:cubicBezTo>
                <a:cubicBezTo>
                  <a:pt x="994" y="465"/>
                  <a:pt x="994" y="465"/>
                  <a:pt x="994" y="465"/>
                </a:cubicBezTo>
                <a:cubicBezTo>
                  <a:pt x="993" y="465"/>
                  <a:pt x="993" y="465"/>
                  <a:pt x="993" y="465"/>
                </a:cubicBezTo>
                <a:cubicBezTo>
                  <a:pt x="991" y="464"/>
                  <a:pt x="991" y="464"/>
                  <a:pt x="991" y="464"/>
                </a:cubicBezTo>
                <a:cubicBezTo>
                  <a:pt x="991" y="464"/>
                  <a:pt x="991" y="464"/>
                  <a:pt x="991" y="464"/>
                </a:cubicBezTo>
                <a:cubicBezTo>
                  <a:pt x="990" y="464"/>
                  <a:pt x="990" y="464"/>
                  <a:pt x="990" y="464"/>
                </a:cubicBezTo>
                <a:cubicBezTo>
                  <a:pt x="991" y="463"/>
                  <a:pt x="991" y="463"/>
                  <a:pt x="991" y="463"/>
                </a:cubicBezTo>
                <a:cubicBezTo>
                  <a:pt x="991" y="462"/>
                  <a:pt x="991" y="462"/>
                  <a:pt x="991" y="462"/>
                </a:cubicBezTo>
                <a:cubicBezTo>
                  <a:pt x="991" y="462"/>
                  <a:pt x="991" y="462"/>
                  <a:pt x="991" y="462"/>
                </a:cubicBezTo>
                <a:cubicBezTo>
                  <a:pt x="990" y="462"/>
                  <a:pt x="990" y="462"/>
                  <a:pt x="990" y="462"/>
                </a:cubicBezTo>
                <a:cubicBezTo>
                  <a:pt x="989" y="463"/>
                  <a:pt x="989" y="463"/>
                  <a:pt x="989" y="463"/>
                </a:cubicBezTo>
                <a:cubicBezTo>
                  <a:pt x="988" y="464"/>
                  <a:pt x="988" y="464"/>
                  <a:pt x="988" y="464"/>
                </a:cubicBezTo>
                <a:cubicBezTo>
                  <a:pt x="987" y="466"/>
                  <a:pt x="987" y="466"/>
                  <a:pt x="987" y="466"/>
                </a:cubicBezTo>
                <a:cubicBezTo>
                  <a:pt x="986" y="466"/>
                  <a:pt x="986" y="466"/>
                  <a:pt x="986" y="466"/>
                </a:cubicBezTo>
                <a:cubicBezTo>
                  <a:pt x="985" y="467"/>
                  <a:pt x="985" y="467"/>
                  <a:pt x="985" y="467"/>
                </a:cubicBezTo>
                <a:cubicBezTo>
                  <a:pt x="984" y="468"/>
                  <a:pt x="984" y="468"/>
                  <a:pt x="984" y="468"/>
                </a:cubicBezTo>
                <a:cubicBezTo>
                  <a:pt x="983" y="469"/>
                  <a:pt x="983" y="469"/>
                  <a:pt x="983" y="469"/>
                </a:cubicBezTo>
                <a:cubicBezTo>
                  <a:pt x="983" y="468"/>
                  <a:pt x="983" y="468"/>
                  <a:pt x="983" y="468"/>
                </a:cubicBezTo>
                <a:cubicBezTo>
                  <a:pt x="983" y="467"/>
                  <a:pt x="983" y="467"/>
                  <a:pt x="983" y="467"/>
                </a:cubicBezTo>
                <a:cubicBezTo>
                  <a:pt x="984" y="465"/>
                  <a:pt x="984" y="465"/>
                  <a:pt x="984" y="465"/>
                </a:cubicBezTo>
                <a:cubicBezTo>
                  <a:pt x="984" y="464"/>
                  <a:pt x="984" y="464"/>
                  <a:pt x="984" y="464"/>
                </a:cubicBezTo>
                <a:cubicBezTo>
                  <a:pt x="985" y="462"/>
                  <a:pt x="985" y="462"/>
                  <a:pt x="985" y="462"/>
                </a:cubicBezTo>
                <a:cubicBezTo>
                  <a:pt x="986" y="461"/>
                  <a:pt x="986" y="461"/>
                  <a:pt x="986" y="461"/>
                </a:cubicBezTo>
                <a:cubicBezTo>
                  <a:pt x="986" y="460"/>
                  <a:pt x="986" y="460"/>
                  <a:pt x="986" y="460"/>
                </a:cubicBezTo>
                <a:cubicBezTo>
                  <a:pt x="987" y="459"/>
                  <a:pt x="987" y="459"/>
                  <a:pt x="987" y="459"/>
                </a:cubicBezTo>
                <a:cubicBezTo>
                  <a:pt x="988" y="459"/>
                  <a:pt x="988" y="459"/>
                  <a:pt x="988" y="459"/>
                </a:cubicBezTo>
                <a:cubicBezTo>
                  <a:pt x="989" y="457"/>
                  <a:pt x="989" y="457"/>
                  <a:pt x="989" y="457"/>
                </a:cubicBezTo>
                <a:cubicBezTo>
                  <a:pt x="990" y="456"/>
                  <a:pt x="990" y="456"/>
                  <a:pt x="990" y="456"/>
                </a:cubicBezTo>
                <a:cubicBezTo>
                  <a:pt x="991" y="455"/>
                  <a:pt x="991" y="455"/>
                  <a:pt x="991" y="455"/>
                </a:cubicBezTo>
                <a:cubicBezTo>
                  <a:pt x="992" y="455"/>
                  <a:pt x="992" y="455"/>
                  <a:pt x="992" y="455"/>
                </a:cubicBezTo>
                <a:cubicBezTo>
                  <a:pt x="992" y="454"/>
                  <a:pt x="992" y="454"/>
                  <a:pt x="992" y="454"/>
                </a:cubicBezTo>
                <a:cubicBezTo>
                  <a:pt x="992" y="453"/>
                  <a:pt x="992" y="453"/>
                  <a:pt x="992" y="453"/>
                </a:cubicBezTo>
                <a:cubicBezTo>
                  <a:pt x="992" y="452"/>
                  <a:pt x="992" y="452"/>
                  <a:pt x="992" y="452"/>
                </a:cubicBezTo>
                <a:cubicBezTo>
                  <a:pt x="993" y="451"/>
                  <a:pt x="993" y="451"/>
                  <a:pt x="993" y="451"/>
                </a:cubicBezTo>
                <a:cubicBezTo>
                  <a:pt x="993" y="452"/>
                  <a:pt x="993" y="452"/>
                  <a:pt x="993" y="452"/>
                </a:cubicBezTo>
                <a:cubicBezTo>
                  <a:pt x="993" y="453"/>
                  <a:pt x="993" y="453"/>
                  <a:pt x="993" y="453"/>
                </a:cubicBezTo>
                <a:cubicBezTo>
                  <a:pt x="993" y="454"/>
                  <a:pt x="993" y="454"/>
                  <a:pt x="993" y="454"/>
                </a:cubicBezTo>
                <a:cubicBezTo>
                  <a:pt x="994" y="452"/>
                  <a:pt x="994" y="452"/>
                  <a:pt x="994" y="452"/>
                </a:cubicBezTo>
                <a:cubicBezTo>
                  <a:pt x="996" y="450"/>
                  <a:pt x="996" y="450"/>
                  <a:pt x="996" y="450"/>
                </a:cubicBezTo>
                <a:cubicBezTo>
                  <a:pt x="997" y="449"/>
                  <a:pt x="997" y="449"/>
                  <a:pt x="997" y="449"/>
                </a:cubicBezTo>
                <a:cubicBezTo>
                  <a:pt x="996" y="448"/>
                  <a:pt x="996" y="448"/>
                  <a:pt x="996" y="448"/>
                </a:cubicBezTo>
                <a:cubicBezTo>
                  <a:pt x="995" y="448"/>
                  <a:pt x="995" y="448"/>
                  <a:pt x="995" y="448"/>
                </a:cubicBezTo>
                <a:cubicBezTo>
                  <a:pt x="995" y="449"/>
                  <a:pt x="995" y="449"/>
                  <a:pt x="995" y="449"/>
                </a:cubicBezTo>
                <a:cubicBezTo>
                  <a:pt x="994" y="447"/>
                  <a:pt x="994" y="447"/>
                  <a:pt x="994" y="447"/>
                </a:cubicBezTo>
                <a:cubicBezTo>
                  <a:pt x="994" y="447"/>
                  <a:pt x="994" y="447"/>
                  <a:pt x="994" y="447"/>
                </a:cubicBezTo>
                <a:cubicBezTo>
                  <a:pt x="994" y="446"/>
                  <a:pt x="994" y="446"/>
                  <a:pt x="994" y="446"/>
                </a:cubicBezTo>
                <a:cubicBezTo>
                  <a:pt x="995" y="446"/>
                  <a:pt x="995" y="446"/>
                  <a:pt x="995" y="446"/>
                </a:cubicBezTo>
                <a:cubicBezTo>
                  <a:pt x="997" y="446"/>
                  <a:pt x="997" y="446"/>
                  <a:pt x="997" y="446"/>
                </a:cubicBezTo>
                <a:cubicBezTo>
                  <a:pt x="998" y="447"/>
                  <a:pt x="998" y="447"/>
                  <a:pt x="998" y="447"/>
                </a:cubicBezTo>
                <a:cubicBezTo>
                  <a:pt x="999" y="446"/>
                  <a:pt x="999" y="446"/>
                  <a:pt x="999" y="446"/>
                </a:cubicBezTo>
                <a:cubicBezTo>
                  <a:pt x="1000" y="445"/>
                  <a:pt x="1000" y="445"/>
                  <a:pt x="1000" y="445"/>
                </a:cubicBezTo>
                <a:cubicBezTo>
                  <a:pt x="1000" y="443"/>
                  <a:pt x="1000" y="443"/>
                  <a:pt x="1000" y="443"/>
                </a:cubicBezTo>
                <a:cubicBezTo>
                  <a:pt x="998" y="443"/>
                  <a:pt x="998" y="443"/>
                  <a:pt x="998" y="443"/>
                </a:cubicBezTo>
                <a:cubicBezTo>
                  <a:pt x="997" y="443"/>
                  <a:pt x="997" y="443"/>
                  <a:pt x="997" y="443"/>
                </a:cubicBezTo>
                <a:cubicBezTo>
                  <a:pt x="997" y="444"/>
                  <a:pt x="997" y="444"/>
                  <a:pt x="997" y="444"/>
                </a:cubicBezTo>
                <a:cubicBezTo>
                  <a:pt x="996" y="444"/>
                  <a:pt x="996" y="444"/>
                  <a:pt x="996" y="444"/>
                </a:cubicBezTo>
                <a:cubicBezTo>
                  <a:pt x="996" y="443"/>
                  <a:pt x="996" y="443"/>
                  <a:pt x="996" y="443"/>
                </a:cubicBezTo>
                <a:cubicBezTo>
                  <a:pt x="996" y="442"/>
                  <a:pt x="996" y="442"/>
                  <a:pt x="996" y="442"/>
                </a:cubicBezTo>
                <a:cubicBezTo>
                  <a:pt x="995" y="443"/>
                  <a:pt x="995" y="443"/>
                  <a:pt x="995" y="443"/>
                </a:cubicBezTo>
                <a:cubicBezTo>
                  <a:pt x="994" y="444"/>
                  <a:pt x="994" y="444"/>
                  <a:pt x="994" y="444"/>
                </a:cubicBezTo>
                <a:cubicBezTo>
                  <a:pt x="993" y="444"/>
                  <a:pt x="993" y="444"/>
                  <a:pt x="993" y="444"/>
                </a:cubicBezTo>
                <a:cubicBezTo>
                  <a:pt x="992" y="445"/>
                  <a:pt x="992" y="445"/>
                  <a:pt x="992" y="445"/>
                </a:cubicBezTo>
                <a:cubicBezTo>
                  <a:pt x="991" y="446"/>
                  <a:pt x="991" y="446"/>
                  <a:pt x="991" y="446"/>
                </a:cubicBezTo>
                <a:cubicBezTo>
                  <a:pt x="990" y="446"/>
                  <a:pt x="990" y="446"/>
                  <a:pt x="990" y="446"/>
                </a:cubicBezTo>
                <a:cubicBezTo>
                  <a:pt x="988" y="447"/>
                  <a:pt x="988" y="447"/>
                  <a:pt x="988" y="447"/>
                </a:cubicBezTo>
                <a:cubicBezTo>
                  <a:pt x="986" y="448"/>
                  <a:pt x="986" y="448"/>
                  <a:pt x="986" y="448"/>
                </a:cubicBezTo>
                <a:cubicBezTo>
                  <a:pt x="986" y="450"/>
                  <a:pt x="986" y="450"/>
                  <a:pt x="986" y="450"/>
                </a:cubicBezTo>
                <a:cubicBezTo>
                  <a:pt x="985" y="450"/>
                  <a:pt x="985" y="450"/>
                  <a:pt x="985" y="450"/>
                </a:cubicBezTo>
                <a:cubicBezTo>
                  <a:pt x="984" y="450"/>
                  <a:pt x="984" y="450"/>
                  <a:pt x="984" y="450"/>
                </a:cubicBezTo>
                <a:cubicBezTo>
                  <a:pt x="984" y="450"/>
                  <a:pt x="984" y="450"/>
                  <a:pt x="984" y="450"/>
                </a:cubicBezTo>
                <a:cubicBezTo>
                  <a:pt x="985" y="451"/>
                  <a:pt x="985" y="451"/>
                  <a:pt x="985" y="451"/>
                </a:cubicBezTo>
                <a:cubicBezTo>
                  <a:pt x="985" y="452"/>
                  <a:pt x="985" y="452"/>
                  <a:pt x="985" y="452"/>
                </a:cubicBezTo>
                <a:cubicBezTo>
                  <a:pt x="984" y="453"/>
                  <a:pt x="984" y="453"/>
                  <a:pt x="984" y="453"/>
                </a:cubicBezTo>
                <a:cubicBezTo>
                  <a:pt x="982" y="454"/>
                  <a:pt x="982" y="454"/>
                  <a:pt x="982" y="454"/>
                </a:cubicBezTo>
                <a:cubicBezTo>
                  <a:pt x="981" y="455"/>
                  <a:pt x="981" y="455"/>
                  <a:pt x="981" y="455"/>
                </a:cubicBezTo>
                <a:cubicBezTo>
                  <a:pt x="981" y="455"/>
                  <a:pt x="981" y="455"/>
                  <a:pt x="981" y="455"/>
                </a:cubicBezTo>
                <a:cubicBezTo>
                  <a:pt x="981" y="456"/>
                  <a:pt x="981" y="456"/>
                  <a:pt x="981" y="456"/>
                </a:cubicBezTo>
                <a:cubicBezTo>
                  <a:pt x="980" y="456"/>
                  <a:pt x="980" y="456"/>
                  <a:pt x="980" y="456"/>
                </a:cubicBezTo>
                <a:cubicBezTo>
                  <a:pt x="980" y="457"/>
                  <a:pt x="980" y="457"/>
                  <a:pt x="980" y="457"/>
                </a:cubicBezTo>
                <a:cubicBezTo>
                  <a:pt x="981" y="457"/>
                  <a:pt x="981" y="457"/>
                  <a:pt x="981" y="457"/>
                </a:cubicBezTo>
                <a:cubicBezTo>
                  <a:pt x="980" y="458"/>
                  <a:pt x="980" y="458"/>
                  <a:pt x="980" y="458"/>
                </a:cubicBezTo>
                <a:cubicBezTo>
                  <a:pt x="979" y="458"/>
                  <a:pt x="979" y="458"/>
                  <a:pt x="979" y="458"/>
                </a:cubicBezTo>
                <a:cubicBezTo>
                  <a:pt x="978" y="460"/>
                  <a:pt x="978" y="460"/>
                  <a:pt x="978" y="460"/>
                </a:cubicBezTo>
                <a:cubicBezTo>
                  <a:pt x="977" y="460"/>
                  <a:pt x="977" y="460"/>
                  <a:pt x="977" y="460"/>
                </a:cubicBezTo>
                <a:cubicBezTo>
                  <a:pt x="978" y="460"/>
                  <a:pt x="978" y="460"/>
                  <a:pt x="978" y="460"/>
                </a:cubicBezTo>
                <a:cubicBezTo>
                  <a:pt x="979" y="461"/>
                  <a:pt x="979" y="461"/>
                  <a:pt x="979" y="461"/>
                </a:cubicBezTo>
                <a:cubicBezTo>
                  <a:pt x="978" y="461"/>
                  <a:pt x="978" y="461"/>
                  <a:pt x="978" y="461"/>
                </a:cubicBezTo>
                <a:cubicBezTo>
                  <a:pt x="976" y="461"/>
                  <a:pt x="976" y="461"/>
                  <a:pt x="976" y="461"/>
                </a:cubicBezTo>
                <a:cubicBezTo>
                  <a:pt x="975" y="463"/>
                  <a:pt x="975" y="463"/>
                  <a:pt x="975" y="463"/>
                </a:cubicBezTo>
                <a:cubicBezTo>
                  <a:pt x="975" y="464"/>
                  <a:pt x="975" y="464"/>
                  <a:pt x="975" y="464"/>
                </a:cubicBezTo>
                <a:cubicBezTo>
                  <a:pt x="973" y="467"/>
                  <a:pt x="973" y="467"/>
                  <a:pt x="973" y="467"/>
                </a:cubicBezTo>
                <a:cubicBezTo>
                  <a:pt x="973" y="468"/>
                  <a:pt x="973" y="468"/>
                  <a:pt x="973" y="468"/>
                </a:cubicBezTo>
                <a:cubicBezTo>
                  <a:pt x="974" y="469"/>
                  <a:pt x="974" y="469"/>
                  <a:pt x="974" y="469"/>
                </a:cubicBezTo>
                <a:cubicBezTo>
                  <a:pt x="974" y="470"/>
                  <a:pt x="974" y="470"/>
                  <a:pt x="974" y="470"/>
                </a:cubicBezTo>
                <a:cubicBezTo>
                  <a:pt x="973" y="470"/>
                  <a:pt x="973" y="470"/>
                  <a:pt x="973" y="470"/>
                </a:cubicBezTo>
                <a:cubicBezTo>
                  <a:pt x="973" y="470"/>
                  <a:pt x="973" y="470"/>
                  <a:pt x="973" y="470"/>
                </a:cubicBezTo>
                <a:cubicBezTo>
                  <a:pt x="972" y="470"/>
                  <a:pt x="972" y="470"/>
                  <a:pt x="972" y="470"/>
                </a:cubicBezTo>
                <a:cubicBezTo>
                  <a:pt x="970" y="471"/>
                  <a:pt x="970" y="471"/>
                  <a:pt x="970" y="471"/>
                </a:cubicBezTo>
                <a:cubicBezTo>
                  <a:pt x="969" y="472"/>
                  <a:pt x="969" y="472"/>
                  <a:pt x="969" y="472"/>
                </a:cubicBezTo>
                <a:cubicBezTo>
                  <a:pt x="970" y="473"/>
                  <a:pt x="970" y="473"/>
                  <a:pt x="970" y="473"/>
                </a:cubicBezTo>
                <a:cubicBezTo>
                  <a:pt x="971" y="473"/>
                  <a:pt x="971" y="473"/>
                  <a:pt x="971" y="473"/>
                </a:cubicBezTo>
                <a:cubicBezTo>
                  <a:pt x="971" y="474"/>
                  <a:pt x="971" y="474"/>
                  <a:pt x="971" y="474"/>
                </a:cubicBezTo>
                <a:cubicBezTo>
                  <a:pt x="971" y="474"/>
                  <a:pt x="971" y="474"/>
                  <a:pt x="971" y="474"/>
                </a:cubicBezTo>
                <a:cubicBezTo>
                  <a:pt x="970" y="475"/>
                  <a:pt x="970" y="475"/>
                  <a:pt x="970" y="475"/>
                </a:cubicBezTo>
                <a:cubicBezTo>
                  <a:pt x="969" y="476"/>
                  <a:pt x="969" y="476"/>
                  <a:pt x="969" y="476"/>
                </a:cubicBezTo>
                <a:cubicBezTo>
                  <a:pt x="967" y="476"/>
                  <a:pt x="967" y="476"/>
                  <a:pt x="967" y="476"/>
                </a:cubicBezTo>
                <a:cubicBezTo>
                  <a:pt x="967" y="476"/>
                  <a:pt x="967" y="476"/>
                  <a:pt x="967" y="476"/>
                </a:cubicBezTo>
                <a:cubicBezTo>
                  <a:pt x="967" y="477"/>
                  <a:pt x="967" y="477"/>
                  <a:pt x="967" y="477"/>
                </a:cubicBezTo>
                <a:cubicBezTo>
                  <a:pt x="965" y="478"/>
                  <a:pt x="965" y="478"/>
                  <a:pt x="965" y="478"/>
                </a:cubicBezTo>
                <a:cubicBezTo>
                  <a:pt x="964" y="480"/>
                  <a:pt x="964" y="480"/>
                  <a:pt x="964" y="480"/>
                </a:cubicBezTo>
                <a:cubicBezTo>
                  <a:pt x="963" y="482"/>
                  <a:pt x="963" y="482"/>
                  <a:pt x="963" y="482"/>
                </a:cubicBezTo>
                <a:cubicBezTo>
                  <a:pt x="963" y="482"/>
                  <a:pt x="963" y="482"/>
                  <a:pt x="963" y="482"/>
                </a:cubicBezTo>
                <a:cubicBezTo>
                  <a:pt x="963" y="480"/>
                  <a:pt x="963" y="480"/>
                  <a:pt x="963" y="480"/>
                </a:cubicBezTo>
                <a:cubicBezTo>
                  <a:pt x="962" y="482"/>
                  <a:pt x="962" y="482"/>
                  <a:pt x="962" y="482"/>
                </a:cubicBezTo>
                <a:cubicBezTo>
                  <a:pt x="961" y="480"/>
                  <a:pt x="961" y="480"/>
                  <a:pt x="961" y="480"/>
                </a:cubicBezTo>
                <a:cubicBezTo>
                  <a:pt x="962" y="480"/>
                  <a:pt x="962" y="480"/>
                  <a:pt x="962" y="480"/>
                </a:cubicBezTo>
                <a:cubicBezTo>
                  <a:pt x="963" y="479"/>
                  <a:pt x="963" y="479"/>
                  <a:pt x="963" y="479"/>
                </a:cubicBezTo>
                <a:cubicBezTo>
                  <a:pt x="963" y="478"/>
                  <a:pt x="963" y="478"/>
                  <a:pt x="963" y="478"/>
                </a:cubicBezTo>
                <a:cubicBezTo>
                  <a:pt x="963" y="478"/>
                  <a:pt x="963" y="478"/>
                  <a:pt x="963" y="478"/>
                </a:cubicBezTo>
                <a:cubicBezTo>
                  <a:pt x="961" y="479"/>
                  <a:pt x="961" y="479"/>
                  <a:pt x="961" y="479"/>
                </a:cubicBezTo>
                <a:cubicBezTo>
                  <a:pt x="959" y="481"/>
                  <a:pt x="959" y="481"/>
                  <a:pt x="959" y="481"/>
                </a:cubicBezTo>
                <a:cubicBezTo>
                  <a:pt x="958" y="483"/>
                  <a:pt x="958" y="483"/>
                  <a:pt x="958" y="483"/>
                </a:cubicBezTo>
                <a:cubicBezTo>
                  <a:pt x="959" y="483"/>
                  <a:pt x="959" y="483"/>
                  <a:pt x="959" y="483"/>
                </a:cubicBezTo>
                <a:cubicBezTo>
                  <a:pt x="960" y="483"/>
                  <a:pt x="960" y="483"/>
                  <a:pt x="960" y="483"/>
                </a:cubicBezTo>
                <a:cubicBezTo>
                  <a:pt x="963" y="482"/>
                  <a:pt x="963" y="482"/>
                  <a:pt x="963" y="482"/>
                </a:cubicBezTo>
                <a:cubicBezTo>
                  <a:pt x="965" y="482"/>
                  <a:pt x="965" y="482"/>
                  <a:pt x="965" y="482"/>
                </a:cubicBezTo>
                <a:cubicBezTo>
                  <a:pt x="964" y="484"/>
                  <a:pt x="964" y="484"/>
                  <a:pt x="964" y="484"/>
                </a:cubicBezTo>
                <a:cubicBezTo>
                  <a:pt x="962" y="486"/>
                  <a:pt x="962" y="486"/>
                  <a:pt x="962" y="486"/>
                </a:cubicBezTo>
                <a:cubicBezTo>
                  <a:pt x="961" y="488"/>
                  <a:pt x="961" y="488"/>
                  <a:pt x="961" y="488"/>
                </a:cubicBezTo>
                <a:cubicBezTo>
                  <a:pt x="958" y="489"/>
                  <a:pt x="958" y="489"/>
                  <a:pt x="958" y="489"/>
                </a:cubicBezTo>
                <a:cubicBezTo>
                  <a:pt x="957" y="491"/>
                  <a:pt x="957" y="491"/>
                  <a:pt x="957" y="491"/>
                </a:cubicBezTo>
                <a:cubicBezTo>
                  <a:pt x="955" y="491"/>
                  <a:pt x="955" y="491"/>
                  <a:pt x="955" y="491"/>
                </a:cubicBezTo>
                <a:cubicBezTo>
                  <a:pt x="955" y="492"/>
                  <a:pt x="955" y="492"/>
                  <a:pt x="955" y="492"/>
                </a:cubicBezTo>
                <a:cubicBezTo>
                  <a:pt x="955" y="493"/>
                  <a:pt x="955" y="493"/>
                  <a:pt x="955" y="493"/>
                </a:cubicBezTo>
                <a:cubicBezTo>
                  <a:pt x="955" y="494"/>
                  <a:pt x="955" y="494"/>
                  <a:pt x="955" y="494"/>
                </a:cubicBezTo>
                <a:cubicBezTo>
                  <a:pt x="955" y="495"/>
                  <a:pt x="955" y="495"/>
                  <a:pt x="955" y="495"/>
                </a:cubicBezTo>
                <a:cubicBezTo>
                  <a:pt x="956" y="495"/>
                  <a:pt x="956" y="495"/>
                  <a:pt x="956" y="495"/>
                </a:cubicBezTo>
                <a:cubicBezTo>
                  <a:pt x="958" y="496"/>
                  <a:pt x="958" y="496"/>
                  <a:pt x="958" y="496"/>
                </a:cubicBezTo>
                <a:cubicBezTo>
                  <a:pt x="961" y="496"/>
                  <a:pt x="961" y="496"/>
                  <a:pt x="961" y="496"/>
                </a:cubicBezTo>
                <a:cubicBezTo>
                  <a:pt x="962" y="495"/>
                  <a:pt x="962" y="495"/>
                  <a:pt x="962" y="495"/>
                </a:cubicBezTo>
                <a:cubicBezTo>
                  <a:pt x="964" y="494"/>
                  <a:pt x="964" y="494"/>
                  <a:pt x="964" y="494"/>
                </a:cubicBezTo>
                <a:cubicBezTo>
                  <a:pt x="965" y="493"/>
                  <a:pt x="965" y="493"/>
                  <a:pt x="965" y="493"/>
                </a:cubicBezTo>
                <a:cubicBezTo>
                  <a:pt x="965" y="492"/>
                  <a:pt x="965" y="492"/>
                  <a:pt x="965" y="492"/>
                </a:cubicBezTo>
                <a:cubicBezTo>
                  <a:pt x="966" y="493"/>
                  <a:pt x="966" y="493"/>
                  <a:pt x="966" y="493"/>
                </a:cubicBezTo>
                <a:cubicBezTo>
                  <a:pt x="965" y="494"/>
                  <a:pt x="965" y="494"/>
                  <a:pt x="965" y="494"/>
                </a:cubicBezTo>
                <a:cubicBezTo>
                  <a:pt x="967" y="495"/>
                  <a:pt x="967" y="495"/>
                  <a:pt x="967" y="495"/>
                </a:cubicBezTo>
                <a:cubicBezTo>
                  <a:pt x="968" y="494"/>
                  <a:pt x="968" y="494"/>
                  <a:pt x="968" y="494"/>
                </a:cubicBezTo>
                <a:cubicBezTo>
                  <a:pt x="969" y="495"/>
                  <a:pt x="969" y="495"/>
                  <a:pt x="969" y="495"/>
                </a:cubicBezTo>
                <a:cubicBezTo>
                  <a:pt x="972" y="495"/>
                  <a:pt x="972" y="495"/>
                  <a:pt x="972" y="495"/>
                </a:cubicBezTo>
                <a:cubicBezTo>
                  <a:pt x="973" y="495"/>
                  <a:pt x="973" y="495"/>
                  <a:pt x="973" y="495"/>
                </a:cubicBezTo>
                <a:cubicBezTo>
                  <a:pt x="973" y="496"/>
                  <a:pt x="973" y="496"/>
                  <a:pt x="973" y="496"/>
                </a:cubicBezTo>
                <a:cubicBezTo>
                  <a:pt x="974" y="496"/>
                  <a:pt x="974" y="496"/>
                  <a:pt x="974" y="496"/>
                </a:cubicBezTo>
                <a:cubicBezTo>
                  <a:pt x="976" y="496"/>
                  <a:pt x="976" y="496"/>
                  <a:pt x="976" y="496"/>
                </a:cubicBezTo>
                <a:cubicBezTo>
                  <a:pt x="977" y="496"/>
                  <a:pt x="977" y="496"/>
                  <a:pt x="977" y="496"/>
                </a:cubicBezTo>
                <a:cubicBezTo>
                  <a:pt x="977" y="497"/>
                  <a:pt x="977" y="497"/>
                  <a:pt x="977" y="497"/>
                </a:cubicBezTo>
                <a:cubicBezTo>
                  <a:pt x="978" y="497"/>
                  <a:pt x="978" y="497"/>
                  <a:pt x="978" y="497"/>
                </a:cubicBezTo>
                <a:cubicBezTo>
                  <a:pt x="979" y="496"/>
                  <a:pt x="979" y="496"/>
                  <a:pt x="979" y="496"/>
                </a:cubicBezTo>
                <a:cubicBezTo>
                  <a:pt x="979" y="496"/>
                  <a:pt x="979" y="496"/>
                  <a:pt x="979" y="496"/>
                </a:cubicBezTo>
                <a:cubicBezTo>
                  <a:pt x="981" y="496"/>
                  <a:pt x="981" y="496"/>
                  <a:pt x="981" y="496"/>
                </a:cubicBezTo>
                <a:cubicBezTo>
                  <a:pt x="981" y="496"/>
                  <a:pt x="981" y="496"/>
                  <a:pt x="981" y="496"/>
                </a:cubicBezTo>
                <a:cubicBezTo>
                  <a:pt x="982" y="496"/>
                  <a:pt x="982" y="496"/>
                  <a:pt x="982" y="496"/>
                </a:cubicBezTo>
                <a:cubicBezTo>
                  <a:pt x="983" y="495"/>
                  <a:pt x="983" y="495"/>
                  <a:pt x="983" y="495"/>
                </a:cubicBezTo>
                <a:cubicBezTo>
                  <a:pt x="983" y="495"/>
                  <a:pt x="983" y="495"/>
                  <a:pt x="983" y="495"/>
                </a:cubicBezTo>
                <a:cubicBezTo>
                  <a:pt x="984" y="496"/>
                  <a:pt x="984" y="496"/>
                  <a:pt x="984" y="496"/>
                </a:cubicBezTo>
                <a:cubicBezTo>
                  <a:pt x="985" y="495"/>
                  <a:pt x="985" y="495"/>
                  <a:pt x="985" y="495"/>
                </a:cubicBezTo>
                <a:cubicBezTo>
                  <a:pt x="985" y="494"/>
                  <a:pt x="985" y="494"/>
                  <a:pt x="985" y="494"/>
                </a:cubicBezTo>
                <a:cubicBezTo>
                  <a:pt x="985" y="493"/>
                  <a:pt x="985" y="493"/>
                  <a:pt x="985" y="493"/>
                </a:cubicBezTo>
                <a:cubicBezTo>
                  <a:pt x="985" y="493"/>
                  <a:pt x="985" y="493"/>
                  <a:pt x="985" y="493"/>
                </a:cubicBezTo>
                <a:cubicBezTo>
                  <a:pt x="986" y="492"/>
                  <a:pt x="986" y="492"/>
                  <a:pt x="986" y="492"/>
                </a:cubicBezTo>
                <a:cubicBezTo>
                  <a:pt x="987" y="492"/>
                  <a:pt x="987" y="492"/>
                  <a:pt x="987" y="492"/>
                </a:cubicBezTo>
                <a:cubicBezTo>
                  <a:pt x="986" y="492"/>
                  <a:pt x="986" y="492"/>
                  <a:pt x="986" y="492"/>
                </a:cubicBezTo>
                <a:cubicBezTo>
                  <a:pt x="986" y="494"/>
                  <a:pt x="986" y="494"/>
                  <a:pt x="986" y="494"/>
                </a:cubicBezTo>
                <a:cubicBezTo>
                  <a:pt x="986" y="495"/>
                  <a:pt x="986" y="495"/>
                  <a:pt x="986" y="495"/>
                </a:cubicBezTo>
                <a:cubicBezTo>
                  <a:pt x="986" y="494"/>
                  <a:pt x="986" y="494"/>
                  <a:pt x="986" y="494"/>
                </a:cubicBezTo>
                <a:cubicBezTo>
                  <a:pt x="988" y="493"/>
                  <a:pt x="988" y="493"/>
                  <a:pt x="988" y="493"/>
                </a:cubicBezTo>
                <a:cubicBezTo>
                  <a:pt x="988" y="492"/>
                  <a:pt x="988" y="492"/>
                  <a:pt x="988" y="492"/>
                </a:cubicBezTo>
                <a:cubicBezTo>
                  <a:pt x="988" y="494"/>
                  <a:pt x="988" y="494"/>
                  <a:pt x="988" y="494"/>
                </a:cubicBezTo>
                <a:cubicBezTo>
                  <a:pt x="987" y="495"/>
                  <a:pt x="987" y="495"/>
                  <a:pt x="987" y="495"/>
                </a:cubicBezTo>
                <a:cubicBezTo>
                  <a:pt x="987" y="495"/>
                  <a:pt x="987" y="495"/>
                  <a:pt x="987" y="495"/>
                </a:cubicBezTo>
                <a:cubicBezTo>
                  <a:pt x="989" y="495"/>
                  <a:pt x="989" y="495"/>
                  <a:pt x="989" y="495"/>
                </a:cubicBezTo>
                <a:cubicBezTo>
                  <a:pt x="989" y="495"/>
                  <a:pt x="989" y="495"/>
                  <a:pt x="989" y="495"/>
                </a:cubicBezTo>
                <a:cubicBezTo>
                  <a:pt x="989" y="495"/>
                  <a:pt x="989" y="495"/>
                  <a:pt x="989" y="495"/>
                </a:cubicBezTo>
                <a:cubicBezTo>
                  <a:pt x="987" y="497"/>
                  <a:pt x="987" y="497"/>
                  <a:pt x="987" y="497"/>
                </a:cubicBezTo>
                <a:cubicBezTo>
                  <a:pt x="985" y="497"/>
                  <a:pt x="985" y="497"/>
                  <a:pt x="985" y="497"/>
                </a:cubicBezTo>
                <a:cubicBezTo>
                  <a:pt x="986" y="498"/>
                  <a:pt x="986" y="498"/>
                  <a:pt x="986" y="498"/>
                </a:cubicBezTo>
                <a:cubicBezTo>
                  <a:pt x="986" y="498"/>
                  <a:pt x="986" y="498"/>
                  <a:pt x="986" y="498"/>
                </a:cubicBezTo>
                <a:cubicBezTo>
                  <a:pt x="987" y="497"/>
                  <a:pt x="987" y="497"/>
                  <a:pt x="987" y="497"/>
                </a:cubicBezTo>
                <a:cubicBezTo>
                  <a:pt x="988" y="498"/>
                  <a:pt x="988" y="498"/>
                  <a:pt x="988" y="498"/>
                </a:cubicBezTo>
                <a:cubicBezTo>
                  <a:pt x="989" y="498"/>
                  <a:pt x="989" y="498"/>
                  <a:pt x="989" y="498"/>
                </a:cubicBezTo>
                <a:cubicBezTo>
                  <a:pt x="989" y="499"/>
                  <a:pt x="989" y="499"/>
                  <a:pt x="989" y="499"/>
                </a:cubicBezTo>
                <a:cubicBezTo>
                  <a:pt x="990" y="498"/>
                  <a:pt x="990" y="498"/>
                  <a:pt x="990" y="498"/>
                </a:cubicBezTo>
                <a:cubicBezTo>
                  <a:pt x="991" y="498"/>
                  <a:pt x="991" y="498"/>
                  <a:pt x="991" y="498"/>
                </a:cubicBezTo>
                <a:cubicBezTo>
                  <a:pt x="992" y="496"/>
                  <a:pt x="992" y="496"/>
                  <a:pt x="992" y="496"/>
                </a:cubicBezTo>
                <a:cubicBezTo>
                  <a:pt x="992" y="495"/>
                  <a:pt x="992" y="495"/>
                  <a:pt x="992" y="495"/>
                </a:cubicBezTo>
                <a:cubicBezTo>
                  <a:pt x="993" y="496"/>
                  <a:pt x="993" y="496"/>
                  <a:pt x="993" y="496"/>
                </a:cubicBezTo>
                <a:cubicBezTo>
                  <a:pt x="994" y="496"/>
                  <a:pt x="994" y="496"/>
                  <a:pt x="994" y="496"/>
                </a:cubicBezTo>
                <a:cubicBezTo>
                  <a:pt x="995" y="497"/>
                  <a:pt x="995" y="497"/>
                  <a:pt x="995" y="497"/>
                </a:cubicBezTo>
                <a:cubicBezTo>
                  <a:pt x="996" y="497"/>
                  <a:pt x="996" y="497"/>
                  <a:pt x="996" y="497"/>
                </a:cubicBezTo>
                <a:cubicBezTo>
                  <a:pt x="997" y="496"/>
                  <a:pt x="997" y="496"/>
                  <a:pt x="997" y="496"/>
                </a:cubicBezTo>
                <a:cubicBezTo>
                  <a:pt x="998" y="496"/>
                  <a:pt x="998" y="496"/>
                  <a:pt x="998" y="496"/>
                </a:cubicBezTo>
                <a:cubicBezTo>
                  <a:pt x="997" y="497"/>
                  <a:pt x="997" y="497"/>
                  <a:pt x="997" y="497"/>
                </a:cubicBezTo>
                <a:cubicBezTo>
                  <a:pt x="997" y="498"/>
                  <a:pt x="997" y="498"/>
                  <a:pt x="997" y="498"/>
                </a:cubicBezTo>
                <a:cubicBezTo>
                  <a:pt x="995" y="498"/>
                  <a:pt x="995" y="498"/>
                  <a:pt x="995" y="498"/>
                </a:cubicBezTo>
                <a:cubicBezTo>
                  <a:pt x="994" y="499"/>
                  <a:pt x="994" y="499"/>
                  <a:pt x="994" y="499"/>
                </a:cubicBezTo>
                <a:cubicBezTo>
                  <a:pt x="993" y="500"/>
                  <a:pt x="993" y="500"/>
                  <a:pt x="993" y="500"/>
                </a:cubicBezTo>
                <a:cubicBezTo>
                  <a:pt x="993" y="500"/>
                  <a:pt x="993" y="500"/>
                  <a:pt x="993" y="500"/>
                </a:cubicBezTo>
                <a:cubicBezTo>
                  <a:pt x="992" y="501"/>
                  <a:pt x="992" y="501"/>
                  <a:pt x="992" y="501"/>
                </a:cubicBezTo>
                <a:cubicBezTo>
                  <a:pt x="992" y="502"/>
                  <a:pt x="992" y="502"/>
                  <a:pt x="992" y="502"/>
                </a:cubicBezTo>
                <a:cubicBezTo>
                  <a:pt x="991" y="502"/>
                  <a:pt x="991" y="502"/>
                  <a:pt x="991" y="502"/>
                </a:cubicBezTo>
                <a:cubicBezTo>
                  <a:pt x="990" y="502"/>
                  <a:pt x="990" y="502"/>
                  <a:pt x="990" y="502"/>
                </a:cubicBezTo>
                <a:cubicBezTo>
                  <a:pt x="989" y="503"/>
                  <a:pt x="989" y="503"/>
                  <a:pt x="989" y="503"/>
                </a:cubicBezTo>
                <a:cubicBezTo>
                  <a:pt x="989" y="503"/>
                  <a:pt x="989" y="503"/>
                  <a:pt x="989" y="503"/>
                </a:cubicBezTo>
                <a:cubicBezTo>
                  <a:pt x="987" y="504"/>
                  <a:pt x="987" y="504"/>
                  <a:pt x="987" y="504"/>
                </a:cubicBezTo>
                <a:cubicBezTo>
                  <a:pt x="985" y="505"/>
                  <a:pt x="985" y="505"/>
                  <a:pt x="985" y="505"/>
                </a:cubicBezTo>
                <a:cubicBezTo>
                  <a:pt x="985" y="505"/>
                  <a:pt x="985" y="505"/>
                  <a:pt x="985" y="505"/>
                </a:cubicBezTo>
                <a:cubicBezTo>
                  <a:pt x="986" y="506"/>
                  <a:pt x="986" y="506"/>
                  <a:pt x="986" y="506"/>
                </a:cubicBezTo>
                <a:cubicBezTo>
                  <a:pt x="986" y="507"/>
                  <a:pt x="986" y="507"/>
                  <a:pt x="986" y="507"/>
                </a:cubicBezTo>
                <a:cubicBezTo>
                  <a:pt x="987" y="507"/>
                  <a:pt x="987" y="507"/>
                  <a:pt x="987" y="507"/>
                </a:cubicBezTo>
                <a:cubicBezTo>
                  <a:pt x="988" y="506"/>
                  <a:pt x="988" y="506"/>
                  <a:pt x="988" y="506"/>
                </a:cubicBezTo>
                <a:cubicBezTo>
                  <a:pt x="989" y="505"/>
                  <a:pt x="989" y="505"/>
                  <a:pt x="989" y="505"/>
                </a:cubicBezTo>
                <a:cubicBezTo>
                  <a:pt x="989" y="506"/>
                  <a:pt x="989" y="506"/>
                  <a:pt x="989" y="506"/>
                </a:cubicBezTo>
                <a:cubicBezTo>
                  <a:pt x="989" y="506"/>
                  <a:pt x="989" y="506"/>
                  <a:pt x="989" y="506"/>
                </a:cubicBezTo>
                <a:cubicBezTo>
                  <a:pt x="990" y="507"/>
                  <a:pt x="990" y="507"/>
                  <a:pt x="990" y="507"/>
                </a:cubicBezTo>
                <a:cubicBezTo>
                  <a:pt x="991" y="506"/>
                  <a:pt x="991" y="506"/>
                  <a:pt x="991" y="506"/>
                </a:cubicBezTo>
                <a:cubicBezTo>
                  <a:pt x="992" y="505"/>
                  <a:pt x="992" y="505"/>
                  <a:pt x="992" y="505"/>
                </a:cubicBezTo>
                <a:cubicBezTo>
                  <a:pt x="993" y="504"/>
                  <a:pt x="993" y="504"/>
                  <a:pt x="993" y="504"/>
                </a:cubicBezTo>
                <a:cubicBezTo>
                  <a:pt x="993" y="504"/>
                  <a:pt x="993" y="504"/>
                  <a:pt x="993" y="504"/>
                </a:cubicBezTo>
                <a:cubicBezTo>
                  <a:pt x="994" y="503"/>
                  <a:pt x="994" y="503"/>
                  <a:pt x="994" y="503"/>
                </a:cubicBezTo>
                <a:cubicBezTo>
                  <a:pt x="994" y="502"/>
                  <a:pt x="994" y="502"/>
                  <a:pt x="994" y="502"/>
                </a:cubicBezTo>
                <a:cubicBezTo>
                  <a:pt x="995" y="502"/>
                  <a:pt x="995" y="502"/>
                  <a:pt x="995" y="502"/>
                </a:cubicBezTo>
                <a:cubicBezTo>
                  <a:pt x="996" y="500"/>
                  <a:pt x="996" y="500"/>
                  <a:pt x="996" y="500"/>
                </a:cubicBezTo>
                <a:cubicBezTo>
                  <a:pt x="997" y="499"/>
                  <a:pt x="997" y="499"/>
                  <a:pt x="997" y="499"/>
                </a:cubicBezTo>
                <a:cubicBezTo>
                  <a:pt x="998" y="500"/>
                  <a:pt x="998" y="500"/>
                  <a:pt x="998" y="500"/>
                </a:cubicBezTo>
                <a:cubicBezTo>
                  <a:pt x="999" y="500"/>
                  <a:pt x="999" y="500"/>
                  <a:pt x="999" y="500"/>
                </a:cubicBezTo>
                <a:cubicBezTo>
                  <a:pt x="998" y="500"/>
                  <a:pt x="998" y="500"/>
                  <a:pt x="998" y="500"/>
                </a:cubicBezTo>
                <a:cubicBezTo>
                  <a:pt x="999" y="500"/>
                  <a:pt x="999" y="500"/>
                  <a:pt x="999" y="500"/>
                </a:cubicBezTo>
                <a:cubicBezTo>
                  <a:pt x="1000" y="500"/>
                  <a:pt x="1000" y="500"/>
                  <a:pt x="1000" y="500"/>
                </a:cubicBezTo>
                <a:cubicBezTo>
                  <a:pt x="1001" y="497"/>
                  <a:pt x="1001" y="497"/>
                  <a:pt x="1001" y="497"/>
                </a:cubicBezTo>
                <a:cubicBezTo>
                  <a:pt x="1002" y="495"/>
                  <a:pt x="1002" y="495"/>
                  <a:pt x="1002" y="495"/>
                </a:cubicBezTo>
                <a:cubicBezTo>
                  <a:pt x="1002" y="494"/>
                  <a:pt x="1002" y="494"/>
                  <a:pt x="1002" y="494"/>
                </a:cubicBezTo>
                <a:cubicBezTo>
                  <a:pt x="1002" y="493"/>
                  <a:pt x="1002" y="493"/>
                  <a:pt x="1002" y="493"/>
                </a:cubicBezTo>
                <a:cubicBezTo>
                  <a:pt x="1003" y="493"/>
                  <a:pt x="1003" y="493"/>
                  <a:pt x="1003" y="493"/>
                </a:cubicBezTo>
                <a:cubicBezTo>
                  <a:pt x="1004" y="494"/>
                  <a:pt x="1004" y="494"/>
                  <a:pt x="1004" y="494"/>
                </a:cubicBezTo>
                <a:cubicBezTo>
                  <a:pt x="1004" y="494"/>
                  <a:pt x="1004" y="494"/>
                  <a:pt x="1004" y="494"/>
                </a:cubicBezTo>
                <a:cubicBezTo>
                  <a:pt x="1005" y="495"/>
                  <a:pt x="1005" y="495"/>
                  <a:pt x="1005" y="495"/>
                </a:cubicBezTo>
                <a:cubicBezTo>
                  <a:pt x="1005" y="496"/>
                  <a:pt x="1005" y="496"/>
                  <a:pt x="1005" y="496"/>
                </a:cubicBezTo>
                <a:cubicBezTo>
                  <a:pt x="1005" y="498"/>
                  <a:pt x="1005" y="498"/>
                  <a:pt x="1005" y="498"/>
                </a:cubicBezTo>
                <a:cubicBezTo>
                  <a:pt x="1005" y="499"/>
                  <a:pt x="1005" y="499"/>
                  <a:pt x="1005" y="499"/>
                </a:cubicBezTo>
                <a:cubicBezTo>
                  <a:pt x="1005" y="500"/>
                  <a:pt x="1005" y="500"/>
                  <a:pt x="1005" y="500"/>
                </a:cubicBezTo>
                <a:cubicBezTo>
                  <a:pt x="1005" y="501"/>
                  <a:pt x="1005" y="501"/>
                  <a:pt x="1005" y="501"/>
                </a:cubicBezTo>
                <a:cubicBezTo>
                  <a:pt x="1003" y="502"/>
                  <a:pt x="1003" y="502"/>
                  <a:pt x="1003" y="502"/>
                </a:cubicBezTo>
                <a:cubicBezTo>
                  <a:pt x="1002" y="505"/>
                  <a:pt x="1002" y="505"/>
                  <a:pt x="1002" y="505"/>
                </a:cubicBezTo>
                <a:cubicBezTo>
                  <a:pt x="1002" y="507"/>
                  <a:pt x="1002" y="507"/>
                  <a:pt x="1002" y="507"/>
                </a:cubicBezTo>
                <a:cubicBezTo>
                  <a:pt x="1002" y="507"/>
                  <a:pt x="1002" y="507"/>
                  <a:pt x="1002" y="507"/>
                </a:cubicBezTo>
                <a:cubicBezTo>
                  <a:pt x="1002" y="508"/>
                  <a:pt x="1002" y="508"/>
                  <a:pt x="1002" y="508"/>
                </a:cubicBezTo>
                <a:cubicBezTo>
                  <a:pt x="1003" y="509"/>
                  <a:pt x="1003" y="509"/>
                  <a:pt x="1003" y="509"/>
                </a:cubicBezTo>
                <a:cubicBezTo>
                  <a:pt x="1004" y="508"/>
                  <a:pt x="1004" y="508"/>
                  <a:pt x="1004" y="508"/>
                </a:cubicBezTo>
                <a:cubicBezTo>
                  <a:pt x="1005" y="505"/>
                  <a:pt x="1005" y="505"/>
                  <a:pt x="1005" y="505"/>
                </a:cubicBezTo>
                <a:cubicBezTo>
                  <a:pt x="1006" y="505"/>
                  <a:pt x="1006" y="505"/>
                  <a:pt x="1006" y="505"/>
                </a:cubicBezTo>
                <a:cubicBezTo>
                  <a:pt x="1007" y="503"/>
                  <a:pt x="1007" y="503"/>
                  <a:pt x="1007" y="503"/>
                </a:cubicBezTo>
                <a:cubicBezTo>
                  <a:pt x="1008" y="502"/>
                  <a:pt x="1008" y="502"/>
                  <a:pt x="1008" y="502"/>
                </a:cubicBezTo>
                <a:cubicBezTo>
                  <a:pt x="1008" y="503"/>
                  <a:pt x="1008" y="503"/>
                  <a:pt x="1008" y="503"/>
                </a:cubicBezTo>
                <a:cubicBezTo>
                  <a:pt x="1010" y="503"/>
                  <a:pt x="1010" y="503"/>
                  <a:pt x="1010" y="503"/>
                </a:cubicBezTo>
                <a:cubicBezTo>
                  <a:pt x="1010" y="504"/>
                  <a:pt x="1010" y="504"/>
                  <a:pt x="1010" y="504"/>
                </a:cubicBezTo>
                <a:cubicBezTo>
                  <a:pt x="1009" y="504"/>
                  <a:pt x="1009" y="504"/>
                  <a:pt x="1009" y="504"/>
                </a:cubicBezTo>
                <a:cubicBezTo>
                  <a:pt x="1007" y="506"/>
                  <a:pt x="1007" y="506"/>
                  <a:pt x="1007" y="506"/>
                </a:cubicBezTo>
                <a:cubicBezTo>
                  <a:pt x="1007" y="507"/>
                  <a:pt x="1007" y="507"/>
                  <a:pt x="1007" y="507"/>
                </a:cubicBezTo>
                <a:cubicBezTo>
                  <a:pt x="1007" y="508"/>
                  <a:pt x="1007" y="508"/>
                  <a:pt x="1007" y="508"/>
                </a:cubicBezTo>
                <a:cubicBezTo>
                  <a:pt x="1007" y="509"/>
                  <a:pt x="1007" y="509"/>
                  <a:pt x="1007" y="509"/>
                </a:cubicBezTo>
                <a:cubicBezTo>
                  <a:pt x="1007" y="511"/>
                  <a:pt x="1007" y="511"/>
                  <a:pt x="1007" y="511"/>
                </a:cubicBezTo>
                <a:cubicBezTo>
                  <a:pt x="1008" y="512"/>
                  <a:pt x="1008" y="512"/>
                  <a:pt x="1008" y="512"/>
                </a:cubicBezTo>
                <a:cubicBezTo>
                  <a:pt x="1009" y="510"/>
                  <a:pt x="1009" y="510"/>
                  <a:pt x="1009" y="510"/>
                </a:cubicBezTo>
                <a:cubicBezTo>
                  <a:pt x="1010" y="509"/>
                  <a:pt x="1010" y="509"/>
                  <a:pt x="1010" y="509"/>
                </a:cubicBezTo>
                <a:cubicBezTo>
                  <a:pt x="1010" y="509"/>
                  <a:pt x="1010" y="509"/>
                  <a:pt x="1011" y="509"/>
                </a:cubicBezTo>
                <a:cubicBezTo>
                  <a:pt x="1011" y="509"/>
                  <a:pt x="1011" y="511"/>
                  <a:pt x="1011" y="511"/>
                </a:cubicBezTo>
                <a:cubicBezTo>
                  <a:pt x="1012" y="511"/>
                  <a:pt x="1012" y="511"/>
                  <a:pt x="1012" y="511"/>
                </a:cubicBezTo>
                <a:cubicBezTo>
                  <a:pt x="1014" y="510"/>
                  <a:pt x="1014" y="510"/>
                  <a:pt x="1014" y="510"/>
                </a:cubicBezTo>
                <a:cubicBezTo>
                  <a:pt x="1014" y="509"/>
                  <a:pt x="1014" y="509"/>
                  <a:pt x="1014" y="509"/>
                </a:cubicBezTo>
                <a:cubicBezTo>
                  <a:pt x="1014" y="509"/>
                  <a:pt x="1014" y="509"/>
                  <a:pt x="1014" y="509"/>
                </a:cubicBezTo>
                <a:cubicBezTo>
                  <a:pt x="1015" y="508"/>
                  <a:pt x="1015" y="508"/>
                  <a:pt x="1015" y="508"/>
                </a:cubicBezTo>
                <a:cubicBezTo>
                  <a:pt x="1015" y="507"/>
                  <a:pt x="1015" y="507"/>
                  <a:pt x="1015" y="507"/>
                </a:cubicBezTo>
                <a:cubicBezTo>
                  <a:pt x="1015" y="506"/>
                  <a:pt x="1015" y="506"/>
                  <a:pt x="1015" y="506"/>
                </a:cubicBezTo>
                <a:cubicBezTo>
                  <a:pt x="1015" y="506"/>
                  <a:pt x="1015" y="506"/>
                  <a:pt x="1015" y="506"/>
                </a:cubicBezTo>
                <a:cubicBezTo>
                  <a:pt x="1015" y="505"/>
                  <a:pt x="1015" y="505"/>
                  <a:pt x="1015" y="505"/>
                </a:cubicBezTo>
                <a:cubicBezTo>
                  <a:pt x="1015" y="503"/>
                  <a:pt x="1015" y="503"/>
                  <a:pt x="1015" y="503"/>
                </a:cubicBezTo>
                <a:cubicBezTo>
                  <a:pt x="1017" y="501"/>
                  <a:pt x="1017" y="501"/>
                  <a:pt x="1017" y="501"/>
                </a:cubicBezTo>
                <a:cubicBezTo>
                  <a:pt x="1018" y="499"/>
                  <a:pt x="1018" y="499"/>
                  <a:pt x="1018" y="499"/>
                </a:cubicBezTo>
                <a:cubicBezTo>
                  <a:pt x="1018" y="496"/>
                  <a:pt x="1018" y="496"/>
                  <a:pt x="1018" y="496"/>
                </a:cubicBezTo>
                <a:cubicBezTo>
                  <a:pt x="1018" y="495"/>
                  <a:pt x="1018" y="495"/>
                  <a:pt x="1018" y="495"/>
                </a:cubicBezTo>
                <a:cubicBezTo>
                  <a:pt x="1017" y="495"/>
                  <a:pt x="1017" y="495"/>
                  <a:pt x="1017" y="495"/>
                </a:cubicBezTo>
                <a:cubicBezTo>
                  <a:pt x="1017" y="496"/>
                  <a:pt x="1017" y="496"/>
                  <a:pt x="1017" y="496"/>
                </a:cubicBezTo>
                <a:cubicBezTo>
                  <a:pt x="1016" y="497"/>
                  <a:pt x="1016" y="497"/>
                  <a:pt x="1016" y="497"/>
                </a:cubicBezTo>
                <a:cubicBezTo>
                  <a:pt x="1015" y="498"/>
                  <a:pt x="1015" y="498"/>
                  <a:pt x="1015" y="498"/>
                </a:cubicBezTo>
                <a:cubicBezTo>
                  <a:pt x="1014" y="500"/>
                  <a:pt x="1014" y="500"/>
                  <a:pt x="1014" y="500"/>
                </a:cubicBezTo>
                <a:cubicBezTo>
                  <a:pt x="1013" y="500"/>
                  <a:pt x="1013" y="500"/>
                  <a:pt x="1013" y="500"/>
                </a:cubicBezTo>
                <a:cubicBezTo>
                  <a:pt x="1012" y="499"/>
                  <a:pt x="1012" y="499"/>
                  <a:pt x="1012" y="499"/>
                </a:cubicBezTo>
                <a:cubicBezTo>
                  <a:pt x="1013" y="497"/>
                  <a:pt x="1013" y="497"/>
                  <a:pt x="1013" y="497"/>
                </a:cubicBezTo>
                <a:cubicBezTo>
                  <a:pt x="1013" y="496"/>
                  <a:pt x="1013" y="496"/>
                  <a:pt x="1013" y="496"/>
                </a:cubicBezTo>
                <a:cubicBezTo>
                  <a:pt x="1014" y="494"/>
                  <a:pt x="1014" y="494"/>
                  <a:pt x="1014" y="494"/>
                </a:cubicBezTo>
                <a:cubicBezTo>
                  <a:pt x="1015" y="494"/>
                  <a:pt x="1015" y="494"/>
                  <a:pt x="1015" y="494"/>
                </a:cubicBezTo>
                <a:cubicBezTo>
                  <a:pt x="1016" y="492"/>
                  <a:pt x="1016" y="492"/>
                  <a:pt x="1016" y="492"/>
                </a:cubicBezTo>
                <a:cubicBezTo>
                  <a:pt x="1017" y="492"/>
                  <a:pt x="1017" y="492"/>
                  <a:pt x="1017" y="492"/>
                </a:cubicBezTo>
                <a:cubicBezTo>
                  <a:pt x="1017" y="492"/>
                  <a:pt x="1017" y="492"/>
                  <a:pt x="1017" y="492"/>
                </a:cubicBezTo>
                <a:cubicBezTo>
                  <a:pt x="1017" y="491"/>
                  <a:pt x="1017" y="491"/>
                  <a:pt x="1017" y="491"/>
                </a:cubicBezTo>
                <a:cubicBezTo>
                  <a:pt x="1016" y="492"/>
                  <a:pt x="1016" y="492"/>
                  <a:pt x="1016" y="492"/>
                </a:cubicBezTo>
                <a:cubicBezTo>
                  <a:pt x="1015" y="492"/>
                  <a:pt x="1015" y="492"/>
                  <a:pt x="1015" y="492"/>
                </a:cubicBezTo>
                <a:cubicBezTo>
                  <a:pt x="1014" y="492"/>
                  <a:pt x="1014" y="492"/>
                  <a:pt x="1014" y="492"/>
                </a:cubicBezTo>
                <a:cubicBezTo>
                  <a:pt x="1013" y="493"/>
                  <a:pt x="1013" y="493"/>
                  <a:pt x="1013" y="493"/>
                </a:cubicBezTo>
                <a:cubicBezTo>
                  <a:pt x="1012" y="494"/>
                  <a:pt x="1012" y="494"/>
                  <a:pt x="1012" y="494"/>
                </a:cubicBezTo>
                <a:cubicBezTo>
                  <a:pt x="1011" y="495"/>
                  <a:pt x="1011" y="495"/>
                  <a:pt x="1011" y="495"/>
                </a:cubicBezTo>
                <a:cubicBezTo>
                  <a:pt x="1009" y="496"/>
                  <a:pt x="1009" y="496"/>
                  <a:pt x="1009" y="496"/>
                </a:cubicBezTo>
                <a:cubicBezTo>
                  <a:pt x="1009" y="497"/>
                  <a:pt x="1009" y="497"/>
                  <a:pt x="1009" y="497"/>
                </a:cubicBezTo>
                <a:cubicBezTo>
                  <a:pt x="1008" y="498"/>
                  <a:pt x="1008" y="498"/>
                  <a:pt x="1008" y="498"/>
                </a:cubicBezTo>
                <a:cubicBezTo>
                  <a:pt x="1007" y="497"/>
                  <a:pt x="1007" y="497"/>
                  <a:pt x="1007" y="497"/>
                </a:cubicBezTo>
                <a:cubicBezTo>
                  <a:pt x="1007" y="495"/>
                  <a:pt x="1007" y="495"/>
                  <a:pt x="1007" y="495"/>
                </a:cubicBezTo>
                <a:cubicBezTo>
                  <a:pt x="1006" y="494"/>
                  <a:pt x="1006" y="494"/>
                  <a:pt x="1006" y="494"/>
                </a:cubicBezTo>
                <a:cubicBezTo>
                  <a:pt x="1006" y="493"/>
                  <a:pt x="1006" y="493"/>
                  <a:pt x="1006" y="493"/>
                </a:cubicBezTo>
                <a:cubicBezTo>
                  <a:pt x="1007" y="494"/>
                  <a:pt x="1007" y="494"/>
                  <a:pt x="1007" y="494"/>
                </a:cubicBezTo>
                <a:cubicBezTo>
                  <a:pt x="1008" y="494"/>
                  <a:pt x="1008" y="494"/>
                  <a:pt x="1008" y="494"/>
                </a:cubicBezTo>
                <a:cubicBezTo>
                  <a:pt x="1009" y="492"/>
                  <a:pt x="1009" y="492"/>
                  <a:pt x="1009" y="492"/>
                </a:cubicBezTo>
                <a:cubicBezTo>
                  <a:pt x="1008" y="493"/>
                  <a:pt x="1008" y="493"/>
                  <a:pt x="1008" y="493"/>
                </a:cubicBezTo>
                <a:cubicBezTo>
                  <a:pt x="1006" y="492"/>
                  <a:pt x="1006" y="492"/>
                  <a:pt x="1006" y="492"/>
                </a:cubicBezTo>
                <a:cubicBezTo>
                  <a:pt x="1007" y="492"/>
                  <a:pt x="1007" y="492"/>
                  <a:pt x="1007" y="492"/>
                </a:cubicBezTo>
                <a:cubicBezTo>
                  <a:pt x="1009" y="492"/>
                  <a:pt x="1009" y="492"/>
                  <a:pt x="1009" y="492"/>
                </a:cubicBezTo>
                <a:cubicBezTo>
                  <a:pt x="1007" y="492"/>
                  <a:pt x="1007" y="492"/>
                  <a:pt x="1007" y="492"/>
                </a:cubicBezTo>
                <a:cubicBezTo>
                  <a:pt x="1007" y="491"/>
                  <a:pt x="1007" y="491"/>
                  <a:pt x="1007" y="491"/>
                </a:cubicBezTo>
                <a:cubicBezTo>
                  <a:pt x="1007" y="490"/>
                  <a:pt x="1007" y="490"/>
                  <a:pt x="1007" y="490"/>
                </a:cubicBezTo>
                <a:cubicBezTo>
                  <a:pt x="1007" y="489"/>
                  <a:pt x="1007" y="489"/>
                  <a:pt x="1007" y="489"/>
                </a:cubicBezTo>
                <a:cubicBezTo>
                  <a:pt x="1009" y="489"/>
                  <a:pt x="1009" y="489"/>
                  <a:pt x="1009" y="489"/>
                </a:cubicBezTo>
                <a:cubicBezTo>
                  <a:pt x="1009" y="489"/>
                  <a:pt x="1009" y="489"/>
                  <a:pt x="1009" y="489"/>
                </a:cubicBezTo>
                <a:cubicBezTo>
                  <a:pt x="1011" y="488"/>
                  <a:pt x="1011" y="488"/>
                  <a:pt x="1011" y="488"/>
                </a:cubicBezTo>
                <a:cubicBezTo>
                  <a:pt x="1012" y="486"/>
                  <a:pt x="1012" y="486"/>
                  <a:pt x="1012" y="486"/>
                </a:cubicBezTo>
                <a:cubicBezTo>
                  <a:pt x="1013" y="486"/>
                  <a:pt x="1013" y="486"/>
                  <a:pt x="1013" y="486"/>
                </a:cubicBezTo>
                <a:cubicBezTo>
                  <a:pt x="1014" y="487"/>
                  <a:pt x="1014" y="487"/>
                  <a:pt x="1014" y="487"/>
                </a:cubicBezTo>
                <a:cubicBezTo>
                  <a:pt x="1015" y="486"/>
                  <a:pt x="1015" y="486"/>
                  <a:pt x="1015" y="486"/>
                </a:cubicBezTo>
                <a:cubicBezTo>
                  <a:pt x="1016" y="484"/>
                  <a:pt x="1016" y="484"/>
                  <a:pt x="1016" y="484"/>
                </a:cubicBezTo>
                <a:cubicBezTo>
                  <a:pt x="1016" y="483"/>
                  <a:pt x="1016" y="483"/>
                  <a:pt x="1016" y="483"/>
                </a:cubicBezTo>
                <a:cubicBezTo>
                  <a:pt x="1016" y="482"/>
                  <a:pt x="1016" y="482"/>
                  <a:pt x="1016" y="482"/>
                </a:cubicBezTo>
                <a:cubicBezTo>
                  <a:pt x="1014" y="483"/>
                  <a:pt x="1014" y="483"/>
                  <a:pt x="1014" y="483"/>
                </a:cubicBezTo>
                <a:cubicBezTo>
                  <a:pt x="1013" y="484"/>
                  <a:pt x="1013" y="484"/>
                  <a:pt x="1013" y="484"/>
                </a:cubicBezTo>
                <a:cubicBezTo>
                  <a:pt x="1013" y="483"/>
                  <a:pt x="1013" y="483"/>
                  <a:pt x="1013" y="483"/>
                </a:cubicBezTo>
                <a:cubicBezTo>
                  <a:pt x="1012" y="483"/>
                  <a:pt x="1012" y="483"/>
                  <a:pt x="1012" y="483"/>
                </a:cubicBezTo>
                <a:cubicBezTo>
                  <a:pt x="1012" y="484"/>
                  <a:pt x="1012" y="484"/>
                  <a:pt x="1012" y="484"/>
                </a:cubicBezTo>
                <a:cubicBezTo>
                  <a:pt x="1012" y="485"/>
                  <a:pt x="1012" y="485"/>
                  <a:pt x="1012" y="485"/>
                </a:cubicBezTo>
                <a:cubicBezTo>
                  <a:pt x="1011" y="486"/>
                  <a:pt x="1011" y="486"/>
                  <a:pt x="1011" y="486"/>
                </a:cubicBezTo>
                <a:cubicBezTo>
                  <a:pt x="1010" y="486"/>
                  <a:pt x="1010" y="486"/>
                  <a:pt x="1010" y="486"/>
                </a:cubicBezTo>
                <a:cubicBezTo>
                  <a:pt x="1009" y="486"/>
                  <a:pt x="1009" y="486"/>
                  <a:pt x="1009" y="486"/>
                </a:cubicBezTo>
                <a:cubicBezTo>
                  <a:pt x="1008" y="487"/>
                  <a:pt x="1008" y="487"/>
                  <a:pt x="1008" y="487"/>
                </a:cubicBezTo>
                <a:cubicBezTo>
                  <a:pt x="1008" y="488"/>
                  <a:pt x="1008" y="488"/>
                  <a:pt x="1008" y="488"/>
                </a:cubicBezTo>
                <a:cubicBezTo>
                  <a:pt x="1007" y="488"/>
                  <a:pt x="1007" y="488"/>
                  <a:pt x="1007" y="488"/>
                </a:cubicBezTo>
                <a:cubicBezTo>
                  <a:pt x="1007" y="488"/>
                  <a:pt x="1007" y="488"/>
                  <a:pt x="1007" y="488"/>
                </a:cubicBezTo>
                <a:cubicBezTo>
                  <a:pt x="1007" y="486"/>
                  <a:pt x="1007" y="486"/>
                  <a:pt x="1007" y="486"/>
                </a:cubicBezTo>
                <a:cubicBezTo>
                  <a:pt x="1007" y="487"/>
                  <a:pt x="1007" y="487"/>
                  <a:pt x="1007" y="487"/>
                </a:cubicBezTo>
                <a:cubicBezTo>
                  <a:pt x="1006" y="487"/>
                  <a:pt x="1006" y="487"/>
                  <a:pt x="1006" y="487"/>
                </a:cubicBezTo>
                <a:cubicBezTo>
                  <a:pt x="1007" y="486"/>
                  <a:pt x="1007" y="486"/>
                  <a:pt x="1007" y="486"/>
                </a:cubicBezTo>
                <a:cubicBezTo>
                  <a:pt x="1008" y="485"/>
                  <a:pt x="1008" y="485"/>
                  <a:pt x="1008" y="485"/>
                </a:cubicBezTo>
                <a:cubicBezTo>
                  <a:pt x="1008" y="485"/>
                  <a:pt x="1008" y="485"/>
                  <a:pt x="1008" y="485"/>
                </a:cubicBezTo>
                <a:cubicBezTo>
                  <a:pt x="1007" y="484"/>
                  <a:pt x="1007" y="484"/>
                  <a:pt x="1007" y="484"/>
                </a:cubicBezTo>
                <a:cubicBezTo>
                  <a:pt x="1008" y="484"/>
                  <a:pt x="1008" y="484"/>
                  <a:pt x="1008" y="484"/>
                </a:cubicBezTo>
                <a:cubicBezTo>
                  <a:pt x="1009" y="482"/>
                  <a:pt x="1009" y="482"/>
                  <a:pt x="1009" y="482"/>
                </a:cubicBezTo>
                <a:cubicBezTo>
                  <a:pt x="1008" y="482"/>
                  <a:pt x="1008" y="482"/>
                  <a:pt x="1008" y="482"/>
                </a:cubicBezTo>
                <a:cubicBezTo>
                  <a:pt x="1007" y="483"/>
                  <a:pt x="1007" y="483"/>
                  <a:pt x="1007" y="483"/>
                </a:cubicBezTo>
                <a:cubicBezTo>
                  <a:pt x="1008" y="482"/>
                  <a:pt x="1008" y="482"/>
                  <a:pt x="1008" y="482"/>
                </a:cubicBezTo>
                <a:cubicBezTo>
                  <a:pt x="1008" y="481"/>
                  <a:pt x="1008" y="481"/>
                  <a:pt x="1008" y="481"/>
                </a:cubicBezTo>
                <a:cubicBezTo>
                  <a:pt x="1007" y="480"/>
                  <a:pt x="1007" y="480"/>
                  <a:pt x="1007" y="480"/>
                </a:cubicBezTo>
                <a:cubicBezTo>
                  <a:pt x="1006" y="481"/>
                  <a:pt x="1006" y="481"/>
                  <a:pt x="1006" y="481"/>
                </a:cubicBezTo>
                <a:cubicBezTo>
                  <a:pt x="1004" y="480"/>
                  <a:pt x="1004" y="480"/>
                  <a:pt x="1004" y="480"/>
                </a:cubicBezTo>
                <a:cubicBezTo>
                  <a:pt x="1006" y="480"/>
                  <a:pt x="1006" y="480"/>
                  <a:pt x="1006" y="480"/>
                </a:cubicBezTo>
                <a:cubicBezTo>
                  <a:pt x="1007" y="480"/>
                  <a:pt x="1007" y="480"/>
                  <a:pt x="1007" y="480"/>
                </a:cubicBezTo>
                <a:cubicBezTo>
                  <a:pt x="1008" y="480"/>
                  <a:pt x="1008" y="480"/>
                  <a:pt x="1008" y="480"/>
                </a:cubicBezTo>
                <a:cubicBezTo>
                  <a:pt x="1010" y="479"/>
                  <a:pt x="1010" y="479"/>
                  <a:pt x="1010" y="479"/>
                </a:cubicBezTo>
                <a:cubicBezTo>
                  <a:pt x="1010" y="478"/>
                  <a:pt x="1010" y="478"/>
                  <a:pt x="1010" y="478"/>
                </a:cubicBezTo>
                <a:cubicBezTo>
                  <a:pt x="1011" y="478"/>
                  <a:pt x="1011" y="478"/>
                  <a:pt x="1011" y="478"/>
                </a:cubicBezTo>
                <a:cubicBezTo>
                  <a:pt x="1012" y="477"/>
                  <a:pt x="1012" y="477"/>
                  <a:pt x="1012" y="477"/>
                </a:cubicBezTo>
                <a:cubicBezTo>
                  <a:pt x="1012" y="476"/>
                  <a:pt x="1012" y="476"/>
                  <a:pt x="1012" y="476"/>
                </a:cubicBezTo>
                <a:cubicBezTo>
                  <a:pt x="1013" y="475"/>
                  <a:pt x="1013" y="475"/>
                  <a:pt x="1013" y="475"/>
                </a:cubicBezTo>
                <a:cubicBezTo>
                  <a:pt x="1013" y="474"/>
                  <a:pt x="1013" y="474"/>
                  <a:pt x="1013" y="474"/>
                </a:cubicBezTo>
                <a:cubicBezTo>
                  <a:pt x="1012" y="474"/>
                  <a:pt x="1012" y="474"/>
                  <a:pt x="1012" y="474"/>
                </a:cubicBezTo>
                <a:cubicBezTo>
                  <a:pt x="1010" y="472"/>
                  <a:pt x="1010" y="472"/>
                  <a:pt x="1010" y="472"/>
                </a:cubicBezTo>
                <a:cubicBezTo>
                  <a:pt x="1009" y="472"/>
                  <a:pt x="1009" y="472"/>
                  <a:pt x="1009" y="472"/>
                </a:cubicBezTo>
                <a:cubicBezTo>
                  <a:pt x="1007" y="472"/>
                  <a:pt x="1007" y="472"/>
                  <a:pt x="1007" y="472"/>
                </a:cubicBezTo>
                <a:cubicBezTo>
                  <a:pt x="1006" y="472"/>
                  <a:pt x="1006" y="472"/>
                  <a:pt x="1006" y="472"/>
                </a:cubicBezTo>
                <a:cubicBezTo>
                  <a:pt x="1006" y="473"/>
                  <a:pt x="1006" y="473"/>
                  <a:pt x="1006" y="473"/>
                </a:cubicBezTo>
                <a:cubicBezTo>
                  <a:pt x="1005" y="475"/>
                  <a:pt x="1005" y="475"/>
                  <a:pt x="1005" y="475"/>
                </a:cubicBezTo>
                <a:cubicBezTo>
                  <a:pt x="1005" y="476"/>
                  <a:pt x="1005" y="476"/>
                  <a:pt x="1005" y="476"/>
                </a:cubicBezTo>
                <a:cubicBezTo>
                  <a:pt x="1004" y="477"/>
                  <a:pt x="1004" y="477"/>
                  <a:pt x="1004" y="477"/>
                </a:cubicBezTo>
                <a:cubicBezTo>
                  <a:pt x="1005" y="476"/>
                  <a:pt x="1005" y="476"/>
                  <a:pt x="1005" y="476"/>
                </a:cubicBezTo>
                <a:cubicBezTo>
                  <a:pt x="1005" y="475"/>
                  <a:pt x="1005" y="475"/>
                  <a:pt x="1005" y="475"/>
                </a:cubicBezTo>
                <a:cubicBezTo>
                  <a:pt x="1004" y="474"/>
                  <a:pt x="1004" y="474"/>
                  <a:pt x="1004" y="474"/>
                </a:cubicBezTo>
                <a:cubicBezTo>
                  <a:pt x="1005" y="473"/>
                  <a:pt x="1005" y="473"/>
                  <a:pt x="1005" y="473"/>
                </a:cubicBezTo>
                <a:cubicBezTo>
                  <a:pt x="1006" y="472"/>
                  <a:pt x="1006" y="472"/>
                  <a:pt x="1006" y="472"/>
                </a:cubicBezTo>
                <a:cubicBezTo>
                  <a:pt x="1005" y="471"/>
                  <a:pt x="1005" y="471"/>
                  <a:pt x="1005" y="471"/>
                </a:cubicBezTo>
                <a:cubicBezTo>
                  <a:pt x="1004" y="473"/>
                  <a:pt x="1004" y="473"/>
                  <a:pt x="1004" y="473"/>
                </a:cubicBezTo>
                <a:lnTo>
                  <a:pt x="1003" y="474"/>
                </a:lnTo>
                <a:close/>
                <a:moveTo>
                  <a:pt x="1017" y="1036"/>
                </a:moveTo>
                <a:cubicBezTo>
                  <a:pt x="1018" y="1035"/>
                  <a:pt x="1018" y="1035"/>
                  <a:pt x="1018" y="1035"/>
                </a:cubicBezTo>
                <a:cubicBezTo>
                  <a:pt x="1016" y="1034"/>
                  <a:pt x="1016" y="1034"/>
                  <a:pt x="1016" y="1034"/>
                </a:cubicBezTo>
                <a:cubicBezTo>
                  <a:pt x="1015" y="1034"/>
                  <a:pt x="1015" y="1034"/>
                  <a:pt x="1015" y="1034"/>
                </a:cubicBezTo>
                <a:cubicBezTo>
                  <a:pt x="1015" y="1035"/>
                  <a:pt x="1015" y="1035"/>
                  <a:pt x="1015" y="1035"/>
                </a:cubicBezTo>
                <a:cubicBezTo>
                  <a:pt x="1013" y="1035"/>
                  <a:pt x="1013" y="1035"/>
                  <a:pt x="1013" y="1035"/>
                </a:cubicBezTo>
                <a:cubicBezTo>
                  <a:pt x="1015" y="1036"/>
                  <a:pt x="1015" y="1036"/>
                  <a:pt x="1015" y="1036"/>
                </a:cubicBezTo>
                <a:lnTo>
                  <a:pt x="1017" y="1036"/>
                </a:lnTo>
                <a:close/>
                <a:moveTo>
                  <a:pt x="1011" y="1034"/>
                </a:moveTo>
                <a:cubicBezTo>
                  <a:pt x="1012" y="1034"/>
                  <a:pt x="1012" y="1034"/>
                  <a:pt x="1012" y="1034"/>
                </a:cubicBezTo>
                <a:cubicBezTo>
                  <a:pt x="1013" y="1034"/>
                  <a:pt x="1013" y="1034"/>
                  <a:pt x="1013" y="1034"/>
                </a:cubicBezTo>
                <a:cubicBezTo>
                  <a:pt x="1013" y="1032"/>
                  <a:pt x="1013" y="1032"/>
                  <a:pt x="1013" y="1032"/>
                </a:cubicBezTo>
                <a:cubicBezTo>
                  <a:pt x="1012" y="1031"/>
                  <a:pt x="1012" y="1031"/>
                  <a:pt x="1012" y="1031"/>
                </a:cubicBezTo>
                <a:cubicBezTo>
                  <a:pt x="1009" y="1032"/>
                  <a:pt x="1009" y="1032"/>
                  <a:pt x="1009" y="1032"/>
                </a:cubicBezTo>
                <a:cubicBezTo>
                  <a:pt x="1008" y="1032"/>
                  <a:pt x="1008" y="1032"/>
                  <a:pt x="1008" y="1032"/>
                </a:cubicBezTo>
                <a:cubicBezTo>
                  <a:pt x="1007" y="1033"/>
                  <a:pt x="1007" y="1033"/>
                  <a:pt x="1007" y="1033"/>
                </a:cubicBezTo>
                <a:cubicBezTo>
                  <a:pt x="1008" y="1034"/>
                  <a:pt x="1008" y="1034"/>
                  <a:pt x="1008" y="1034"/>
                </a:cubicBezTo>
                <a:lnTo>
                  <a:pt x="1011" y="1034"/>
                </a:lnTo>
                <a:close/>
                <a:moveTo>
                  <a:pt x="1005" y="1010"/>
                </a:moveTo>
                <a:cubicBezTo>
                  <a:pt x="1005" y="1010"/>
                  <a:pt x="1005" y="1010"/>
                  <a:pt x="1005" y="1010"/>
                </a:cubicBezTo>
                <a:cubicBezTo>
                  <a:pt x="1006" y="1013"/>
                  <a:pt x="1006" y="1013"/>
                  <a:pt x="1006" y="1013"/>
                </a:cubicBezTo>
                <a:cubicBezTo>
                  <a:pt x="1007" y="1014"/>
                  <a:pt x="1007" y="1014"/>
                  <a:pt x="1007" y="1014"/>
                </a:cubicBezTo>
                <a:cubicBezTo>
                  <a:pt x="1007" y="1014"/>
                  <a:pt x="1008" y="1015"/>
                  <a:pt x="1008" y="1015"/>
                </a:cubicBezTo>
                <a:cubicBezTo>
                  <a:pt x="1008" y="1013"/>
                  <a:pt x="1008" y="1013"/>
                  <a:pt x="1008" y="1013"/>
                </a:cubicBezTo>
                <a:cubicBezTo>
                  <a:pt x="1007" y="1011"/>
                  <a:pt x="1007" y="1011"/>
                  <a:pt x="1007" y="1011"/>
                </a:cubicBezTo>
                <a:lnTo>
                  <a:pt x="1005" y="1010"/>
                </a:lnTo>
                <a:close/>
                <a:moveTo>
                  <a:pt x="986" y="495"/>
                </a:moveTo>
                <a:cubicBezTo>
                  <a:pt x="986" y="496"/>
                  <a:pt x="986" y="496"/>
                  <a:pt x="986" y="496"/>
                </a:cubicBezTo>
                <a:cubicBezTo>
                  <a:pt x="987" y="496"/>
                  <a:pt x="987" y="496"/>
                  <a:pt x="987" y="496"/>
                </a:cubicBezTo>
                <a:cubicBezTo>
                  <a:pt x="987" y="496"/>
                  <a:pt x="987" y="496"/>
                  <a:pt x="987" y="496"/>
                </a:cubicBezTo>
                <a:lnTo>
                  <a:pt x="986" y="495"/>
                </a:lnTo>
                <a:close/>
                <a:moveTo>
                  <a:pt x="1005" y="1034"/>
                </a:moveTo>
                <a:cubicBezTo>
                  <a:pt x="1006" y="1034"/>
                  <a:pt x="1006" y="1034"/>
                  <a:pt x="1006" y="1034"/>
                </a:cubicBezTo>
                <a:cubicBezTo>
                  <a:pt x="1007" y="1035"/>
                  <a:pt x="1007" y="1035"/>
                  <a:pt x="1007" y="1035"/>
                </a:cubicBezTo>
                <a:cubicBezTo>
                  <a:pt x="1007" y="1034"/>
                  <a:pt x="1007" y="1034"/>
                  <a:pt x="1007" y="1034"/>
                </a:cubicBezTo>
                <a:cubicBezTo>
                  <a:pt x="1006" y="1033"/>
                  <a:pt x="1006" y="1033"/>
                  <a:pt x="1006" y="1033"/>
                </a:cubicBezTo>
                <a:cubicBezTo>
                  <a:pt x="1005" y="1032"/>
                  <a:pt x="1005" y="1032"/>
                  <a:pt x="1005" y="1032"/>
                </a:cubicBezTo>
                <a:lnTo>
                  <a:pt x="1005" y="1034"/>
                </a:lnTo>
                <a:close/>
                <a:moveTo>
                  <a:pt x="1455" y="396"/>
                </a:moveTo>
                <a:cubicBezTo>
                  <a:pt x="1457" y="393"/>
                  <a:pt x="1457" y="393"/>
                  <a:pt x="1457" y="393"/>
                </a:cubicBezTo>
                <a:cubicBezTo>
                  <a:pt x="1453" y="396"/>
                  <a:pt x="1453" y="396"/>
                  <a:pt x="1453" y="396"/>
                </a:cubicBezTo>
                <a:cubicBezTo>
                  <a:pt x="1454" y="398"/>
                  <a:pt x="1454" y="398"/>
                  <a:pt x="1454" y="398"/>
                </a:cubicBezTo>
                <a:lnTo>
                  <a:pt x="1455" y="396"/>
                </a:lnTo>
                <a:close/>
                <a:moveTo>
                  <a:pt x="1083" y="72"/>
                </a:moveTo>
                <a:cubicBezTo>
                  <a:pt x="1084" y="72"/>
                  <a:pt x="1084" y="72"/>
                  <a:pt x="1084" y="72"/>
                </a:cubicBezTo>
                <a:cubicBezTo>
                  <a:pt x="1084" y="71"/>
                  <a:pt x="1084" y="71"/>
                  <a:pt x="1084" y="71"/>
                </a:cubicBezTo>
                <a:cubicBezTo>
                  <a:pt x="1082" y="71"/>
                  <a:pt x="1082" y="71"/>
                  <a:pt x="1082" y="71"/>
                </a:cubicBezTo>
                <a:cubicBezTo>
                  <a:pt x="1081" y="72"/>
                  <a:pt x="1081" y="72"/>
                  <a:pt x="1081" y="72"/>
                </a:cubicBezTo>
                <a:cubicBezTo>
                  <a:pt x="1081" y="73"/>
                  <a:pt x="1081" y="73"/>
                  <a:pt x="1081" y="73"/>
                </a:cubicBezTo>
                <a:lnTo>
                  <a:pt x="1083" y="72"/>
                </a:lnTo>
                <a:close/>
                <a:moveTo>
                  <a:pt x="1083" y="85"/>
                </a:moveTo>
                <a:cubicBezTo>
                  <a:pt x="1085" y="84"/>
                  <a:pt x="1085" y="84"/>
                  <a:pt x="1085" y="84"/>
                </a:cubicBezTo>
                <a:cubicBezTo>
                  <a:pt x="1086" y="83"/>
                  <a:pt x="1086" y="83"/>
                  <a:pt x="1086" y="83"/>
                </a:cubicBezTo>
                <a:cubicBezTo>
                  <a:pt x="1085" y="83"/>
                  <a:pt x="1085" y="83"/>
                  <a:pt x="1085" y="83"/>
                </a:cubicBezTo>
                <a:cubicBezTo>
                  <a:pt x="1084" y="83"/>
                  <a:pt x="1084" y="83"/>
                  <a:pt x="1084" y="83"/>
                </a:cubicBezTo>
                <a:cubicBezTo>
                  <a:pt x="1082" y="83"/>
                  <a:pt x="1082" y="83"/>
                  <a:pt x="1082" y="83"/>
                </a:cubicBezTo>
                <a:cubicBezTo>
                  <a:pt x="1081" y="85"/>
                  <a:pt x="1081" y="85"/>
                  <a:pt x="1081" y="85"/>
                </a:cubicBezTo>
                <a:cubicBezTo>
                  <a:pt x="1081" y="85"/>
                  <a:pt x="1080" y="85"/>
                  <a:pt x="1080" y="85"/>
                </a:cubicBezTo>
                <a:cubicBezTo>
                  <a:pt x="1080" y="87"/>
                  <a:pt x="1080" y="87"/>
                  <a:pt x="1080" y="87"/>
                </a:cubicBezTo>
                <a:cubicBezTo>
                  <a:pt x="1082" y="87"/>
                  <a:pt x="1082" y="87"/>
                  <a:pt x="1082" y="87"/>
                </a:cubicBezTo>
                <a:lnTo>
                  <a:pt x="1083" y="85"/>
                </a:lnTo>
                <a:close/>
                <a:moveTo>
                  <a:pt x="1090" y="60"/>
                </a:moveTo>
                <a:cubicBezTo>
                  <a:pt x="1089" y="59"/>
                  <a:pt x="1089" y="59"/>
                  <a:pt x="1089" y="59"/>
                </a:cubicBezTo>
                <a:cubicBezTo>
                  <a:pt x="1089" y="59"/>
                  <a:pt x="1089" y="59"/>
                  <a:pt x="1089" y="59"/>
                </a:cubicBezTo>
                <a:cubicBezTo>
                  <a:pt x="1089" y="60"/>
                  <a:pt x="1089" y="60"/>
                  <a:pt x="1089" y="60"/>
                </a:cubicBezTo>
                <a:lnTo>
                  <a:pt x="1090" y="60"/>
                </a:lnTo>
                <a:close/>
                <a:moveTo>
                  <a:pt x="983" y="510"/>
                </a:moveTo>
                <a:cubicBezTo>
                  <a:pt x="983" y="510"/>
                  <a:pt x="983" y="510"/>
                  <a:pt x="983" y="510"/>
                </a:cubicBezTo>
                <a:cubicBezTo>
                  <a:pt x="984" y="509"/>
                  <a:pt x="984" y="509"/>
                  <a:pt x="984" y="509"/>
                </a:cubicBezTo>
                <a:cubicBezTo>
                  <a:pt x="984" y="508"/>
                  <a:pt x="984" y="508"/>
                  <a:pt x="984" y="508"/>
                </a:cubicBezTo>
                <a:cubicBezTo>
                  <a:pt x="983" y="509"/>
                  <a:pt x="983" y="509"/>
                  <a:pt x="983" y="509"/>
                </a:cubicBezTo>
                <a:lnTo>
                  <a:pt x="983" y="510"/>
                </a:lnTo>
                <a:close/>
                <a:moveTo>
                  <a:pt x="1080" y="93"/>
                </a:moveTo>
                <a:cubicBezTo>
                  <a:pt x="1081" y="92"/>
                  <a:pt x="1081" y="92"/>
                  <a:pt x="1081" y="92"/>
                </a:cubicBezTo>
                <a:cubicBezTo>
                  <a:pt x="1080" y="91"/>
                  <a:pt x="1080" y="91"/>
                  <a:pt x="1080" y="91"/>
                </a:cubicBezTo>
                <a:cubicBezTo>
                  <a:pt x="1079" y="91"/>
                  <a:pt x="1079" y="91"/>
                  <a:pt x="1079" y="91"/>
                </a:cubicBezTo>
                <a:cubicBezTo>
                  <a:pt x="1079" y="93"/>
                  <a:pt x="1079" y="93"/>
                  <a:pt x="1079" y="93"/>
                </a:cubicBezTo>
                <a:lnTo>
                  <a:pt x="1080" y="93"/>
                </a:lnTo>
                <a:close/>
                <a:moveTo>
                  <a:pt x="1082" y="19"/>
                </a:moveTo>
                <a:cubicBezTo>
                  <a:pt x="1082" y="21"/>
                  <a:pt x="1082" y="21"/>
                  <a:pt x="1082" y="21"/>
                </a:cubicBezTo>
                <a:cubicBezTo>
                  <a:pt x="1083" y="21"/>
                  <a:pt x="1083" y="21"/>
                  <a:pt x="1083" y="21"/>
                </a:cubicBezTo>
                <a:cubicBezTo>
                  <a:pt x="1083" y="20"/>
                  <a:pt x="1083" y="20"/>
                  <a:pt x="1083" y="20"/>
                </a:cubicBezTo>
                <a:cubicBezTo>
                  <a:pt x="1083" y="19"/>
                  <a:pt x="1083" y="19"/>
                  <a:pt x="1083" y="19"/>
                </a:cubicBezTo>
                <a:lnTo>
                  <a:pt x="1082" y="19"/>
                </a:lnTo>
                <a:close/>
                <a:moveTo>
                  <a:pt x="1462" y="397"/>
                </a:moveTo>
                <a:cubicBezTo>
                  <a:pt x="1461" y="397"/>
                  <a:pt x="1461" y="397"/>
                  <a:pt x="1461" y="397"/>
                </a:cubicBezTo>
                <a:cubicBezTo>
                  <a:pt x="1461" y="398"/>
                  <a:pt x="1461" y="398"/>
                  <a:pt x="1461" y="398"/>
                </a:cubicBezTo>
                <a:cubicBezTo>
                  <a:pt x="1462" y="399"/>
                  <a:pt x="1462" y="399"/>
                  <a:pt x="1462" y="399"/>
                </a:cubicBezTo>
                <a:lnTo>
                  <a:pt x="1462" y="397"/>
                </a:lnTo>
                <a:close/>
                <a:moveTo>
                  <a:pt x="1464" y="420"/>
                </a:moveTo>
                <a:cubicBezTo>
                  <a:pt x="1463" y="423"/>
                  <a:pt x="1463" y="423"/>
                  <a:pt x="1463" y="423"/>
                </a:cubicBezTo>
                <a:cubicBezTo>
                  <a:pt x="1465" y="422"/>
                  <a:pt x="1465" y="422"/>
                  <a:pt x="1465" y="422"/>
                </a:cubicBezTo>
                <a:cubicBezTo>
                  <a:pt x="1468" y="420"/>
                  <a:pt x="1468" y="420"/>
                  <a:pt x="1468" y="420"/>
                </a:cubicBezTo>
                <a:cubicBezTo>
                  <a:pt x="1467" y="419"/>
                  <a:pt x="1467" y="419"/>
                  <a:pt x="1467" y="419"/>
                </a:cubicBezTo>
                <a:cubicBezTo>
                  <a:pt x="1468" y="417"/>
                  <a:pt x="1468" y="417"/>
                  <a:pt x="1468" y="417"/>
                </a:cubicBezTo>
                <a:lnTo>
                  <a:pt x="1464" y="420"/>
                </a:lnTo>
                <a:close/>
                <a:moveTo>
                  <a:pt x="1459" y="400"/>
                </a:moveTo>
                <a:cubicBezTo>
                  <a:pt x="1459" y="403"/>
                  <a:pt x="1459" y="403"/>
                  <a:pt x="1459" y="403"/>
                </a:cubicBezTo>
                <a:cubicBezTo>
                  <a:pt x="1461" y="404"/>
                  <a:pt x="1461" y="404"/>
                  <a:pt x="1461" y="404"/>
                </a:cubicBezTo>
                <a:cubicBezTo>
                  <a:pt x="1462" y="402"/>
                  <a:pt x="1462" y="402"/>
                  <a:pt x="1462" y="402"/>
                </a:cubicBezTo>
                <a:cubicBezTo>
                  <a:pt x="1460" y="399"/>
                  <a:pt x="1460" y="399"/>
                  <a:pt x="1460" y="399"/>
                </a:cubicBezTo>
                <a:lnTo>
                  <a:pt x="1459" y="400"/>
                </a:lnTo>
                <a:close/>
                <a:moveTo>
                  <a:pt x="1468" y="435"/>
                </a:moveTo>
                <a:cubicBezTo>
                  <a:pt x="1471" y="433"/>
                  <a:pt x="1471" y="433"/>
                  <a:pt x="1471" y="433"/>
                </a:cubicBezTo>
                <a:cubicBezTo>
                  <a:pt x="1469" y="433"/>
                  <a:pt x="1469" y="433"/>
                  <a:pt x="1469" y="433"/>
                </a:cubicBezTo>
                <a:cubicBezTo>
                  <a:pt x="1468" y="431"/>
                  <a:pt x="1468" y="431"/>
                  <a:pt x="1468" y="431"/>
                </a:cubicBezTo>
                <a:cubicBezTo>
                  <a:pt x="1466" y="432"/>
                  <a:pt x="1466" y="432"/>
                  <a:pt x="1466" y="432"/>
                </a:cubicBezTo>
                <a:cubicBezTo>
                  <a:pt x="1466" y="432"/>
                  <a:pt x="1465" y="433"/>
                  <a:pt x="1465" y="433"/>
                </a:cubicBezTo>
                <a:lnTo>
                  <a:pt x="1468" y="435"/>
                </a:lnTo>
                <a:close/>
                <a:moveTo>
                  <a:pt x="1515" y="458"/>
                </a:moveTo>
                <a:cubicBezTo>
                  <a:pt x="1515" y="459"/>
                  <a:pt x="1515" y="459"/>
                  <a:pt x="1515" y="459"/>
                </a:cubicBezTo>
                <a:cubicBezTo>
                  <a:pt x="1516" y="459"/>
                  <a:pt x="1516" y="459"/>
                  <a:pt x="1516" y="459"/>
                </a:cubicBezTo>
                <a:cubicBezTo>
                  <a:pt x="1517" y="459"/>
                  <a:pt x="1517" y="459"/>
                  <a:pt x="1517" y="459"/>
                </a:cubicBezTo>
                <a:cubicBezTo>
                  <a:pt x="1516" y="458"/>
                  <a:pt x="1516" y="458"/>
                  <a:pt x="1516" y="458"/>
                </a:cubicBezTo>
                <a:lnTo>
                  <a:pt x="1515" y="458"/>
                </a:lnTo>
                <a:close/>
                <a:moveTo>
                  <a:pt x="1496" y="469"/>
                </a:moveTo>
                <a:cubicBezTo>
                  <a:pt x="1494" y="470"/>
                  <a:pt x="1494" y="470"/>
                  <a:pt x="1494" y="470"/>
                </a:cubicBezTo>
                <a:cubicBezTo>
                  <a:pt x="1495" y="470"/>
                  <a:pt x="1495" y="470"/>
                  <a:pt x="1495" y="470"/>
                </a:cubicBezTo>
                <a:cubicBezTo>
                  <a:pt x="1496" y="471"/>
                  <a:pt x="1496" y="471"/>
                  <a:pt x="1496" y="471"/>
                </a:cubicBezTo>
                <a:cubicBezTo>
                  <a:pt x="1498" y="471"/>
                  <a:pt x="1498" y="471"/>
                  <a:pt x="1498" y="471"/>
                </a:cubicBezTo>
                <a:cubicBezTo>
                  <a:pt x="1498" y="470"/>
                  <a:pt x="1498" y="470"/>
                  <a:pt x="1498" y="470"/>
                </a:cubicBezTo>
                <a:cubicBezTo>
                  <a:pt x="1498" y="469"/>
                  <a:pt x="1498" y="469"/>
                  <a:pt x="1498" y="469"/>
                </a:cubicBezTo>
                <a:cubicBezTo>
                  <a:pt x="1497" y="469"/>
                  <a:pt x="1497" y="469"/>
                  <a:pt x="1497" y="469"/>
                </a:cubicBezTo>
                <a:lnTo>
                  <a:pt x="1496" y="469"/>
                </a:lnTo>
                <a:close/>
                <a:moveTo>
                  <a:pt x="1453" y="399"/>
                </a:moveTo>
                <a:cubicBezTo>
                  <a:pt x="1452" y="396"/>
                  <a:pt x="1452" y="396"/>
                  <a:pt x="1452" y="396"/>
                </a:cubicBezTo>
                <a:cubicBezTo>
                  <a:pt x="1450" y="397"/>
                  <a:pt x="1450" y="397"/>
                  <a:pt x="1450" y="397"/>
                </a:cubicBezTo>
                <a:cubicBezTo>
                  <a:pt x="1450" y="400"/>
                  <a:pt x="1450" y="400"/>
                  <a:pt x="1450" y="400"/>
                </a:cubicBezTo>
                <a:cubicBezTo>
                  <a:pt x="1451" y="398"/>
                  <a:pt x="1451" y="398"/>
                  <a:pt x="1451" y="398"/>
                </a:cubicBezTo>
                <a:cubicBezTo>
                  <a:pt x="1451" y="400"/>
                  <a:pt x="1451" y="400"/>
                  <a:pt x="1451" y="400"/>
                </a:cubicBezTo>
                <a:lnTo>
                  <a:pt x="1453" y="399"/>
                </a:lnTo>
                <a:close/>
                <a:moveTo>
                  <a:pt x="1452" y="394"/>
                </a:moveTo>
                <a:cubicBezTo>
                  <a:pt x="1452" y="393"/>
                  <a:pt x="1452" y="393"/>
                  <a:pt x="1452" y="393"/>
                </a:cubicBezTo>
                <a:cubicBezTo>
                  <a:pt x="1452" y="395"/>
                  <a:pt x="1452" y="395"/>
                  <a:pt x="1452" y="395"/>
                </a:cubicBezTo>
                <a:lnTo>
                  <a:pt x="1452" y="394"/>
                </a:lnTo>
                <a:close/>
                <a:moveTo>
                  <a:pt x="1451" y="380"/>
                </a:moveTo>
                <a:cubicBezTo>
                  <a:pt x="1451" y="382"/>
                  <a:pt x="1451" y="382"/>
                  <a:pt x="1451" y="382"/>
                </a:cubicBezTo>
                <a:cubicBezTo>
                  <a:pt x="1452" y="381"/>
                  <a:pt x="1452" y="381"/>
                  <a:pt x="1452" y="381"/>
                </a:cubicBezTo>
                <a:cubicBezTo>
                  <a:pt x="1452" y="380"/>
                  <a:pt x="1452" y="380"/>
                  <a:pt x="1452" y="380"/>
                </a:cubicBezTo>
                <a:lnTo>
                  <a:pt x="1451" y="380"/>
                </a:lnTo>
                <a:close/>
                <a:moveTo>
                  <a:pt x="1448" y="387"/>
                </a:moveTo>
                <a:cubicBezTo>
                  <a:pt x="1450" y="386"/>
                  <a:pt x="1450" y="386"/>
                  <a:pt x="1450" y="386"/>
                </a:cubicBezTo>
                <a:cubicBezTo>
                  <a:pt x="1450" y="384"/>
                  <a:pt x="1450" y="384"/>
                  <a:pt x="1450" y="384"/>
                </a:cubicBezTo>
                <a:lnTo>
                  <a:pt x="1448" y="387"/>
                </a:lnTo>
                <a:close/>
                <a:moveTo>
                  <a:pt x="1476" y="355"/>
                </a:moveTo>
                <a:cubicBezTo>
                  <a:pt x="1476" y="354"/>
                  <a:pt x="1476" y="354"/>
                  <a:pt x="1476" y="354"/>
                </a:cubicBezTo>
                <a:cubicBezTo>
                  <a:pt x="1475" y="354"/>
                  <a:pt x="1475" y="354"/>
                  <a:pt x="1475" y="354"/>
                </a:cubicBezTo>
                <a:cubicBezTo>
                  <a:pt x="1476" y="356"/>
                  <a:pt x="1476" y="356"/>
                  <a:pt x="1476" y="356"/>
                </a:cubicBezTo>
                <a:lnTo>
                  <a:pt x="1476" y="355"/>
                </a:lnTo>
                <a:close/>
                <a:moveTo>
                  <a:pt x="1455" y="391"/>
                </a:moveTo>
                <a:cubicBezTo>
                  <a:pt x="1457" y="389"/>
                  <a:pt x="1457" y="389"/>
                  <a:pt x="1457" y="389"/>
                </a:cubicBezTo>
                <a:cubicBezTo>
                  <a:pt x="1456" y="388"/>
                  <a:pt x="1456" y="388"/>
                  <a:pt x="1456" y="388"/>
                </a:cubicBezTo>
                <a:cubicBezTo>
                  <a:pt x="1455" y="387"/>
                  <a:pt x="1455" y="387"/>
                  <a:pt x="1455" y="387"/>
                </a:cubicBezTo>
                <a:cubicBezTo>
                  <a:pt x="1453" y="386"/>
                  <a:pt x="1453" y="386"/>
                  <a:pt x="1453" y="386"/>
                </a:cubicBezTo>
                <a:cubicBezTo>
                  <a:pt x="1451" y="387"/>
                  <a:pt x="1451" y="387"/>
                  <a:pt x="1451" y="387"/>
                </a:cubicBezTo>
                <a:cubicBezTo>
                  <a:pt x="1454" y="388"/>
                  <a:pt x="1454" y="388"/>
                  <a:pt x="1454" y="388"/>
                </a:cubicBezTo>
                <a:cubicBezTo>
                  <a:pt x="1452" y="389"/>
                  <a:pt x="1452" y="389"/>
                  <a:pt x="1452" y="389"/>
                </a:cubicBezTo>
                <a:cubicBezTo>
                  <a:pt x="1453" y="390"/>
                  <a:pt x="1453" y="390"/>
                  <a:pt x="1453" y="390"/>
                </a:cubicBezTo>
                <a:cubicBezTo>
                  <a:pt x="1451" y="391"/>
                  <a:pt x="1451" y="391"/>
                  <a:pt x="1451" y="391"/>
                </a:cubicBezTo>
                <a:cubicBezTo>
                  <a:pt x="1455" y="390"/>
                  <a:pt x="1455" y="390"/>
                  <a:pt x="1455" y="390"/>
                </a:cubicBezTo>
                <a:lnTo>
                  <a:pt x="1455" y="391"/>
                </a:lnTo>
                <a:close/>
                <a:moveTo>
                  <a:pt x="1442" y="379"/>
                </a:moveTo>
                <a:cubicBezTo>
                  <a:pt x="1442" y="380"/>
                  <a:pt x="1442" y="380"/>
                  <a:pt x="1442" y="380"/>
                </a:cubicBezTo>
                <a:cubicBezTo>
                  <a:pt x="1442" y="382"/>
                  <a:pt x="1442" y="382"/>
                  <a:pt x="1442" y="382"/>
                </a:cubicBezTo>
                <a:cubicBezTo>
                  <a:pt x="1443" y="381"/>
                  <a:pt x="1443" y="381"/>
                  <a:pt x="1443" y="381"/>
                </a:cubicBezTo>
                <a:lnTo>
                  <a:pt x="1442" y="379"/>
                </a:lnTo>
                <a:close/>
                <a:moveTo>
                  <a:pt x="1478" y="350"/>
                </a:moveTo>
                <a:cubicBezTo>
                  <a:pt x="1477" y="350"/>
                  <a:pt x="1477" y="350"/>
                  <a:pt x="1477" y="350"/>
                </a:cubicBezTo>
                <a:cubicBezTo>
                  <a:pt x="1478" y="351"/>
                  <a:pt x="1478" y="351"/>
                  <a:pt x="1478" y="351"/>
                </a:cubicBezTo>
                <a:lnTo>
                  <a:pt x="1478" y="350"/>
                </a:lnTo>
                <a:close/>
                <a:moveTo>
                  <a:pt x="1443" y="373"/>
                </a:moveTo>
                <a:cubicBezTo>
                  <a:pt x="1443" y="374"/>
                  <a:pt x="1443" y="374"/>
                  <a:pt x="1443" y="374"/>
                </a:cubicBezTo>
                <a:cubicBezTo>
                  <a:pt x="1444" y="375"/>
                  <a:pt x="1444" y="375"/>
                  <a:pt x="1444" y="375"/>
                </a:cubicBezTo>
                <a:cubicBezTo>
                  <a:pt x="1445" y="373"/>
                  <a:pt x="1445" y="373"/>
                  <a:pt x="1445" y="373"/>
                </a:cubicBezTo>
                <a:lnTo>
                  <a:pt x="1443" y="373"/>
                </a:lnTo>
                <a:close/>
                <a:moveTo>
                  <a:pt x="1418" y="447"/>
                </a:moveTo>
                <a:cubicBezTo>
                  <a:pt x="1416" y="449"/>
                  <a:pt x="1416" y="449"/>
                  <a:pt x="1416" y="449"/>
                </a:cubicBezTo>
                <a:cubicBezTo>
                  <a:pt x="1414" y="449"/>
                  <a:pt x="1414" y="449"/>
                  <a:pt x="1414" y="449"/>
                </a:cubicBezTo>
                <a:cubicBezTo>
                  <a:pt x="1413" y="452"/>
                  <a:pt x="1413" y="452"/>
                  <a:pt x="1413" y="452"/>
                </a:cubicBezTo>
                <a:cubicBezTo>
                  <a:pt x="1414" y="452"/>
                  <a:pt x="1414" y="452"/>
                  <a:pt x="1414" y="452"/>
                </a:cubicBezTo>
                <a:cubicBezTo>
                  <a:pt x="1415" y="453"/>
                  <a:pt x="1415" y="453"/>
                  <a:pt x="1415" y="453"/>
                </a:cubicBezTo>
                <a:cubicBezTo>
                  <a:pt x="1420" y="451"/>
                  <a:pt x="1420" y="451"/>
                  <a:pt x="1420" y="451"/>
                </a:cubicBezTo>
                <a:cubicBezTo>
                  <a:pt x="1416" y="454"/>
                  <a:pt x="1416" y="454"/>
                  <a:pt x="1416" y="454"/>
                </a:cubicBezTo>
                <a:cubicBezTo>
                  <a:pt x="1415" y="455"/>
                  <a:pt x="1415" y="455"/>
                  <a:pt x="1415" y="455"/>
                </a:cubicBezTo>
                <a:cubicBezTo>
                  <a:pt x="1417" y="455"/>
                  <a:pt x="1417" y="455"/>
                  <a:pt x="1417" y="455"/>
                </a:cubicBezTo>
                <a:cubicBezTo>
                  <a:pt x="1420" y="453"/>
                  <a:pt x="1420" y="453"/>
                  <a:pt x="1420" y="453"/>
                </a:cubicBezTo>
                <a:cubicBezTo>
                  <a:pt x="1420" y="454"/>
                  <a:pt x="1420" y="454"/>
                  <a:pt x="1420" y="454"/>
                </a:cubicBezTo>
                <a:cubicBezTo>
                  <a:pt x="1417" y="456"/>
                  <a:pt x="1417" y="456"/>
                  <a:pt x="1417" y="456"/>
                </a:cubicBezTo>
                <a:cubicBezTo>
                  <a:pt x="1419" y="456"/>
                  <a:pt x="1419" y="456"/>
                  <a:pt x="1419" y="456"/>
                </a:cubicBezTo>
                <a:cubicBezTo>
                  <a:pt x="1418" y="457"/>
                  <a:pt x="1418" y="457"/>
                  <a:pt x="1418" y="457"/>
                </a:cubicBezTo>
                <a:cubicBezTo>
                  <a:pt x="1421" y="456"/>
                  <a:pt x="1421" y="456"/>
                  <a:pt x="1421" y="456"/>
                </a:cubicBezTo>
                <a:cubicBezTo>
                  <a:pt x="1422" y="457"/>
                  <a:pt x="1422" y="457"/>
                  <a:pt x="1422" y="457"/>
                </a:cubicBezTo>
                <a:cubicBezTo>
                  <a:pt x="1426" y="456"/>
                  <a:pt x="1426" y="456"/>
                  <a:pt x="1426" y="456"/>
                </a:cubicBezTo>
                <a:cubicBezTo>
                  <a:pt x="1429" y="455"/>
                  <a:pt x="1429" y="455"/>
                  <a:pt x="1429" y="455"/>
                </a:cubicBezTo>
                <a:cubicBezTo>
                  <a:pt x="1431" y="454"/>
                  <a:pt x="1431" y="454"/>
                  <a:pt x="1431" y="454"/>
                </a:cubicBezTo>
                <a:cubicBezTo>
                  <a:pt x="1430" y="452"/>
                  <a:pt x="1430" y="452"/>
                  <a:pt x="1430" y="452"/>
                </a:cubicBezTo>
                <a:cubicBezTo>
                  <a:pt x="1432" y="452"/>
                  <a:pt x="1432" y="452"/>
                  <a:pt x="1432" y="452"/>
                </a:cubicBezTo>
                <a:cubicBezTo>
                  <a:pt x="1432" y="453"/>
                  <a:pt x="1432" y="453"/>
                  <a:pt x="1432" y="453"/>
                </a:cubicBezTo>
                <a:cubicBezTo>
                  <a:pt x="1434" y="453"/>
                  <a:pt x="1434" y="453"/>
                  <a:pt x="1434" y="453"/>
                </a:cubicBezTo>
                <a:cubicBezTo>
                  <a:pt x="1436" y="451"/>
                  <a:pt x="1436" y="451"/>
                  <a:pt x="1436" y="451"/>
                </a:cubicBezTo>
                <a:cubicBezTo>
                  <a:pt x="1437" y="451"/>
                  <a:pt x="1437" y="451"/>
                  <a:pt x="1437" y="451"/>
                </a:cubicBezTo>
                <a:cubicBezTo>
                  <a:pt x="1438" y="449"/>
                  <a:pt x="1438" y="449"/>
                  <a:pt x="1438" y="449"/>
                </a:cubicBezTo>
                <a:cubicBezTo>
                  <a:pt x="1443" y="449"/>
                  <a:pt x="1443" y="449"/>
                  <a:pt x="1443" y="449"/>
                </a:cubicBezTo>
                <a:cubicBezTo>
                  <a:pt x="1444" y="447"/>
                  <a:pt x="1444" y="447"/>
                  <a:pt x="1444" y="447"/>
                </a:cubicBezTo>
                <a:cubicBezTo>
                  <a:pt x="1445" y="449"/>
                  <a:pt x="1445" y="449"/>
                  <a:pt x="1445" y="449"/>
                </a:cubicBezTo>
                <a:cubicBezTo>
                  <a:pt x="1446" y="448"/>
                  <a:pt x="1446" y="448"/>
                  <a:pt x="1446" y="448"/>
                </a:cubicBezTo>
                <a:cubicBezTo>
                  <a:pt x="1447" y="448"/>
                  <a:pt x="1447" y="448"/>
                  <a:pt x="1447" y="448"/>
                </a:cubicBezTo>
                <a:cubicBezTo>
                  <a:pt x="1450" y="448"/>
                  <a:pt x="1450" y="448"/>
                  <a:pt x="1450" y="448"/>
                </a:cubicBezTo>
                <a:cubicBezTo>
                  <a:pt x="1448" y="446"/>
                  <a:pt x="1448" y="446"/>
                  <a:pt x="1448" y="446"/>
                </a:cubicBezTo>
                <a:cubicBezTo>
                  <a:pt x="1449" y="445"/>
                  <a:pt x="1449" y="445"/>
                  <a:pt x="1449" y="445"/>
                </a:cubicBezTo>
                <a:cubicBezTo>
                  <a:pt x="1451" y="443"/>
                  <a:pt x="1451" y="443"/>
                  <a:pt x="1451" y="443"/>
                </a:cubicBezTo>
                <a:cubicBezTo>
                  <a:pt x="1451" y="441"/>
                  <a:pt x="1451" y="441"/>
                  <a:pt x="1451" y="441"/>
                </a:cubicBezTo>
                <a:cubicBezTo>
                  <a:pt x="1452" y="440"/>
                  <a:pt x="1452" y="440"/>
                  <a:pt x="1452" y="440"/>
                </a:cubicBezTo>
                <a:cubicBezTo>
                  <a:pt x="1453" y="438"/>
                  <a:pt x="1453" y="438"/>
                  <a:pt x="1453" y="438"/>
                </a:cubicBezTo>
                <a:cubicBezTo>
                  <a:pt x="1452" y="433"/>
                  <a:pt x="1452" y="433"/>
                  <a:pt x="1452" y="433"/>
                </a:cubicBezTo>
                <a:cubicBezTo>
                  <a:pt x="1451" y="432"/>
                  <a:pt x="1451" y="432"/>
                  <a:pt x="1451" y="432"/>
                </a:cubicBezTo>
                <a:cubicBezTo>
                  <a:pt x="1452" y="431"/>
                  <a:pt x="1452" y="431"/>
                  <a:pt x="1452" y="431"/>
                </a:cubicBezTo>
                <a:cubicBezTo>
                  <a:pt x="1452" y="429"/>
                  <a:pt x="1452" y="429"/>
                  <a:pt x="1452" y="429"/>
                </a:cubicBezTo>
                <a:cubicBezTo>
                  <a:pt x="1451" y="427"/>
                  <a:pt x="1451" y="427"/>
                  <a:pt x="1451" y="427"/>
                </a:cubicBezTo>
                <a:cubicBezTo>
                  <a:pt x="1451" y="425"/>
                  <a:pt x="1451" y="425"/>
                  <a:pt x="1451" y="425"/>
                </a:cubicBezTo>
                <a:cubicBezTo>
                  <a:pt x="1450" y="424"/>
                  <a:pt x="1450" y="424"/>
                  <a:pt x="1450" y="424"/>
                </a:cubicBezTo>
                <a:cubicBezTo>
                  <a:pt x="1450" y="423"/>
                  <a:pt x="1450" y="423"/>
                  <a:pt x="1450" y="423"/>
                </a:cubicBezTo>
                <a:cubicBezTo>
                  <a:pt x="1452" y="423"/>
                  <a:pt x="1452" y="423"/>
                  <a:pt x="1452" y="423"/>
                </a:cubicBezTo>
                <a:cubicBezTo>
                  <a:pt x="1452" y="423"/>
                  <a:pt x="1452" y="423"/>
                  <a:pt x="1452" y="423"/>
                </a:cubicBezTo>
                <a:cubicBezTo>
                  <a:pt x="1452" y="422"/>
                  <a:pt x="1452" y="422"/>
                  <a:pt x="1452" y="422"/>
                </a:cubicBezTo>
                <a:cubicBezTo>
                  <a:pt x="1453" y="422"/>
                  <a:pt x="1453" y="422"/>
                  <a:pt x="1453" y="422"/>
                </a:cubicBezTo>
                <a:cubicBezTo>
                  <a:pt x="1454" y="421"/>
                  <a:pt x="1454" y="421"/>
                  <a:pt x="1454" y="421"/>
                </a:cubicBezTo>
                <a:cubicBezTo>
                  <a:pt x="1455" y="419"/>
                  <a:pt x="1455" y="419"/>
                  <a:pt x="1455" y="419"/>
                </a:cubicBezTo>
                <a:cubicBezTo>
                  <a:pt x="1457" y="420"/>
                  <a:pt x="1457" y="420"/>
                  <a:pt x="1457" y="420"/>
                </a:cubicBezTo>
                <a:cubicBezTo>
                  <a:pt x="1457" y="418"/>
                  <a:pt x="1457" y="418"/>
                  <a:pt x="1457" y="418"/>
                </a:cubicBezTo>
                <a:cubicBezTo>
                  <a:pt x="1456" y="418"/>
                  <a:pt x="1456" y="418"/>
                  <a:pt x="1456" y="418"/>
                </a:cubicBezTo>
                <a:cubicBezTo>
                  <a:pt x="1456" y="416"/>
                  <a:pt x="1456" y="416"/>
                  <a:pt x="1456" y="416"/>
                </a:cubicBezTo>
                <a:cubicBezTo>
                  <a:pt x="1456" y="415"/>
                  <a:pt x="1456" y="415"/>
                  <a:pt x="1456" y="415"/>
                </a:cubicBezTo>
                <a:cubicBezTo>
                  <a:pt x="1457" y="415"/>
                  <a:pt x="1457" y="415"/>
                  <a:pt x="1457" y="415"/>
                </a:cubicBezTo>
                <a:cubicBezTo>
                  <a:pt x="1458" y="418"/>
                  <a:pt x="1458" y="418"/>
                  <a:pt x="1458" y="418"/>
                </a:cubicBezTo>
                <a:cubicBezTo>
                  <a:pt x="1457" y="414"/>
                  <a:pt x="1457" y="414"/>
                  <a:pt x="1457" y="414"/>
                </a:cubicBezTo>
                <a:cubicBezTo>
                  <a:pt x="1455" y="414"/>
                  <a:pt x="1455" y="414"/>
                  <a:pt x="1455" y="414"/>
                </a:cubicBezTo>
                <a:cubicBezTo>
                  <a:pt x="1456" y="413"/>
                  <a:pt x="1456" y="413"/>
                  <a:pt x="1456" y="413"/>
                </a:cubicBezTo>
                <a:cubicBezTo>
                  <a:pt x="1453" y="408"/>
                  <a:pt x="1453" y="408"/>
                  <a:pt x="1453" y="408"/>
                </a:cubicBezTo>
                <a:cubicBezTo>
                  <a:pt x="1453" y="407"/>
                  <a:pt x="1453" y="407"/>
                  <a:pt x="1453" y="407"/>
                </a:cubicBezTo>
                <a:cubicBezTo>
                  <a:pt x="1452" y="406"/>
                  <a:pt x="1452" y="406"/>
                  <a:pt x="1452" y="406"/>
                </a:cubicBezTo>
                <a:cubicBezTo>
                  <a:pt x="1448" y="405"/>
                  <a:pt x="1448" y="405"/>
                  <a:pt x="1448" y="405"/>
                </a:cubicBezTo>
                <a:cubicBezTo>
                  <a:pt x="1447" y="407"/>
                  <a:pt x="1447" y="407"/>
                  <a:pt x="1447" y="407"/>
                </a:cubicBezTo>
                <a:cubicBezTo>
                  <a:pt x="1445" y="407"/>
                  <a:pt x="1445" y="407"/>
                  <a:pt x="1445" y="407"/>
                </a:cubicBezTo>
                <a:cubicBezTo>
                  <a:pt x="1445" y="408"/>
                  <a:pt x="1445" y="408"/>
                  <a:pt x="1445" y="408"/>
                </a:cubicBezTo>
                <a:cubicBezTo>
                  <a:pt x="1443" y="408"/>
                  <a:pt x="1443" y="408"/>
                  <a:pt x="1443" y="408"/>
                </a:cubicBezTo>
                <a:cubicBezTo>
                  <a:pt x="1442" y="408"/>
                  <a:pt x="1442" y="408"/>
                  <a:pt x="1442" y="408"/>
                </a:cubicBezTo>
                <a:cubicBezTo>
                  <a:pt x="1444" y="406"/>
                  <a:pt x="1444" y="406"/>
                  <a:pt x="1444" y="406"/>
                </a:cubicBezTo>
                <a:cubicBezTo>
                  <a:pt x="1446" y="405"/>
                  <a:pt x="1446" y="405"/>
                  <a:pt x="1446" y="405"/>
                </a:cubicBezTo>
                <a:cubicBezTo>
                  <a:pt x="1444" y="404"/>
                  <a:pt x="1444" y="404"/>
                  <a:pt x="1444" y="404"/>
                </a:cubicBezTo>
                <a:cubicBezTo>
                  <a:pt x="1442" y="403"/>
                  <a:pt x="1442" y="403"/>
                  <a:pt x="1442" y="403"/>
                </a:cubicBezTo>
                <a:cubicBezTo>
                  <a:pt x="1443" y="404"/>
                  <a:pt x="1443" y="404"/>
                  <a:pt x="1443" y="404"/>
                </a:cubicBezTo>
                <a:cubicBezTo>
                  <a:pt x="1441" y="404"/>
                  <a:pt x="1441" y="404"/>
                  <a:pt x="1441" y="404"/>
                </a:cubicBezTo>
                <a:cubicBezTo>
                  <a:pt x="1441" y="407"/>
                  <a:pt x="1441" y="407"/>
                  <a:pt x="1441" y="407"/>
                </a:cubicBezTo>
                <a:cubicBezTo>
                  <a:pt x="1440" y="409"/>
                  <a:pt x="1440" y="409"/>
                  <a:pt x="1440" y="409"/>
                </a:cubicBezTo>
                <a:cubicBezTo>
                  <a:pt x="1440" y="407"/>
                  <a:pt x="1440" y="407"/>
                  <a:pt x="1440" y="407"/>
                </a:cubicBezTo>
                <a:cubicBezTo>
                  <a:pt x="1441" y="406"/>
                  <a:pt x="1441" y="406"/>
                  <a:pt x="1441" y="406"/>
                </a:cubicBezTo>
                <a:cubicBezTo>
                  <a:pt x="1440" y="405"/>
                  <a:pt x="1440" y="405"/>
                  <a:pt x="1440" y="405"/>
                </a:cubicBezTo>
                <a:cubicBezTo>
                  <a:pt x="1438" y="405"/>
                  <a:pt x="1438" y="405"/>
                  <a:pt x="1438" y="405"/>
                </a:cubicBezTo>
                <a:cubicBezTo>
                  <a:pt x="1439" y="406"/>
                  <a:pt x="1439" y="406"/>
                  <a:pt x="1439" y="406"/>
                </a:cubicBezTo>
                <a:cubicBezTo>
                  <a:pt x="1438" y="406"/>
                  <a:pt x="1438" y="406"/>
                  <a:pt x="1438" y="406"/>
                </a:cubicBezTo>
                <a:cubicBezTo>
                  <a:pt x="1437" y="405"/>
                  <a:pt x="1437" y="405"/>
                  <a:pt x="1437" y="405"/>
                </a:cubicBezTo>
                <a:cubicBezTo>
                  <a:pt x="1434" y="406"/>
                  <a:pt x="1434" y="406"/>
                  <a:pt x="1434" y="406"/>
                </a:cubicBezTo>
                <a:cubicBezTo>
                  <a:pt x="1434" y="407"/>
                  <a:pt x="1434" y="407"/>
                  <a:pt x="1434" y="407"/>
                </a:cubicBezTo>
                <a:cubicBezTo>
                  <a:pt x="1433" y="407"/>
                  <a:pt x="1433" y="407"/>
                  <a:pt x="1433" y="407"/>
                </a:cubicBezTo>
                <a:cubicBezTo>
                  <a:pt x="1432" y="409"/>
                  <a:pt x="1432" y="409"/>
                  <a:pt x="1432" y="409"/>
                </a:cubicBezTo>
                <a:cubicBezTo>
                  <a:pt x="1434" y="410"/>
                  <a:pt x="1434" y="410"/>
                  <a:pt x="1434" y="410"/>
                </a:cubicBezTo>
                <a:cubicBezTo>
                  <a:pt x="1433" y="410"/>
                  <a:pt x="1433" y="410"/>
                  <a:pt x="1433" y="410"/>
                </a:cubicBezTo>
                <a:cubicBezTo>
                  <a:pt x="1432" y="410"/>
                  <a:pt x="1432" y="410"/>
                  <a:pt x="1432" y="410"/>
                </a:cubicBezTo>
                <a:cubicBezTo>
                  <a:pt x="1432" y="411"/>
                  <a:pt x="1432" y="411"/>
                  <a:pt x="1432" y="411"/>
                </a:cubicBezTo>
                <a:cubicBezTo>
                  <a:pt x="1430" y="412"/>
                  <a:pt x="1430" y="412"/>
                  <a:pt x="1430" y="412"/>
                </a:cubicBezTo>
                <a:cubicBezTo>
                  <a:pt x="1431" y="413"/>
                  <a:pt x="1431" y="413"/>
                  <a:pt x="1431" y="413"/>
                </a:cubicBezTo>
                <a:cubicBezTo>
                  <a:pt x="1433" y="413"/>
                  <a:pt x="1433" y="413"/>
                  <a:pt x="1433" y="413"/>
                </a:cubicBezTo>
                <a:cubicBezTo>
                  <a:pt x="1432" y="414"/>
                  <a:pt x="1432" y="414"/>
                  <a:pt x="1432" y="414"/>
                </a:cubicBezTo>
                <a:cubicBezTo>
                  <a:pt x="1434" y="413"/>
                  <a:pt x="1434" y="413"/>
                  <a:pt x="1434" y="413"/>
                </a:cubicBezTo>
                <a:cubicBezTo>
                  <a:pt x="1435" y="413"/>
                  <a:pt x="1435" y="413"/>
                  <a:pt x="1435" y="413"/>
                </a:cubicBezTo>
                <a:cubicBezTo>
                  <a:pt x="1433" y="416"/>
                  <a:pt x="1433" y="416"/>
                  <a:pt x="1433" y="416"/>
                </a:cubicBezTo>
                <a:cubicBezTo>
                  <a:pt x="1430" y="417"/>
                  <a:pt x="1430" y="417"/>
                  <a:pt x="1430" y="417"/>
                </a:cubicBezTo>
                <a:cubicBezTo>
                  <a:pt x="1431" y="418"/>
                  <a:pt x="1431" y="418"/>
                  <a:pt x="1431" y="418"/>
                </a:cubicBezTo>
                <a:cubicBezTo>
                  <a:pt x="1428" y="418"/>
                  <a:pt x="1428" y="418"/>
                  <a:pt x="1428" y="418"/>
                </a:cubicBezTo>
                <a:cubicBezTo>
                  <a:pt x="1427" y="418"/>
                  <a:pt x="1427" y="418"/>
                  <a:pt x="1427" y="418"/>
                </a:cubicBezTo>
                <a:cubicBezTo>
                  <a:pt x="1426" y="419"/>
                  <a:pt x="1426" y="419"/>
                  <a:pt x="1426" y="419"/>
                </a:cubicBezTo>
                <a:cubicBezTo>
                  <a:pt x="1425" y="417"/>
                  <a:pt x="1425" y="417"/>
                  <a:pt x="1425" y="417"/>
                </a:cubicBezTo>
                <a:cubicBezTo>
                  <a:pt x="1420" y="417"/>
                  <a:pt x="1420" y="417"/>
                  <a:pt x="1420" y="417"/>
                </a:cubicBezTo>
                <a:cubicBezTo>
                  <a:pt x="1420" y="417"/>
                  <a:pt x="1420" y="417"/>
                  <a:pt x="1420" y="417"/>
                </a:cubicBezTo>
                <a:cubicBezTo>
                  <a:pt x="1418" y="417"/>
                  <a:pt x="1418" y="417"/>
                  <a:pt x="1418" y="417"/>
                </a:cubicBezTo>
                <a:cubicBezTo>
                  <a:pt x="1417" y="419"/>
                  <a:pt x="1417" y="419"/>
                  <a:pt x="1417" y="419"/>
                </a:cubicBezTo>
                <a:cubicBezTo>
                  <a:pt x="1419" y="418"/>
                  <a:pt x="1419" y="418"/>
                  <a:pt x="1419" y="418"/>
                </a:cubicBezTo>
                <a:cubicBezTo>
                  <a:pt x="1419" y="420"/>
                  <a:pt x="1419" y="420"/>
                  <a:pt x="1419" y="420"/>
                </a:cubicBezTo>
                <a:cubicBezTo>
                  <a:pt x="1420" y="420"/>
                  <a:pt x="1420" y="420"/>
                  <a:pt x="1420" y="420"/>
                </a:cubicBezTo>
                <a:cubicBezTo>
                  <a:pt x="1420" y="422"/>
                  <a:pt x="1420" y="422"/>
                  <a:pt x="1420" y="422"/>
                </a:cubicBezTo>
                <a:cubicBezTo>
                  <a:pt x="1419" y="422"/>
                  <a:pt x="1419" y="422"/>
                  <a:pt x="1419" y="422"/>
                </a:cubicBezTo>
                <a:cubicBezTo>
                  <a:pt x="1419" y="421"/>
                  <a:pt x="1419" y="421"/>
                  <a:pt x="1419" y="421"/>
                </a:cubicBezTo>
                <a:cubicBezTo>
                  <a:pt x="1416" y="421"/>
                  <a:pt x="1416" y="421"/>
                  <a:pt x="1416" y="421"/>
                </a:cubicBezTo>
                <a:cubicBezTo>
                  <a:pt x="1419" y="423"/>
                  <a:pt x="1419" y="423"/>
                  <a:pt x="1419" y="423"/>
                </a:cubicBezTo>
                <a:cubicBezTo>
                  <a:pt x="1421" y="423"/>
                  <a:pt x="1421" y="423"/>
                  <a:pt x="1421" y="423"/>
                </a:cubicBezTo>
                <a:cubicBezTo>
                  <a:pt x="1422" y="424"/>
                  <a:pt x="1422" y="424"/>
                  <a:pt x="1422" y="424"/>
                </a:cubicBezTo>
                <a:cubicBezTo>
                  <a:pt x="1419" y="425"/>
                  <a:pt x="1419" y="425"/>
                  <a:pt x="1419" y="425"/>
                </a:cubicBezTo>
                <a:cubicBezTo>
                  <a:pt x="1419" y="426"/>
                  <a:pt x="1419" y="426"/>
                  <a:pt x="1419" y="426"/>
                </a:cubicBezTo>
                <a:cubicBezTo>
                  <a:pt x="1420" y="427"/>
                  <a:pt x="1420" y="427"/>
                  <a:pt x="1420" y="427"/>
                </a:cubicBezTo>
                <a:cubicBezTo>
                  <a:pt x="1417" y="427"/>
                  <a:pt x="1417" y="427"/>
                  <a:pt x="1417" y="427"/>
                </a:cubicBezTo>
                <a:cubicBezTo>
                  <a:pt x="1417" y="429"/>
                  <a:pt x="1417" y="429"/>
                  <a:pt x="1417" y="429"/>
                </a:cubicBezTo>
                <a:cubicBezTo>
                  <a:pt x="1416" y="429"/>
                  <a:pt x="1416" y="429"/>
                  <a:pt x="1416" y="429"/>
                </a:cubicBezTo>
                <a:cubicBezTo>
                  <a:pt x="1418" y="430"/>
                  <a:pt x="1418" y="430"/>
                  <a:pt x="1418" y="430"/>
                </a:cubicBezTo>
                <a:cubicBezTo>
                  <a:pt x="1419" y="429"/>
                  <a:pt x="1419" y="429"/>
                  <a:pt x="1419" y="429"/>
                </a:cubicBezTo>
                <a:cubicBezTo>
                  <a:pt x="1418" y="430"/>
                  <a:pt x="1418" y="430"/>
                  <a:pt x="1418" y="430"/>
                </a:cubicBezTo>
                <a:cubicBezTo>
                  <a:pt x="1421" y="430"/>
                  <a:pt x="1421" y="430"/>
                  <a:pt x="1421" y="430"/>
                </a:cubicBezTo>
                <a:cubicBezTo>
                  <a:pt x="1421" y="432"/>
                  <a:pt x="1421" y="432"/>
                  <a:pt x="1421" y="432"/>
                </a:cubicBezTo>
                <a:cubicBezTo>
                  <a:pt x="1427" y="432"/>
                  <a:pt x="1427" y="432"/>
                  <a:pt x="1427" y="432"/>
                </a:cubicBezTo>
                <a:cubicBezTo>
                  <a:pt x="1425" y="434"/>
                  <a:pt x="1425" y="434"/>
                  <a:pt x="1425" y="434"/>
                </a:cubicBezTo>
                <a:cubicBezTo>
                  <a:pt x="1424" y="433"/>
                  <a:pt x="1424" y="433"/>
                  <a:pt x="1424" y="433"/>
                </a:cubicBezTo>
                <a:cubicBezTo>
                  <a:pt x="1422" y="437"/>
                  <a:pt x="1422" y="437"/>
                  <a:pt x="1422" y="437"/>
                </a:cubicBezTo>
                <a:cubicBezTo>
                  <a:pt x="1423" y="437"/>
                  <a:pt x="1423" y="437"/>
                  <a:pt x="1423" y="437"/>
                </a:cubicBezTo>
                <a:cubicBezTo>
                  <a:pt x="1421" y="439"/>
                  <a:pt x="1421" y="439"/>
                  <a:pt x="1421" y="439"/>
                </a:cubicBezTo>
                <a:cubicBezTo>
                  <a:pt x="1417" y="441"/>
                  <a:pt x="1417" y="441"/>
                  <a:pt x="1417" y="441"/>
                </a:cubicBezTo>
                <a:cubicBezTo>
                  <a:pt x="1419" y="441"/>
                  <a:pt x="1419" y="441"/>
                  <a:pt x="1419" y="441"/>
                </a:cubicBezTo>
                <a:cubicBezTo>
                  <a:pt x="1421" y="440"/>
                  <a:pt x="1421" y="440"/>
                  <a:pt x="1421" y="440"/>
                </a:cubicBezTo>
                <a:cubicBezTo>
                  <a:pt x="1422" y="441"/>
                  <a:pt x="1422" y="441"/>
                  <a:pt x="1422" y="441"/>
                </a:cubicBezTo>
                <a:cubicBezTo>
                  <a:pt x="1424" y="441"/>
                  <a:pt x="1424" y="441"/>
                  <a:pt x="1424" y="441"/>
                </a:cubicBezTo>
                <a:cubicBezTo>
                  <a:pt x="1426" y="439"/>
                  <a:pt x="1426" y="439"/>
                  <a:pt x="1426" y="439"/>
                </a:cubicBezTo>
                <a:cubicBezTo>
                  <a:pt x="1426" y="440"/>
                  <a:pt x="1426" y="440"/>
                  <a:pt x="1426" y="440"/>
                </a:cubicBezTo>
                <a:cubicBezTo>
                  <a:pt x="1428" y="440"/>
                  <a:pt x="1428" y="440"/>
                  <a:pt x="1428" y="440"/>
                </a:cubicBezTo>
                <a:cubicBezTo>
                  <a:pt x="1424" y="441"/>
                  <a:pt x="1424" y="441"/>
                  <a:pt x="1424" y="441"/>
                </a:cubicBezTo>
                <a:cubicBezTo>
                  <a:pt x="1420" y="442"/>
                  <a:pt x="1420" y="442"/>
                  <a:pt x="1420" y="442"/>
                </a:cubicBezTo>
                <a:cubicBezTo>
                  <a:pt x="1420" y="443"/>
                  <a:pt x="1420" y="443"/>
                  <a:pt x="1420" y="443"/>
                </a:cubicBezTo>
                <a:cubicBezTo>
                  <a:pt x="1417" y="444"/>
                  <a:pt x="1417" y="444"/>
                  <a:pt x="1417" y="444"/>
                </a:cubicBezTo>
                <a:cubicBezTo>
                  <a:pt x="1418" y="445"/>
                  <a:pt x="1418" y="445"/>
                  <a:pt x="1418" y="445"/>
                </a:cubicBezTo>
                <a:cubicBezTo>
                  <a:pt x="1418" y="446"/>
                  <a:pt x="1418" y="446"/>
                  <a:pt x="1418" y="446"/>
                </a:cubicBezTo>
                <a:cubicBezTo>
                  <a:pt x="1419" y="446"/>
                  <a:pt x="1419" y="446"/>
                  <a:pt x="1419" y="446"/>
                </a:cubicBezTo>
                <a:cubicBezTo>
                  <a:pt x="1417" y="446"/>
                  <a:pt x="1417" y="446"/>
                  <a:pt x="1417" y="446"/>
                </a:cubicBezTo>
                <a:cubicBezTo>
                  <a:pt x="1416" y="445"/>
                  <a:pt x="1416" y="445"/>
                  <a:pt x="1416" y="445"/>
                </a:cubicBezTo>
                <a:cubicBezTo>
                  <a:pt x="1415" y="446"/>
                  <a:pt x="1415" y="446"/>
                  <a:pt x="1415" y="446"/>
                </a:cubicBezTo>
                <a:cubicBezTo>
                  <a:pt x="1415" y="445"/>
                  <a:pt x="1415" y="445"/>
                  <a:pt x="1415" y="445"/>
                </a:cubicBezTo>
                <a:cubicBezTo>
                  <a:pt x="1412" y="447"/>
                  <a:pt x="1412" y="447"/>
                  <a:pt x="1412" y="447"/>
                </a:cubicBezTo>
                <a:cubicBezTo>
                  <a:pt x="1412" y="447"/>
                  <a:pt x="1412" y="447"/>
                  <a:pt x="1412" y="447"/>
                </a:cubicBezTo>
                <a:lnTo>
                  <a:pt x="1418" y="447"/>
                </a:lnTo>
                <a:close/>
                <a:moveTo>
                  <a:pt x="2522" y="932"/>
                </a:moveTo>
                <a:cubicBezTo>
                  <a:pt x="2523" y="933"/>
                  <a:pt x="2523" y="933"/>
                  <a:pt x="2523" y="933"/>
                </a:cubicBezTo>
                <a:cubicBezTo>
                  <a:pt x="2524" y="932"/>
                  <a:pt x="2524" y="932"/>
                  <a:pt x="2524" y="932"/>
                </a:cubicBezTo>
                <a:lnTo>
                  <a:pt x="2522" y="932"/>
                </a:lnTo>
                <a:close/>
                <a:moveTo>
                  <a:pt x="1445" y="372"/>
                </a:moveTo>
                <a:cubicBezTo>
                  <a:pt x="1445" y="371"/>
                  <a:pt x="1445" y="371"/>
                  <a:pt x="1445" y="371"/>
                </a:cubicBezTo>
                <a:cubicBezTo>
                  <a:pt x="1443" y="371"/>
                  <a:pt x="1443" y="371"/>
                  <a:pt x="1443" y="371"/>
                </a:cubicBezTo>
                <a:cubicBezTo>
                  <a:pt x="1442" y="371"/>
                  <a:pt x="1442" y="371"/>
                  <a:pt x="1442" y="371"/>
                </a:cubicBezTo>
                <a:cubicBezTo>
                  <a:pt x="1443" y="373"/>
                  <a:pt x="1443" y="373"/>
                  <a:pt x="1443" y="373"/>
                </a:cubicBezTo>
                <a:lnTo>
                  <a:pt x="1445" y="372"/>
                </a:lnTo>
                <a:close/>
                <a:moveTo>
                  <a:pt x="2525" y="937"/>
                </a:moveTo>
                <a:cubicBezTo>
                  <a:pt x="2525" y="935"/>
                  <a:pt x="2525" y="935"/>
                  <a:pt x="2525" y="935"/>
                </a:cubicBezTo>
                <a:cubicBezTo>
                  <a:pt x="2524" y="934"/>
                  <a:pt x="2524" y="934"/>
                  <a:pt x="2524" y="934"/>
                </a:cubicBezTo>
                <a:cubicBezTo>
                  <a:pt x="2523" y="935"/>
                  <a:pt x="2523" y="935"/>
                  <a:pt x="2523" y="935"/>
                </a:cubicBezTo>
                <a:cubicBezTo>
                  <a:pt x="2523" y="936"/>
                  <a:pt x="2523" y="936"/>
                  <a:pt x="2523" y="936"/>
                </a:cubicBezTo>
                <a:lnTo>
                  <a:pt x="2525" y="937"/>
                </a:lnTo>
                <a:close/>
                <a:moveTo>
                  <a:pt x="1444" y="375"/>
                </a:moveTo>
                <a:cubicBezTo>
                  <a:pt x="1443" y="375"/>
                  <a:pt x="1443" y="375"/>
                  <a:pt x="1443" y="375"/>
                </a:cubicBezTo>
                <a:cubicBezTo>
                  <a:pt x="1443" y="376"/>
                  <a:pt x="1443" y="376"/>
                  <a:pt x="1443" y="376"/>
                </a:cubicBezTo>
                <a:cubicBezTo>
                  <a:pt x="1443" y="377"/>
                  <a:pt x="1443" y="377"/>
                  <a:pt x="1443" y="377"/>
                </a:cubicBezTo>
                <a:cubicBezTo>
                  <a:pt x="1443" y="379"/>
                  <a:pt x="1443" y="379"/>
                  <a:pt x="1443" y="379"/>
                </a:cubicBezTo>
                <a:cubicBezTo>
                  <a:pt x="1444" y="379"/>
                  <a:pt x="1444" y="379"/>
                  <a:pt x="1444" y="379"/>
                </a:cubicBezTo>
                <a:cubicBezTo>
                  <a:pt x="1444" y="377"/>
                  <a:pt x="1444" y="377"/>
                  <a:pt x="1444" y="377"/>
                </a:cubicBezTo>
                <a:cubicBezTo>
                  <a:pt x="1444" y="376"/>
                  <a:pt x="1444" y="376"/>
                  <a:pt x="1444" y="376"/>
                </a:cubicBezTo>
                <a:lnTo>
                  <a:pt x="1444" y="375"/>
                </a:lnTo>
                <a:close/>
                <a:moveTo>
                  <a:pt x="2544" y="908"/>
                </a:moveTo>
                <a:cubicBezTo>
                  <a:pt x="2545" y="910"/>
                  <a:pt x="2545" y="910"/>
                  <a:pt x="2545" y="910"/>
                </a:cubicBezTo>
                <a:cubicBezTo>
                  <a:pt x="2546" y="909"/>
                  <a:pt x="2546" y="909"/>
                  <a:pt x="2546" y="909"/>
                </a:cubicBezTo>
                <a:cubicBezTo>
                  <a:pt x="2544" y="907"/>
                  <a:pt x="2544" y="907"/>
                  <a:pt x="2544" y="907"/>
                </a:cubicBezTo>
                <a:lnTo>
                  <a:pt x="2544" y="908"/>
                </a:lnTo>
                <a:close/>
                <a:moveTo>
                  <a:pt x="1476" y="352"/>
                </a:moveTo>
                <a:cubicBezTo>
                  <a:pt x="1476" y="353"/>
                  <a:pt x="1476" y="353"/>
                  <a:pt x="1476" y="353"/>
                </a:cubicBezTo>
                <a:cubicBezTo>
                  <a:pt x="1478" y="353"/>
                  <a:pt x="1478" y="353"/>
                  <a:pt x="1478" y="353"/>
                </a:cubicBezTo>
                <a:cubicBezTo>
                  <a:pt x="1479" y="354"/>
                  <a:pt x="1479" y="354"/>
                  <a:pt x="1479" y="354"/>
                </a:cubicBezTo>
                <a:cubicBezTo>
                  <a:pt x="1479" y="352"/>
                  <a:pt x="1479" y="352"/>
                  <a:pt x="1479" y="352"/>
                </a:cubicBezTo>
                <a:cubicBezTo>
                  <a:pt x="1477" y="353"/>
                  <a:pt x="1477" y="353"/>
                  <a:pt x="1477" y="353"/>
                </a:cubicBezTo>
                <a:cubicBezTo>
                  <a:pt x="1478" y="352"/>
                  <a:pt x="1478" y="352"/>
                  <a:pt x="1478" y="352"/>
                </a:cubicBezTo>
                <a:cubicBezTo>
                  <a:pt x="1476" y="351"/>
                  <a:pt x="1476" y="351"/>
                  <a:pt x="1476" y="351"/>
                </a:cubicBezTo>
                <a:cubicBezTo>
                  <a:pt x="1475" y="351"/>
                  <a:pt x="1475" y="351"/>
                  <a:pt x="1475" y="351"/>
                </a:cubicBezTo>
                <a:cubicBezTo>
                  <a:pt x="1475" y="353"/>
                  <a:pt x="1475" y="353"/>
                  <a:pt x="1475" y="353"/>
                </a:cubicBezTo>
                <a:cubicBezTo>
                  <a:pt x="1476" y="353"/>
                  <a:pt x="1476" y="353"/>
                  <a:pt x="1476" y="353"/>
                </a:cubicBezTo>
                <a:lnTo>
                  <a:pt x="1476" y="352"/>
                </a:lnTo>
                <a:close/>
                <a:moveTo>
                  <a:pt x="1456" y="373"/>
                </a:moveTo>
                <a:cubicBezTo>
                  <a:pt x="1456" y="375"/>
                  <a:pt x="1456" y="375"/>
                  <a:pt x="1456" y="375"/>
                </a:cubicBezTo>
                <a:cubicBezTo>
                  <a:pt x="1456" y="376"/>
                  <a:pt x="1456" y="376"/>
                  <a:pt x="1456" y="376"/>
                </a:cubicBezTo>
                <a:cubicBezTo>
                  <a:pt x="1458" y="375"/>
                  <a:pt x="1458" y="375"/>
                  <a:pt x="1458" y="375"/>
                </a:cubicBezTo>
                <a:cubicBezTo>
                  <a:pt x="1457" y="376"/>
                  <a:pt x="1457" y="376"/>
                  <a:pt x="1457" y="376"/>
                </a:cubicBezTo>
                <a:cubicBezTo>
                  <a:pt x="1457" y="377"/>
                  <a:pt x="1457" y="377"/>
                  <a:pt x="1457" y="377"/>
                </a:cubicBezTo>
                <a:cubicBezTo>
                  <a:pt x="1457" y="377"/>
                  <a:pt x="1457" y="377"/>
                  <a:pt x="1457" y="377"/>
                </a:cubicBezTo>
                <a:cubicBezTo>
                  <a:pt x="1459" y="376"/>
                  <a:pt x="1459" y="376"/>
                  <a:pt x="1459" y="376"/>
                </a:cubicBezTo>
                <a:cubicBezTo>
                  <a:pt x="1458" y="377"/>
                  <a:pt x="1458" y="377"/>
                  <a:pt x="1458" y="377"/>
                </a:cubicBezTo>
                <a:cubicBezTo>
                  <a:pt x="1459" y="378"/>
                  <a:pt x="1459" y="378"/>
                  <a:pt x="1459" y="378"/>
                </a:cubicBezTo>
                <a:cubicBezTo>
                  <a:pt x="1458" y="377"/>
                  <a:pt x="1458" y="377"/>
                  <a:pt x="1458" y="377"/>
                </a:cubicBezTo>
                <a:cubicBezTo>
                  <a:pt x="1457" y="377"/>
                  <a:pt x="1457" y="377"/>
                  <a:pt x="1457" y="377"/>
                </a:cubicBezTo>
                <a:cubicBezTo>
                  <a:pt x="1457" y="378"/>
                  <a:pt x="1457" y="378"/>
                  <a:pt x="1457" y="378"/>
                </a:cubicBezTo>
                <a:cubicBezTo>
                  <a:pt x="1458" y="379"/>
                  <a:pt x="1458" y="379"/>
                  <a:pt x="1458" y="379"/>
                </a:cubicBezTo>
                <a:cubicBezTo>
                  <a:pt x="1457" y="379"/>
                  <a:pt x="1457" y="379"/>
                  <a:pt x="1457" y="379"/>
                </a:cubicBezTo>
                <a:cubicBezTo>
                  <a:pt x="1456" y="380"/>
                  <a:pt x="1456" y="380"/>
                  <a:pt x="1456" y="380"/>
                </a:cubicBezTo>
                <a:cubicBezTo>
                  <a:pt x="1457" y="380"/>
                  <a:pt x="1457" y="380"/>
                  <a:pt x="1457" y="380"/>
                </a:cubicBezTo>
                <a:cubicBezTo>
                  <a:pt x="1457" y="381"/>
                  <a:pt x="1457" y="381"/>
                  <a:pt x="1457" y="381"/>
                </a:cubicBezTo>
                <a:cubicBezTo>
                  <a:pt x="1456" y="381"/>
                  <a:pt x="1456" y="381"/>
                  <a:pt x="1456" y="381"/>
                </a:cubicBezTo>
                <a:cubicBezTo>
                  <a:pt x="1455" y="382"/>
                  <a:pt x="1455" y="382"/>
                  <a:pt x="1455" y="382"/>
                </a:cubicBezTo>
                <a:cubicBezTo>
                  <a:pt x="1456" y="382"/>
                  <a:pt x="1456" y="382"/>
                  <a:pt x="1456" y="382"/>
                </a:cubicBezTo>
                <a:cubicBezTo>
                  <a:pt x="1456" y="383"/>
                  <a:pt x="1456" y="383"/>
                  <a:pt x="1456" y="383"/>
                </a:cubicBezTo>
                <a:cubicBezTo>
                  <a:pt x="1455" y="384"/>
                  <a:pt x="1455" y="384"/>
                  <a:pt x="1455" y="384"/>
                </a:cubicBezTo>
                <a:cubicBezTo>
                  <a:pt x="1453" y="384"/>
                  <a:pt x="1453" y="384"/>
                  <a:pt x="1453" y="384"/>
                </a:cubicBezTo>
                <a:cubicBezTo>
                  <a:pt x="1452" y="385"/>
                  <a:pt x="1452" y="385"/>
                  <a:pt x="1452" y="385"/>
                </a:cubicBezTo>
                <a:cubicBezTo>
                  <a:pt x="1453" y="385"/>
                  <a:pt x="1453" y="385"/>
                  <a:pt x="1453" y="385"/>
                </a:cubicBezTo>
                <a:cubicBezTo>
                  <a:pt x="1454" y="385"/>
                  <a:pt x="1454" y="385"/>
                  <a:pt x="1454" y="385"/>
                </a:cubicBezTo>
                <a:cubicBezTo>
                  <a:pt x="1455" y="385"/>
                  <a:pt x="1455" y="385"/>
                  <a:pt x="1455" y="385"/>
                </a:cubicBezTo>
                <a:cubicBezTo>
                  <a:pt x="1455" y="386"/>
                  <a:pt x="1455" y="386"/>
                  <a:pt x="1455" y="386"/>
                </a:cubicBezTo>
                <a:cubicBezTo>
                  <a:pt x="1454" y="386"/>
                  <a:pt x="1454" y="386"/>
                  <a:pt x="1454" y="386"/>
                </a:cubicBezTo>
                <a:cubicBezTo>
                  <a:pt x="1456" y="387"/>
                  <a:pt x="1456" y="387"/>
                  <a:pt x="1456" y="387"/>
                </a:cubicBezTo>
                <a:cubicBezTo>
                  <a:pt x="1456" y="387"/>
                  <a:pt x="1456" y="387"/>
                  <a:pt x="1456" y="387"/>
                </a:cubicBezTo>
                <a:cubicBezTo>
                  <a:pt x="1457" y="388"/>
                  <a:pt x="1457" y="388"/>
                  <a:pt x="1457" y="388"/>
                </a:cubicBezTo>
                <a:cubicBezTo>
                  <a:pt x="1461" y="384"/>
                  <a:pt x="1461" y="384"/>
                  <a:pt x="1461" y="384"/>
                </a:cubicBezTo>
                <a:cubicBezTo>
                  <a:pt x="1460" y="385"/>
                  <a:pt x="1460" y="385"/>
                  <a:pt x="1460" y="385"/>
                </a:cubicBezTo>
                <a:cubicBezTo>
                  <a:pt x="1461" y="385"/>
                  <a:pt x="1461" y="385"/>
                  <a:pt x="1461" y="385"/>
                </a:cubicBezTo>
                <a:cubicBezTo>
                  <a:pt x="1460" y="386"/>
                  <a:pt x="1460" y="386"/>
                  <a:pt x="1460" y="386"/>
                </a:cubicBezTo>
                <a:cubicBezTo>
                  <a:pt x="1459" y="388"/>
                  <a:pt x="1459" y="388"/>
                  <a:pt x="1459" y="388"/>
                </a:cubicBezTo>
                <a:cubicBezTo>
                  <a:pt x="1459" y="389"/>
                  <a:pt x="1459" y="389"/>
                  <a:pt x="1459" y="389"/>
                </a:cubicBezTo>
                <a:cubicBezTo>
                  <a:pt x="1457" y="391"/>
                  <a:pt x="1457" y="391"/>
                  <a:pt x="1457" y="391"/>
                </a:cubicBezTo>
                <a:cubicBezTo>
                  <a:pt x="1458" y="391"/>
                  <a:pt x="1458" y="391"/>
                  <a:pt x="1458" y="391"/>
                </a:cubicBezTo>
                <a:cubicBezTo>
                  <a:pt x="1457" y="394"/>
                  <a:pt x="1457" y="394"/>
                  <a:pt x="1457" y="394"/>
                </a:cubicBezTo>
                <a:cubicBezTo>
                  <a:pt x="1457" y="396"/>
                  <a:pt x="1457" y="396"/>
                  <a:pt x="1457" y="396"/>
                </a:cubicBezTo>
                <a:cubicBezTo>
                  <a:pt x="1456" y="397"/>
                  <a:pt x="1456" y="397"/>
                  <a:pt x="1456" y="397"/>
                </a:cubicBezTo>
                <a:cubicBezTo>
                  <a:pt x="1457" y="398"/>
                  <a:pt x="1457" y="398"/>
                  <a:pt x="1457" y="398"/>
                </a:cubicBezTo>
                <a:cubicBezTo>
                  <a:pt x="1458" y="398"/>
                  <a:pt x="1458" y="398"/>
                  <a:pt x="1458" y="398"/>
                </a:cubicBezTo>
                <a:cubicBezTo>
                  <a:pt x="1456" y="400"/>
                  <a:pt x="1456" y="400"/>
                  <a:pt x="1456" y="400"/>
                </a:cubicBezTo>
                <a:cubicBezTo>
                  <a:pt x="1456" y="403"/>
                  <a:pt x="1456" y="403"/>
                  <a:pt x="1456" y="403"/>
                </a:cubicBezTo>
                <a:cubicBezTo>
                  <a:pt x="1455" y="404"/>
                  <a:pt x="1455" y="404"/>
                  <a:pt x="1455" y="404"/>
                </a:cubicBezTo>
                <a:cubicBezTo>
                  <a:pt x="1455" y="404"/>
                  <a:pt x="1455" y="404"/>
                  <a:pt x="1455" y="404"/>
                </a:cubicBezTo>
                <a:cubicBezTo>
                  <a:pt x="1457" y="404"/>
                  <a:pt x="1457" y="404"/>
                  <a:pt x="1457" y="404"/>
                </a:cubicBezTo>
                <a:cubicBezTo>
                  <a:pt x="1457" y="403"/>
                  <a:pt x="1457" y="403"/>
                  <a:pt x="1457" y="403"/>
                </a:cubicBezTo>
                <a:cubicBezTo>
                  <a:pt x="1458" y="401"/>
                  <a:pt x="1458" y="401"/>
                  <a:pt x="1458" y="401"/>
                </a:cubicBezTo>
                <a:cubicBezTo>
                  <a:pt x="1458" y="399"/>
                  <a:pt x="1458" y="399"/>
                  <a:pt x="1458" y="399"/>
                </a:cubicBezTo>
                <a:cubicBezTo>
                  <a:pt x="1459" y="398"/>
                  <a:pt x="1459" y="398"/>
                  <a:pt x="1459" y="398"/>
                </a:cubicBezTo>
                <a:cubicBezTo>
                  <a:pt x="1458" y="394"/>
                  <a:pt x="1458" y="394"/>
                  <a:pt x="1458" y="394"/>
                </a:cubicBezTo>
                <a:cubicBezTo>
                  <a:pt x="1459" y="394"/>
                  <a:pt x="1459" y="394"/>
                  <a:pt x="1459" y="394"/>
                </a:cubicBezTo>
                <a:cubicBezTo>
                  <a:pt x="1462" y="391"/>
                  <a:pt x="1462" y="391"/>
                  <a:pt x="1462" y="391"/>
                </a:cubicBezTo>
                <a:cubicBezTo>
                  <a:pt x="1460" y="394"/>
                  <a:pt x="1460" y="394"/>
                  <a:pt x="1460" y="394"/>
                </a:cubicBezTo>
                <a:cubicBezTo>
                  <a:pt x="1459" y="396"/>
                  <a:pt x="1459" y="396"/>
                  <a:pt x="1459" y="396"/>
                </a:cubicBezTo>
                <a:cubicBezTo>
                  <a:pt x="1460" y="397"/>
                  <a:pt x="1460" y="397"/>
                  <a:pt x="1460" y="397"/>
                </a:cubicBezTo>
                <a:cubicBezTo>
                  <a:pt x="1460" y="396"/>
                  <a:pt x="1460" y="396"/>
                  <a:pt x="1460" y="396"/>
                </a:cubicBezTo>
                <a:cubicBezTo>
                  <a:pt x="1462" y="395"/>
                  <a:pt x="1462" y="395"/>
                  <a:pt x="1462" y="395"/>
                </a:cubicBezTo>
                <a:cubicBezTo>
                  <a:pt x="1462" y="397"/>
                  <a:pt x="1462" y="397"/>
                  <a:pt x="1462" y="397"/>
                </a:cubicBezTo>
                <a:cubicBezTo>
                  <a:pt x="1463" y="394"/>
                  <a:pt x="1463" y="394"/>
                  <a:pt x="1463" y="394"/>
                </a:cubicBezTo>
                <a:cubicBezTo>
                  <a:pt x="1463" y="393"/>
                  <a:pt x="1463" y="393"/>
                  <a:pt x="1463" y="393"/>
                </a:cubicBezTo>
                <a:cubicBezTo>
                  <a:pt x="1464" y="392"/>
                  <a:pt x="1464" y="392"/>
                  <a:pt x="1464" y="392"/>
                </a:cubicBezTo>
                <a:cubicBezTo>
                  <a:pt x="1464" y="394"/>
                  <a:pt x="1464" y="394"/>
                  <a:pt x="1464" y="394"/>
                </a:cubicBezTo>
                <a:cubicBezTo>
                  <a:pt x="1466" y="396"/>
                  <a:pt x="1466" y="396"/>
                  <a:pt x="1466" y="396"/>
                </a:cubicBezTo>
                <a:cubicBezTo>
                  <a:pt x="1464" y="395"/>
                  <a:pt x="1464" y="395"/>
                  <a:pt x="1464" y="395"/>
                </a:cubicBezTo>
                <a:cubicBezTo>
                  <a:pt x="1463" y="398"/>
                  <a:pt x="1463" y="398"/>
                  <a:pt x="1463" y="398"/>
                </a:cubicBezTo>
                <a:cubicBezTo>
                  <a:pt x="1464" y="400"/>
                  <a:pt x="1464" y="400"/>
                  <a:pt x="1464" y="400"/>
                </a:cubicBezTo>
                <a:cubicBezTo>
                  <a:pt x="1465" y="400"/>
                  <a:pt x="1465" y="400"/>
                  <a:pt x="1465" y="400"/>
                </a:cubicBezTo>
                <a:cubicBezTo>
                  <a:pt x="1465" y="402"/>
                  <a:pt x="1465" y="402"/>
                  <a:pt x="1465" y="402"/>
                </a:cubicBezTo>
                <a:cubicBezTo>
                  <a:pt x="1464" y="404"/>
                  <a:pt x="1464" y="404"/>
                  <a:pt x="1464" y="404"/>
                </a:cubicBezTo>
                <a:cubicBezTo>
                  <a:pt x="1462" y="408"/>
                  <a:pt x="1462" y="408"/>
                  <a:pt x="1462" y="408"/>
                </a:cubicBezTo>
                <a:cubicBezTo>
                  <a:pt x="1462" y="410"/>
                  <a:pt x="1462" y="410"/>
                  <a:pt x="1462" y="410"/>
                </a:cubicBezTo>
                <a:cubicBezTo>
                  <a:pt x="1461" y="409"/>
                  <a:pt x="1461" y="409"/>
                  <a:pt x="1461" y="409"/>
                </a:cubicBezTo>
                <a:cubicBezTo>
                  <a:pt x="1461" y="411"/>
                  <a:pt x="1461" y="411"/>
                  <a:pt x="1461" y="411"/>
                </a:cubicBezTo>
                <a:cubicBezTo>
                  <a:pt x="1463" y="414"/>
                  <a:pt x="1463" y="414"/>
                  <a:pt x="1463" y="414"/>
                </a:cubicBezTo>
                <a:cubicBezTo>
                  <a:pt x="1462" y="411"/>
                  <a:pt x="1462" y="411"/>
                  <a:pt x="1462" y="411"/>
                </a:cubicBezTo>
                <a:cubicBezTo>
                  <a:pt x="1464" y="411"/>
                  <a:pt x="1464" y="411"/>
                  <a:pt x="1464" y="411"/>
                </a:cubicBezTo>
                <a:cubicBezTo>
                  <a:pt x="1467" y="414"/>
                  <a:pt x="1467" y="414"/>
                  <a:pt x="1467" y="414"/>
                </a:cubicBezTo>
                <a:cubicBezTo>
                  <a:pt x="1467" y="412"/>
                  <a:pt x="1467" y="412"/>
                  <a:pt x="1467" y="412"/>
                </a:cubicBezTo>
                <a:cubicBezTo>
                  <a:pt x="1466" y="410"/>
                  <a:pt x="1466" y="410"/>
                  <a:pt x="1466" y="410"/>
                </a:cubicBezTo>
                <a:cubicBezTo>
                  <a:pt x="1467" y="410"/>
                  <a:pt x="1467" y="410"/>
                  <a:pt x="1467" y="410"/>
                </a:cubicBezTo>
                <a:cubicBezTo>
                  <a:pt x="1470" y="412"/>
                  <a:pt x="1470" y="412"/>
                  <a:pt x="1470" y="412"/>
                </a:cubicBezTo>
                <a:cubicBezTo>
                  <a:pt x="1472" y="412"/>
                  <a:pt x="1472" y="412"/>
                  <a:pt x="1472" y="412"/>
                </a:cubicBezTo>
                <a:cubicBezTo>
                  <a:pt x="1472" y="411"/>
                  <a:pt x="1472" y="411"/>
                  <a:pt x="1472" y="411"/>
                </a:cubicBezTo>
                <a:cubicBezTo>
                  <a:pt x="1474" y="411"/>
                  <a:pt x="1474" y="411"/>
                  <a:pt x="1474" y="411"/>
                </a:cubicBezTo>
                <a:cubicBezTo>
                  <a:pt x="1474" y="409"/>
                  <a:pt x="1474" y="409"/>
                  <a:pt x="1474" y="409"/>
                </a:cubicBezTo>
                <a:cubicBezTo>
                  <a:pt x="1479" y="409"/>
                  <a:pt x="1479" y="409"/>
                  <a:pt x="1479" y="409"/>
                </a:cubicBezTo>
                <a:cubicBezTo>
                  <a:pt x="1476" y="410"/>
                  <a:pt x="1476" y="410"/>
                  <a:pt x="1476" y="410"/>
                </a:cubicBezTo>
                <a:cubicBezTo>
                  <a:pt x="1474" y="416"/>
                  <a:pt x="1474" y="416"/>
                  <a:pt x="1474" y="416"/>
                </a:cubicBezTo>
                <a:cubicBezTo>
                  <a:pt x="1476" y="420"/>
                  <a:pt x="1476" y="420"/>
                  <a:pt x="1476" y="420"/>
                </a:cubicBezTo>
                <a:cubicBezTo>
                  <a:pt x="1477" y="420"/>
                  <a:pt x="1477" y="420"/>
                  <a:pt x="1477" y="420"/>
                </a:cubicBezTo>
                <a:cubicBezTo>
                  <a:pt x="1477" y="422"/>
                  <a:pt x="1477" y="422"/>
                  <a:pt x="1477" y="422"/>
                </a:cubicBezTo>
                <a:cubicBezTo>
                  <a:pt x="1479" y="420"/>
                  <a:pt x="1479" y="420"/>
                  <a:pt x="1479" y="420"/>
                </a:cubicBezTo>
                <a:cubicBezTo>
                  <a:pt x="1481" y="420"/>
                  <a:pt x="1481" y="420"/>
                  <a:pt x="1481" y="420"/>
                </a:cubicBezTo>
                <a:cubicBezTo>
                  <a:pt x="1480" y="423"/>
                  <a:pt x="1480" y="423"/>
                  <a:pt x="1480" y="423"/>
                </a:cubicBezTo>
                <a:cubicBezTo>
                  <a:pt x="1481" y="423"/>
                  <a:pt x="1481" y="423"/>
                  <a:pt x="1481" y="423"/>
                </a:cubicBezTo>
                <a:cubicBezTo>
                  <a:pt x="1479" y="425"/>
                  <a:pt x="1479" y="425"/>
                  <a:pt x="1479" y="425"/>
                </a:cubicBezTo>
                <a:cubicBezTo>
                  <a:pt x="1480" y="427"/>
                  <a:pt x="1480" y="427"/>
                  <a:pt x="1480" y="427"/>
                </a:cubicBezTo>
                <a:cubicBezTo>
                  <a:pt x="1479" y="430"/>
                  <a:pt x="1479" y="430"/>
                  <a:pt x="1479" y="430"/>
                </a:cubicBezTo>
                <a:cubicBezTo>
                  <a:pt x="1480" y="431"/>
                  <a:pt x="1480" y="431"/>
                  <a:pt x="1480" y="431"/>
                </a:cubicBezTo>
                <a:cubicBezTo>
                  <a:pt x="1481" y="432"/>
                  <a:pt x="1481" y="432"/>
                  <a:pt x="1481" y="432"/>
                </a:cubicBezTo>
                <a:cubicBezTo>
                  <a:pt x="1482" y="433"/>
                  <a:pt x="1482" y="433"/>
                  <a:pt x="1482" y="433"/>
                </a:cubicBezTo>
                <a:cubicBezTo>
                  <a:pt x="1482" y="433"/>
                  <a:pt x="1482" y="433"/>
                  <a:pt x="1482" y="433"/>
                </a:cubicBezTo>
                <a:cubicBezTo>
                  <a:pt x="1480" y="433"/>
                  <a:pt x="1480" y="433"/>
                  <a:pt x="1480" y="433"/>
                </a:cubicBezTo>
                <a:cubicBezTo>
                  <a:pt x="1479" y="432"/>
                  <a:pt x="1479" y="432"/>
                  <a:pt x="1479" y="432"/>
                </a:cubicBezTo>
                <a:cubicBezTo>
                  <a:pt x="1478" y="432"/>
                  <a:pt x="1478" y="432"/>
                  <a:pt x="1478" y="432"/>
                </a:cubicBezTo>
                <a:cubicBezTo>
                  <a:pt x="1479" y="434"/>
                  <a:pt x="1479" y="434"/>
                  <a:pt x="1479" y="434"/>
                </a:cubicBezTo>
                <a:cubicBezTo>
                  <a:pt x="1480" y="434"/>
                  <a:pt x="1480" y="434"/>
                  <a:pt x="1480" y="434"/>
                </a:cubicBezTo>
                <a:cubicBezTo>
                  <a:pt x="1478" y="434"/>
                  <a:pt x="1478" y="434"/>
                  <a:pt x="1478" y="434"/>
                </a:cubicBezTo>
                <a:cubicBezTo>
                  <a:pt x="1477" y="433"/>
                  <a:pt x="1477" y="433"/>
                  <a:pt x="1477" y="433"/>
                </a:cubicBezTo>
                <a:cubicBezTo>
                  <a:pt x="1474" y="434"/>
                  <a:pt x="1474" y="434"/>
                  <a:pt x="1474" y="434"/>
                </a:cubicBezTo>
                <a:cubicBezTo>
                  <a:pt x="1472" y="433"/>
                  <a:pt x="1472" y="433"/>
                  <a:pt x="1472" y="433"/>
                </a:cubicBezTo>
                <a:cubicBezTo>
                  <a:pt x="1469" y="435"/>
                  <a:pt x="1469" y="435"/>
                  <a:pt x="1469" y="435"/>
                </a:cubicBezTo>
                <a:cubicBezTo>
                  <a:pt x="1467" y="437"/>
                  <a:pt x="1467" y="437"/>
                  <a:pt x="1467" y="437"/>
                </a:cubicBezTo>
                <a:cubicBezTo>
                  <a:pt x="1465" y="439"/>
                  <a:pt x="1465" y="439"/>
                  <a:pt x="1465" y="439"/>
                </a:cubicBezTo>
                <a:cubicBezTo>
                  <a:pt x="1464" y="440"/>
                  <a:pt x="1464" y="440"/>
                  <a:pt x="1464" y="440"/>
                </a:cubicBezTo>
                <a:cubicBezTo>
                  <a:pt x="1465" y="440"/>
                  <a:pt x="1465" y="440"/>
                  <a:pt x="1465" y="440"/>
                </a:cubicBezTo>
                <a:cubicBezTo>
                  <a:pt x="1466" y="440"/>
                  <a:pt x="1466" y="440"/>
                  <a:pt x="1466" y="440"/>
                </a:cubicBezTo>
                <a:cubicBezTo>
                  <a:pt x="1466" y="440"/>
                  <a:pt x="1466" y="440"/>
                  <a:pt x="1466" y="440"/>
                </a:cubicBezTo>
                <a:cubicBezTo>
                  <a:pt x="1470" y="439"/>
                  <a:pt x="1470" y="439"/>
                  <a:pt x="1470" y="439"/>
                </a:cubicBezTo>
                <a:cubicBezTo>
                  <a:pt x="1470" y="440"/>
                  <a:pt x="1470" y="440"/>
                  <a:pt x="1470" y="440"/>
                </a:cubicBezTo>
                <a:cubicBezTo>
                  <a:pt x="1471" y="442"/>
                  <a:pt x="1471" y="442"/>
                  <a:pt x="1471" y="442"/>
                </a:cubicBezTo>
                <a:cubicBezTo>
                  <a:pt x="1469" y="443"/>
                  <a:pt x="1469" y="443"/>
                  <a:pt x="1469" y="443"/>
                </a:cubicBezTo>
                <a:cubicBezTo>
                  <a:pt x="1470" y="444"/>
                  <a:pt x="1470" y="444"/>
                  <a:pt x="1470" y="444"/>
                </a:cubicBezTo>
                <a:cubicBezTo>
                  <a:pt x="1471" y="444"/>
                  <a:pt x="1471" y="444"/>
                  <a:pt x="1471" y="444"/>
                </a:cubicBezTo>
                <a:cubicBezTo>
                  <a:pt x="1469" y="448"/>
                  <a:pt x="1469" y="448"/>
                  <a:pt x="1469" y="448"/>
                </a:cubicBezTo>
                <a:cubicBezTo>
                  <a:pt x="1467" y="449"/>
                  <a:pt x="1467" y="449"/>
                  <a:pt x="1467" y="449"/>
                </a:cubicBezTo>
                <a:cubicBezTo>
                  <a:pt x="1466" y="450"/>
                  <a:pt x="1466" y="450"/>
                  <a:pt x="1466" y="450"/>
                </a:cubicBezTo>
                <a:cubicBezTo>
                  <a:pt x="1465" y="450"/>
                  <a:pt x="1465" y="450"/>
                  <a:pt x="1465" y="450"/>
                </a:cubicBezTo>
                <a:cubicBezTo>
                  <a:pt x="1463" y="451"/>
                  <a:pt x="1463" y="451"/>
                  <a:pt x="1463" y="451"/>
                </a:cubicBezTo>
                <a:cubicBezTo>
                  <a:pt x="1461" y="451"/>
                  <a:pt x="1461" y="451"/>
                  <a:pt x="1461" y="451"/>
                </a:cubicBezTo>
                <a:cubicBezTo>
                  <a:pt x="1459" y="453"/>
                  <a:pt x="1459" y="453"/>
                  <a:pt x="1459" y="453"/>
                </a:cubicBezTo>
                <a:cubicBezTo>
                  <a:pt x="1461" y="453"/>
                  <a:pt x="1461" y="453"/>
                  <a:pt x="1461" y="453"/>
                </a:cubicBezTo>
                <a:cubicBezTo>
                  <a:pt x="1461" y="455"/>
                  <a:pt x="1461" y="455"/>
                  <a:pt x="1461" y="455"/>
                </a:cubicBezTo>
                <a:cubicBezTo>
                  <a:pt x="1459" y="455"/>
                  <a:pt x="1459" y="455"/>
                  <a:pt x="1459" y="455"/>
                </a:cubicBezTo>
                <a:cubicBezTo>
                  <a:pt x="1462" y="456"/>
                  <a:pt x="1462" y="456"/>
                  <a:pt x="1462" y="456"/>
                </a:cubicBezTo>
                <a:cubicBezTo>
                  <a:pt x="1461" y="456"/>
                  <a:pt x="1461" y="456"/>
                  <a:pt x="1461" y="456"/>
                </a:cubicBezTo>
                <a:cubicBezTo>
                  <a:pt x="1462" y="457"/>
                  <a:pt x="1462" y="457"/>
                  <a:pt x="1462" y="457"/>
                </a:cubicBezTo>
                <a:cubicBezTo>
                  <a:pt x="1464" y="457"/>
                  <a:pt x="1464" y="457"/>
                  <a:pt x="1464" y="457"/>
                </a:cubicBezTo>
                <a:cubicBezTo>
                  <a:pt x="1465" y="456"/>
                  <a:pt x="1465" y="456"/>
                  <a:pt x="1465" y="456"/>
                </a:cubicBezTo>
                <a:cubicBezTo>
                  <a:pt x="1468" y="455"/>
                  <a:pt x="1468" y="455"/>
                  <a:pt x="1468" y="455"/>
                </a:cubicBezTo>
                <a:cubicBezTo>
                  <a:pt x="1468" y="456"/>
                  <a:pt x="1468" y="456"/>
                  <a:pt x="1468" y="456"/>
                </a:cubicBezTo>
                <a:cubicBezTo>
                  <a:pt x="1470" y="456"/>
                  <a:pt x="1470" y="456"/>
                  <a:pt x="1470" y="456"/>
                </a:cubicBezTo>
                <a:cubicBezTo>
                  <a:pt x="1468" y="457"/>
                  <a:pt x="1468" y="457"/>
                  <a:pt x="1468" y="457"/>
                </a:cubicBezTo>
                <a:cubicBezTo>
                  <a:pt x="1468" y="458"/>
                  <a:pt x="1468" y="458"/>
                  <a:pt x="1468" y="458"/>
                </a:cubicBezTo>
                <a:cubicBezTo>
                  <a:pt x="1471" y="458"/>
                  <a:pt x="1471" y="458"/>
                  <a:pt x="1471" y="458"/>
                </a:cubicBezTo>
                <a:cubicBezTo>
                  <a:pt x="1471" y="457"/>
                  <a:pt x="1471" y="457"/>
                  <a:pt x="1471" y="457"/>
                </a:cubicBezTo>
                <a:cubicBezTo>
                  <a:pt x="1473" y="457"/>
                  <a:pt x="1473" y="457"/>
                  <a:pt x="1473" y="457"/>
                </a:cubicBezTo>
                <a:cubicBezTo>
                  <a:pt x="1474" y="459"/>
                  <a:pt x="1474" y="459"/>
                  <a:pt x="1474" y="459"/>
                </a:cubicBezTo>
                <a:cubicBezTo>
                  <a:pt x="1475" y="460"/>
                  <a:pt x="1475" y="460"/>
                  <a:pt x="1475" y="460"/>
                </a:cubicBezTo>
                <a:cubicBezTo>
                  <a:pt x="1479" y="460"/>
                  <a:pt x="1479" y="460"/>
                  <a:pt x="1479" y="460"/>
                </a:cubicBezTo>
                <a:cubicBezTo>
                  <a:pt x="1479" y="459"/>
                  <a:pt x="1479" y="459"/>
                  <a:pt x="1479" y="459"/>
                </a:cubicBezTo>
                <a:cubicBezTo>
                  <a:pt x="1481" y="458"/>
                  <a:pt x="1481" y="458"/>
                  <a:pt x="1481" y="458"/>
                </a:cubicBezTo>
                <a:cubicBezTo>
                  <a:pt x="1483" y="457"/>
                  <a:pt x="1483" y="457"/>
                  <a:pt x="1483" y="457"/>
                </a:cubicBezTo>
                <a:cubicBezTo>
                  <a:pt x="1484" y="456"/>
                  <a:pt x="1484" y="456"/>
                  <a:pt x="1484" y="456"/>
                </a:cubicBezTo>
                <a:cubicBezTo>
                  <a:pt x="1485" y="455"/>
                  <a:pt x="1485" y="455"/>
                  <a:pt x="1485" y="455"/>
                </a:cubicBezTo>
                <a:cubicBezTo>
                  <a:pt x="1483" y="458"/>
                  <a:pt x="1483" y="458"/>
                  <a:pt x="1483" y="458"/>
                </a:cubicBezTo>
                <a:cubicBezTo>
                  <a:pt x="1481" y="461"/>
                  <a:pt x="1481" y="461"/>
                  <a:pt x="1481" y="461"/>
                </a:cubicBezTo>
                <a:cubicBezTo>
                  <a:pt x="1481" y="463"/>
                  <a:pt x="1481" y="463"/>
                  <a:pt x="1481" y="463"/>
                </a:cubicBezTo>
                <a:cubicBezTo>
                  <a:pt x="1479" y="463"/>
                  <a:pt x="1479" y="463"/>
                  <a:pt x="1479" y="463"/>
                </a:cubicBezTo>
                <a:cubicBezTo>
                  <a:pt x="1478" y="464"/>
                  <a:pt x="1478" y="464"/>
                  <a:pt x="1478" y="464"/>
                </a:cubicBezTo>
                <a:cubicBezTo>
                  <a:pt x="1476" y="463"/>
                  <a:pt x="1476" y="463"/>
                  <a:pt x="1476" y="463"/>
                </a:cubicBezTo>
                <a:cubicBezTo>
                  <a:pt x="1472" y="462"/>
                  <a:pt x="1472" y="462"/>
                  <a:pt x="1472" y="462"/>
                </a:cubicBezTo>
                <a:cubicBezTo>
                  <a:pt x="1469" y="463"/>
                  <a:pt x="1469" y="463"/>
                  <a:pt x="1469" y="463"/>
                </a:cubicBezTo>
                <a:cubicBezTo>
                  <a:pt x="1469" y="465"/>
                  <a:pt x="1469" y="465"/>
                  <a:pt x="1469" y="465"/>
                </a:cubicBezTo>
                <a:cubicBezTo>
                  <a:pt x="1468" y="466"/>
                  <a:pt x="1468" y="466"/>
                  <a:pt x="1468" y="466"/>
                </a:cubicBezTo>
                <a:cubicBezTo>
                  <a:pt x="1466" y="466"/>
                  <a:pt x="1466" y="466"/>
                  <a:pt x="1466" y="466"/>
                </a:cubicBezTo>
                <a:cubicBezTo>
                  <a:pt x="1466" y="469"/>
                  <a:pt x="1466" y="469"/>
                  <a:pt x="1466" y="469"/>
                </a:cubicBezTo>
                <a:cubicBezTo>
                  <a:pt x="1464" y="471"/>
                  <a:pt x="1464" y="471"/>
                  <a:pt x="1464" y="471"/>
                </a:cubicBezTo>
                <a:cubicBezTo>
                  <a:pt x="1464" y="472"/>
                  <a:pt x="1464" y="472"/>
                  <a:pt x="1464" y="472"/>
                </a:cubicBezTo>
                <a:cubicBezTo>
                  <a:pt x="1462" y="472"/>
                  <a:pt x="1462" y="472"/>
                  <a:pt x="1462" y="472"/>
                </a:cubicBezTo>
                <a:cubicBezTo>
                  <a:pt x="1461" y="474"/>
                  <a:pt x="1461" y="474"/>
                  <a:pt x="1461" y="474"/>
                </a:cubicBezTo>
                <a:cubicBezTo>
                  <a:pt x="1460" y="474"/>
                  <a:pt x="1460" y="474"/>
                  <a:pt x="1460" y="474"/>
                </a:cubicBezTo>
                <a:cubicBezTo>
                  <a:pt x="1460" y="475"/>
                  <a:pt x="1460" y="475"/>
                  <a:pt x="1460" y="475"/>
                </a:cubicBezTo>
                <a:cubicBezTo>
                  <a:pt x="1457" y="477"/>
                  <a:pt x="1457" y="477"/>
                  <a:pt x="1457" y="477"/>
                </a:cubicBezTo>
                <a:cubicBezTo>
                  <a:pt x="1456" y="477"/>
                  <a:pt x="1456" y="477"/>
                  <a:pt x="1456" y="477"/>
                </a:cubicBezTo>
                <a:cubicBezTo>
                  <a:pt x="1455" y="478"/>
                  <a:pt x="1455" y="478"/>
                  <a:pt x="1455" y="478"/>
                </a:cubicBezTo>
                <a:cubicBezTo>
                  <a:pt x="1455" y="479"/>
                  <a:pt x="1455" y="479"/>
                  <a:pt x="1455" y="479"/>
                </a:cubicBezTo>
                <a:cubicBezTo>
                  <a:pt x="1457" y="479"/>
                  <a:pt x="1457" y="479"/>
                  <a:pt x="1457" y="479"/>
                </a:cubicBezTo>
                <a:cubicBezTo>
                  <a:pt x="1457" y="478"/>
                  <a:pt x="1457" y="478"/>
                  <a:pt x="1457" y="478"/>
                </a:cubicBezTo>
                <a:cubicBezTo>
                  <a:pt x="1459" y="479"/>
                  <a:pt x="1459" y="479"/>
                  <a:pt x="1459" y="479"/>
                </a:cubicBezTo>
                <a:cubicBezTo>
                  <a:pt x="1460" y="480"/>
                  <a:pt x="1460" y="480"/>
                  <a:pt x="1460" y="480"/>
                </a:cubicBezTo>
                <a:cubicBezTo>
                  <a:pt x="1461" y="479"/>
                  <a:pt x="1461" y="479"/>
                  <a:pt x="1461" y="479"/>
                </a:cubicBezTo>
                <a:cubicBezTo>
                  <a:pt x="1460" y="478"/>
                  <a:pt x="1460" y="478"/>
                  <a:pt x="1460" y="478"/>
                </a:cubicBezTo>
                <a:cubicBezTo>
                  <a:pt x="1461" y="477"/>
                  <a:pt x="1461" y="477"/>
                  <a:pt x="1461" y="477"/>
                </a:cubicBezTo>
                <a:cubicBezTo>
                  <a:pt x="1462" y="478"/>
                  <a:pt x="1462" y="478"/>
                  <a:pt x="1462" y="478"/>
                </a:cubicBezTo>
                <a:cubicBezTo>
                  <a:pt x="1463" y="477"/>
                  <a:pt x="1463" y="477"/>
                  <a:pt x="1463" y="477"/>
                </a:cubicBezTo>
                <a:cubicBezTo>
                  <a:pt x="1464" y="477"/>
                  <a:pt x="1464" y="477"/>
                  <a:pt x="1464" y="477"/>
                </a:cubicBezTo>
                <a:cubicBezTo>
                  <a:pt x="1464" y="475"/>
                  <a:pt x="1464" y="475"/>
                  <a:pt x="1464" y="475"/>
                </a:cubicBezTo>
                <a:cubicBezTo>
                  <a:pt x="1466" y="476"/>
                  <a:pt x="1466" y="476"/>
                  <a:pt x="1466" y="476"/>
                </a:cubicBezTo>
                <a:cubicBezTo>
                  <a:pt x="1468" y="475"/>
                  <a:pt x="1468" y="475"/>
                  <a:pt x="1468" y="475"/>
                </a:cubicBezTo>
                <a:cubicBezTo>
                  <a:pt x="1469" y="475"/>
                  <a:pt x="1469" y="475"/>
                  <a:pt x="1469" y="475"/>
                </a:cubicBezTo>
                <a:cubicBezTo>
                  <a:pt x="1470" y="475"/>
                  <a:pt x="1470" y="475"/>
                  <a:pt x="1470" y="475"/>
                </a:cubicBezTo>
                <a:cubicBezTo>
                  <a:pt x="1471" y="476"/>
                  <a:pt x="1471" y="476"/>
                  <a:pt x="1471" y="476"/>
                </a:cubicBezTo>
                <a:cubicBezTo>
                  <a:pt x="1472" y="476"/>
                  <a:pt x="1472" y="476"/>
                  <a:pt x="1472" y="476"/>
                </a:cubicBezTo>
                <a:cubicBezTo>
                  <a:pt x="1473" y="477"/>
                  <a:pt x="1473" y="477"/>
                  <a:pt x="1473" y="477"/>
                </a:cubicBezTo>
                <a:cubicBezTo>
                  <a:pt x="1475" y="477"/>
                  <a:pt x="1475" y="477"/>
                  <a:pt x="1475" y="477"/>
                </a:cubicBezTo>
                <a:cubicBezTo>
                  <a:pt x="1474" y="476"/>
                  <a:pt x="1474" y="476"/>
                  <a:pt x="1474" y="476"/>
                </a:cubicBezTo>
                <a:cubicBezTo>
                  <a:pt x="1476" y="475"/>
                  <a:pt x="1476" y="475"/>
                  <a:pt x="1476" y="475"/>
                </a:cubicBezTo>
                <a:cubicBezTo>
                  <a:pt x="1476" y="474"/>
                  <a:pt x="1476" y="474"/>
                  <a:pt x="1476" y="474"/>
                </a:cubicBezTo>
                <a:cubicBezTo>
                  <a:pt x="1476" y="472"/>
                  <a:pt x="1476" y="472"/>
                  <a:pt x="1476" y="472"/>
                </a:cubicBezTo>
                <a:cubicBezTo>
                  <a:pt x="1477" y="471"/>
                  <a:pt x="1477" y="471"/>
                  <a:pt x="1477" y="471"/>
                </a:cubicBezTo>
                <a:cubicBezTo>
                  <a:pt x="1478" y="471"/>
                  <a:pt x="1478" y="471"/>
                  <a:pt x="1478" y="471"/>
                </a:cubicBezTo>
                <a:cubicBezTo>
                  <a:pt x="1478" y="470"/>
                  <a:pt x="1478" y="470"/>
                  <a:pt x="1478" y="470"/>
                </a:cubicBezTo>
                <a:cubicBezTo>
                  <a:pt x="1482" y="470"/>
                  <a:pt x="1482" y="470"/>
                  <a:pt x="1482" y="470"/>
                </a:cubicBezTo>
                <a:cubicBezTo>
                  <a:pt x="1483" y="470"/>
                  <a:pt x="1483" y="470"/>
                  <a:pt x="1483" y="470"/>
                </a:cubicBezTo>
                <a:cubicBezTo>
                  <a:pt x="1486" y="471"/>
                  <a:pt x="1486" y="471"/>
                  <a:pt x="1486" y="471"/>
                </a:cubicBezTo>
                <a:cubicBezTo>
                  <a:pt x="1486" y="471"/>
                  <a:pt x="1486" y="471"/>
                  <a:pt x="1486" y="471"/>
                </a:cubicBezTo>
                <a:cubicBezTo>
                  <a:pt x="1489" y="471"/>
                  <a:pt x="1489" y="471"/>
                  <a:pt x="1489" y="471"/>
                </a:cubicBezTo>
                <a:cubicBezTo>
                  <a:pt x="1490" y="472"/>
                  <a:pt x="1490" y="472"/>
                  <a:pt x="1490" y="472"/>
                </a:cubicBezTo>
                <a:cubicBezTo>
                  <a:pt x="1491" y="470"/>
                  <a:pt x="1491" y="470"/>
                  <a:pt x="1491" y="470"/>
                </a:cubicBezTo>
                <a:cubicBezTo>
                  <a:pt x="1493" y="469"/>
                  <a:pt x="1493" y="469"/>
                  <a:pt x="1493" y="469"/>
                </a:cubicBezTo>
                <a:cubicBezTo>
                  <a:pt x="1494" y="469"/>
                  <a:pt x="1494" y="469"/>
                  <a:pt x="1494" y="469"/>
                </a:cubicBezTo>
                <a:cubicBezTo>
                  <a:pt x="1496" y="468"/>
                  <a:pt x="1496" y="468"/>
                  <a:pt x="1496" y="468"/>
                </a:cubicBezTo>
                <a:cubicBezTo>
                  <a:pt x="1498" y="468"/>
                  <a:pt x="1498" y="468"/>
                  <a:pt x="1498" y="468"/>
                </a:cubicBezTo>
                <a:cubicBezTo>
                  <a:pt x="1499" y="468"/>
                  <a:pt x="1499" y="468"/>
                  <a:pt x="1499" y="468"/>
                </a:cubicBezTo>
                <a:cubicBezTo>
                  <a:pt x="1500" y="467"/>
                  <a:pt x="1500" y="467"/>
                  <a:pt x="1500" y="467"/>
                </a:cubicBezTo>
                <a:cubicBezTo>
                  <a:pt x="1500" y="468"/>
                  <a:pt x="1500" y="468"/>
                  <a:pt x="1500" y="468"/>
                </a:cubicBezTo>
                <a:cubicBezTo>
                  <a:pt x="1501" y="469"/>
                  <a:pt x="1501" y="469"/>
                  <a:pt x="1501" y="469"/>
                </a:cubicBezTo>
                <a:cubicBezTo>
                  <a:pt x="1503" y="468"/>
                  <a:pt x="1503" y="468"/>
                  <a:pt x="1503" y="468"/>
                </a:cubicBezTo>
                <a:cubicBezTo>
                  <a:pt x="1506" y="468"/>
                  <a:pt x="1506" y="468"/>
                  <a:pt x="1506" y="468"/>
                </a:cubicBezTo>
                <a:cubicBezTo>
                  <a:pt x="1508" y="467"/>
                  <a:pt x="1508" y="467"/>
                  <a:pt x="1508" y="467"/>
                </a:cubicBezTo>
                <a:cubicBezTo>
                  <a:pt x="1510" y="468"/>
                  <a:pt x="1510" y="468"/>
                  <a:pt x="1510" y="468"/>
                </a:cubicBezTo>
                <a:cubicBezTo>
                  <a:pt x="1511" y="468"/>
                  <a:pt x="1511" y="468"/>
                  <a:pt x="1511" y="468"/>
                </a:cubicBezTo>
                <a:cubicBezTo>
                  <a:pt x="1513" y="467"/>
                  <a:pt x="1513" y="467"/>
                  <a:pt x="1513" y="467"/>
                </a:cubicBezTo>
                <a:cubicBezTo>
                  <a:pt x="1514" y="467"/>
                  <a:pt x="1514" y="467"/>
                  <a:pt x="1514" y="467"/>
                </a:cubicBezTo>
                <a:cubicBezTo>
                  <a:pt x="1516" y="465"/>
                  <a:pt x="1516" y="465"/>
                  <a:pt x="1516" y="465"/>
                </a:cubicBezTo>
                <a:cubicBezTo>
                  <a:pt x="1517" y="465"/>
                  <a:pt x="1517" y="465"/>
                  <a:pt x="1517" y="465"/>
                </a:cubicBezTo>
                <a:cubicBezTo>
                  <a:pt x="1518" y="465"/>
                  <a:pt x="1518" y="465"/>
                  <a:pt x="1518" y="465"/>
                </a:cubicBezTo>
                <a:cubicBezTo>
                  <a:pt x="1517" y="464"/>
                  <a:pt x="1517" y="464"/>
                  <a:pt x="1517" y="464"/>
                </a:cubicBezTo>
                <a:cubicBezTo>
                  <a:pt x="1520" y="463"/>
                  <a:pt x="1520" y="463"/>
                  <a:pt x="1520" y="463"/>
                </a:cubicBezTo>
                <a:cubicBezTo>
                  <a:pt x="1521" y="462"/>
                  <a:pt x="1521" y="462"/>
                  <a:pt x="1521" y="462"/>
                </a:cubicBezTo>
                <a:cubicBezTo>
                  <a:pt x="1521" y="461"/>
                  <a:pt x="1521" y="461"/>
                  <a:pt x="1521" y="461"/>
                </a:cubicBezTo>
                <a:cubicBezTo>
                  <a:pt x="1521" y="460"/>
                  <a:pt x="1521" y="460"/>
                  <a:pt x="1521" y="460"/>
                </a:cubicBezTo>
                <a:cubicBezTo>
                  <a:pt x="1521" y="459"/>
                  <a:pt x="1521" y="459"/>
                  <a:pt x="1521" y="459"/>
                </a:cubicBezTo>
                <a:cubicBezTo>
                  <a:pt x="1519" y="459"/>
                  <a:pt x="1519" y="459"/>
                  <a:pt x="1519" y="459"/>
                </a:cubicBezTo>
                <a:cubicBezTo>
                  <a:pt x="1517" y="459"/>
                  <a:pt x="1517" y="459"/>
                  <a:pt x="1517" y="459"/>
                </a:cubicBezTo>
                <a:cubicBezTo>
                  <a:pt x="1516" y="460"/>
                  <a:pt x="1516" y="460"/>
                  <a:pt x="1516" y="460"/>
                </a:cubicBezTo>
                <a:cubicBezTo>
                  <a:pt x="1514" y="459"/>
                  <a:pt x="1514" y="459"/>
                  <a:pt x="1514" y="459"/>
                </a:cubicBezTo>
                <a:cubicBezTo>
                  <a:pt x="1513" y="459"/>
                  <a:pt x="1513" y="459"/>
                  <a:pt x="1513" y="459"/>
                </a:cubicBezTo>
                <a:cubicBezTo>
                  <a:pt x="1514" y="458"/>
                  <a:pt x="1514" y="458"/>
                  <a:pt x="1514" y="458"/>
                </a:cubicBezTo>
                <a:cubicBezTo>
                  <a:pt x="1515" y="458"/>
                  <a:pt x="1515" y="458"/>
                  <a:pt x="1515" y="458"/>
                </a:cubicBezTo>
                <a:cubicBezTo>
                  <a:pt x="1515" y="458"/>
                  <a:pt x="1515" y="458"/>
                  <a:pt x="1515" y="458"/>
                </a:cubicBezTo>
                <a:cubicBezTo>
                  <a:pt x="1513" y="457"/>
                  <a:pt x="1513" y="457"/>
                  <a:pt x="1513" y="457"/>
                </a:cubicBezTo>
                <a:cubicBezTo>
                  <a:pt x="1512" y="458"/>
                  <a:pt x="1512" y="458"/>
                  <a:pt x="1512" y="458"/>
                </a:cubicBezTo>
                <a:cubicBezTo>
                  <a:pt x="1514" y="457"/>
                  <a:pt x="1514" y="457"/>
                  <a:pt x="1514" y="457"/>
                </a:cubicBezTo>
                <a:cubicBezTo>
                  <a:pt x="1515" y="457"/>
                  <a:pt x="1515" y="457"/>
                  <a:pt x="1515" y="457"/>
                </a:cubicBezTo>
                <a:cubicBezTo>
                  <a:pt x="1517" y="456"/>
                  <a:pt x="1517" y="456"/>
                  <a:pt x="1517" y="456"/>
                </a:cubicBezTo>
                <a:cubicBezTo>
                  <a:pt x="1516" y="455"/>
                  <a:pt x="1516" y="455"/>
                  <a:pt x="1516" y="455"/>
                </a:cubicBezTo>
                <a:cubicBezTo>
                  <a:pt x="1515" y="455"/>
                  <a:pt x="1515" y="455"/>
                  <a:pt x="1515" y="455"/>
                </a:cubicBezTo>
                <a:cubicBezTo>
                  <a:pt x="1516" y="454"/>
                  <a:pt x="1516" y="454"/>
                  <a:pt x="1516" y="454"/>
                </a:cubicBezTo>
                <a:cubicBezTo>
                  <a:pt x="1517" y="453"/>
                  <a:pt x="1517" y="453"/>
                  <a:pt x="1517" y="453"/>
                </a:cubicBezTo>
                <a:cubicBezTo>
                  <a:pt x="1517" y="454"/>
                  <a:pt x="1517" y="454"/>
                  <a:pt x="1517" y="454"/>
                </a:cubicBezTo>
                <a:cubicBezTo>
                  <a:pt x="1519" y="453"/>
                  <a:pt x="1519" y="453"/>
                  <a:pt x="1519" y="453"/>
                </a:cubicBezTo>
                <a:cubicBezTo>
                  <a:pt x="1519" y="452"/>
                  <a:pt x="1519" y="452"/>
                  <a:pt x="1519" y="452"/>
                </a:cubicBezTo>
                <a:cubicBezTo>
                  <a:pt x="1519" y="452"/>
                  <a:pt x="1519" y="452"/>
                  <a:pt x="1519" y="452"/>
                </a:cubicBezTo>
                <a:cubicBezTo>
                  <a:pt x="1519" y="451"/>
                  <a:pt x="1519" y="451"/>
                  <a:pt x="1519" y="451"/>
                </a:cubicBezTo>
                <a:cubicBezTo>
                  <a:pt x="1518" y="451"/>
                  <a:pt x="1518" y="451"/>
                  <a:pt x="1518" y="451"/>
                </a:cubicBezTo>
                <a:cubicBezTo>
                  <a:pt x="1518" y="450"/>
                  <a:pt x="1518" y="450"/>
                  <a:pt x="1518" y="450"/>
                </a:cubicBezTo>
                <a:cubicBezTo>
                  <a:pt x="1519" y="450"/>
                  <a:pt x="1519" y="450"/>
                  <a:pt x="1519" y="450"/>
                </a:cubicBezTo>
                <a:cubicBezTo>
                  <a:pt x="1520" y="451"/>
                  <a:pt x="1520" y="451"/>
                  <a:pt x="1520" y="451"/>
                </a:cubicBezTo>
                <a:cubicBezTo>
                  <a:pt x="1521" y="449"/>
                  <a:pt x="1521" y="449"/>
                  <a:pt x="1521" y="449"/>
                </a:cubicBezTo>
                <a:cubicBezTo>
                  <a:pt x="1522" y="449"/>
                  <a:pt x="1522" y="449"/>
                  <a:pt x="1522" y="449"/>
                </a:cubicBezTo>
                <a:cubicBezTo>
                  <a:pt x="1522" y="446"/>
                  <a:pt x="1522" y="446"/>
                  <a:pt x="1522" y="446"/>
                </a:cubicBezTo>
                <a:cubicBezTo>
                  <a:pt x="1523" y="443"/>
                  <a:pt x="1523" y="443"/>
                  <a:pt x="1523" y="443"/>
                </a:cubicBezTo>
                <a:cubicBezTo>
                  <a:pt x="1522" y="442"/>
                  <a:pt x="1522" y="442"/>
                  <a:pt x="1522" y="442"/>
                </a:cubicBezTo>
                <a:cubicBezTo>
                  <a:pt x="1522" y="439"/>
                  <a:pt x="1522" y="439"/>
                  <a:pt x="1522" y="439"/>
                </a:cubicBezTo>
                <a:cubicBezTo>
                  <a:pt x="1518" y="437"/>
                  <a:pt x="1518" y="437"/>
                  <a:pt x="1518" y="437"/>
                </a:cubicBezTo>
                <a:cubicBezTo>
                  <a:pt x="1514" y="437"/>
                  <a:pt x="1514" y="437"/>
                  <a:pt x="1514" y="437"/>
                </a:cubicBezTo>
                <a:cubicBezTo>
                  <a:pt x="1511" y="437"/>
                  <a:pt x="1511" y="437"/>
                  <a:pt x="1511" y="437"/>
                </a:cubicBezTo>
                <a:cubicBezTo>
                  <a:pt x="1511" y="439"/>
                  <a:pt x="1511" y="439"/>
                  <a:pt x="1511" y="439"/>
                </a:cubicBezTo>
                <a:cubicBezTo>
                  <a:pt x="1510" y="440"/>
                  <a:pt x="1510" y="440"/>
                  <a:pt x="1510" y="440"/>
                </a:cubicBezTo>
                <a:cubicBezTo>
                  <a:pt x="1508" y="438"/>
                  <a:pt x="1508" y="438"/>
                  <a:pt x="1508" y="438"/>
                </a:cubicBezTo>
                <a:cubicBezTo>
                  <a:pt x="1506" y="438"/>
                  <a:pt x="1506" y="438"/>
                  <a:pt x="1506" y="438"/>
                </a:cubicBezTo>
                <a:cubicBezTo>
                  <a:pt x="1509" y="435"/>
                  <a:pt x="1509" y="435"/>
                  <a:pt x="1509" y="435"/>
                </a:cubicBezTo>
                <a:cubicBezTo>
                  <a:pt x="1509" y="433"/>
                  <a:pt x="1509" y="433"/>
                  <a:pt x="1509" y="433"/>
                </a:cubicBezTo>
                <a:cubicBezTo>
                  <a:pt x="1507" y="429"/>
                  <a:pt x="1507" y="429"/>
                  <a:pt x="1507" y="429"/>
                </a:cubicBezTo>
                <a:cubicBezTo>
                  <a:pt x="1506" y="429"/>
                  <a:pt x="1506" y="429"/>
                  <a:pt x="1506" y="429"/>
                </a:cubicBezTo>
                <a:cubicBezTo>
                  <a:pt x="1504" y="428"/>
                  <a:pt x="1504" y="428"/>
                  <a:pt x="1504" y="428"/>
                </a:cubicBezTo>
                <a:cubicBezTo>
                  <a:pt x="1503" y="427"/>
                  <a:pt x="1503" y="427"/>
                  <a:pt x="1503" y="427"/>
                </a:cubicBezTo>
                <a:cubicBezTo>
                  <a:pt x="1502" y="427"/>
                  <a:pt x="1502" y="427"/>
                  <a:pt x="1502" y="427"/>
                </a:cubicBezTo>
                <a:cubicBezTo>
                  <a:pt x="1502" y="427"/>
                  <a:pt x="1502" y="427"/>
                  <a:pt x="1502" y="427"/>
                </a:cubicBezTo>
                <a:cubicBezTo>
                  <a:pt x="1500" y="427"/>
                  <a:pt x="1500" y="427"/>
                  <a:pt x="1500" y="427"/>
                </a:cubicBezTo>
                <a:cubicBezTo>
                  <a:pt x="1500" y="427"/>
                  <a:pt x="1500" y="427"/>
                  <a:pt x="1500" y="427"/>
                </a:cubicBezTo>
                <a:cubicBezTo>
                  <a:pt x="1501" y="426"/>
                  <a:pt x="1501" y="426"/>
                  <a:pt x="1501" y="426"/>
                </a:cubicBezTo>
                <a:cubicBezTo>
                  <a:pt x="1502" y="427"/>
                  <a:pt x="1502" y="427"/>
                  <a:pt x="1502" y="427"/>
                </a:cubicBezTo>
                <a:cubicBezTo>
                  <a:pt x="1503" y="426"/>
                  <a:pt x="1503" y="426"/>
                  <a:pt x="1503" y="426"/>
                </a:cubicBezTo>
                <a:cubicBezTo>
                  <a:pt x="1504" y="427"/>
                  <a:pt x="1504" y="427"/>
                  <a:pt x="1504" y="427"/>
                </a:cubicBezTo>
                <a:cubicBezTo>
                  <a:pt x="1505" y="428"/>
                  <a:pt x="1505" y="428"/>
                  <a:pt x="1505" y="428"/>
                </a:cubicBezTo>
                <a:cubicBezTo>
                  <a:pt x="1506" y="427"/>
                  <a:pt x="1506" y="427"/>
                  <a:pt x="1506" y="427"/>
                </a:cubicBezTo>
                <a:cubicBezTo>
                  <a:pt x="1507" y="428"/>
                  <a:pt x="1507" y="428"/>
                  <a:pt x="1507" y="428"/>
                </a:cubicBezTo>
                <a:cubicBezTo>
                  <a:pt x="1504" y="424"/>
                  <a:pt x="1504" y="424"/>
                  <a:pt x="1504" y="424"/>
                </a:cubicBezTo>
                <a:cubicBezTo>
                  <a:pt x="1503" y="423"/>
                  <a:pt x="1503" y="423"/>
                  <a:pt x="1503" y="423"/>
                </a:cubicBezTo>
                <a:cubicBezTo>
                  <a:pt x="1504" y="421"/>
                  <a:pt x="1504" y="421"/>
                  <a:pt x="1504" y="421"/>
                </a:cubicBezTo>
                <a:cubicBezTo>
                  <a:pt x="1505" y="421"/>
                  <a:pt x="1505" y="421"/>
                  <a:pt x="1505" y="421"/>
                </a:cubicBezTo>
                <a:cubicBezTo>
                  <a:pt x="1503" y="420"/>
                  <a:pt x="1503" y="420"/>
                  <a:pt x="1503" y="420"/>
                </a:cubicBezTo>
                <a:cubicBezTo>
                  <a:pt x="1503" y="419"/>
                  <a:pt x="1503" y="419"/>
                  <a:pt x="1503" y="419"/>
                </a:cubicBezTo>
                <a:cubicBezTo>
                  <a:pt x="1502" y="419"/>
                  <a:pt x="1502" y="419"/>
                  <a:pt x="1502" y="419"/>
                </a:cubicBezTo>
                <a:cubicBezTo>
                  <a:pt x="1501" y="416"/>
                  <a:pt x="1501" y="416"/>
                  <a:pt x="1501" y="416"/>
                </a:cubicBezTo>
                <a:cubicBezTo>
                  <a:pt x="1498" y="415"/>
                  <a:pt x="1498" y="415"/>
                  <a:pt x="1498" y="415"/>
                </a:cubicBezTo>
                <a:cubicBezTo>
                  <a:pt x="1495" y="414"/>
                  <a:pt x="1495" y="414"/>
                  <a:pt x="1495" y="414"/>
                </a:cubicBezTo>
                <a:cubicBezTo>
                  <a:pt x="1495" y="413"/>
                  <a:pt x="1495" y="413"/>
                  <a:pt x="1495" y="413"/>
                </a:cubicBezTo>
                <a:cubicBezTo>
                  <a:pt x="1494" y="412"/>
                  <a:pt x="1494" y="412"/>
                  <a:pt x="1494" y="412"/>
                </a:cubicBezTo>
                <a:cubicBezTo>
                  <a:pt x="1493" y="409"/>
                  <a:pt x="1493" y="409"/>
                  <a:pt x="1493" y="409"/>
                </a:cubicBezTo>
                <a:cubicBezTo>
                  <a:pt x="1492" y="407"/>
                  <a:pt x="1492" y="407"/>
                  <a:pt x="1492" y="407"/>
                </a:cubicBezTo>
                <a:cubicBezTo>
                  <a:pt x="1491" y="402"/>
                  <a:pt x="1491" y="402"/>
                  <a:pt x="1491" y="402"/>
                </a:cubicBezTo>
                <a:cubicBezTo>
                  <a:pt x="1490" y="401"/>
                  <a:pt x="1490" y="401"/>
                  <a:pt x="1490" y="401"/>
                </a:cubicBezTo>
                <a:cubicBezTo>
                  <a:pt x="1489" y="401"/>
                  <a:pt x="1489" y="401"/>
                  <a:pt x="1489" y="401"/>
                </a:cubicBezTo>
                <a:cubicBezTo>
                  <a:pt x="1486" y="396"/>
                  <a:pt x="1486" y="396"/>
                  <a:pt x="1486" y="396"/>
                </a:cubicBezTo>
                <a:cubicBezTo>
                  <a:pt x="1484" y="396"/>
                  <a:pt x="1484" y="396"/>
                  <a:pt x="1484" y="396"/>
                </a:cubicBezTo>
                <a:cubicBezTo>
                  <a:pt x="1483" y="395"/>
                  <a:pt x="1483" y="395"/>
                  <a:pt x="1483" y="395"/>
                </a:cubicBezTo>
                <a:cubicBezTo>
                  <a:pt x="1481" y="394"/>
                  <a:pt x="1481" y="394"/>
                  <a:pt x="1481" y="394"/>
                </a:cubicBezTo>
                <a:cubicBezTo>
                  <a:pt x="1480" y="395"/>
                  <a:pt x="1480" y="395"/>
                  <a:pt x="1480" y="395"/>
                </a:cubicBezTo>
                <a:cubicBezTo>
                  <a:pt x="1478" y="396"/>
                  <a:pt x="1478" y="396"/>
                  <a:pt x="1478" y="396"/>
                </a:cubicBezTo>
                <a:cubicBezTo>
                  <a:pt x="1476" y="395"/>
                  <a:pt x="1476" y="395"/>
                  <a:pt x="1476" y="395"/>
                </a:cubicBezTo>
                <a:cubicBezTo>
                  <a:pt x="1475" y="395"/>
                  <a:pt x="1475" y="395"/>
                  <a:pt x="1475" y="395"/>
                </a:cubicBezTo>
                <a:cubicBezTo>
                  <a:pt x="1473" y="395"/>
                  <a:pt x="1473" y="395"/>
                  <a:pt x="1473" y="395"/>
                </a:cubicBezTo>
                <a:cubicBezTo>
                  <a:pt x="1472" y="394"/>
                  <a:pt x="1472" y="394"/>
                  <a:pt x="1472" y="394"/>
                </a:cubicBezTo>
                <a:cubicBezTo>
                  <a:pt x="1473" y="394"/>
                  <a:pt x="1473" y="394"/>
                  <a:pt x="1473" y="394"/>
                </a:cubicBezTo>
                <a:cubicBezTo>
                  <a:pt x="1476" y="394"/>
                  <a:pt x="1476" y="394"/>
                  <a:pt x="1476" y="394"/>
                </a:cubicBezTo>
                <a:cubicBezTo>
                  <a:pt x="1478" y="394"/>
                  <a:pt x="1478" y="394"/>
                  <a:pt x="1478" y="394"/>
                </a:cubicBezTo>
                <a:cubicBezTo>
                  <a:pt x="1478" y="392"/>
                  <a:pt x="1478" y="392"/>
                  <a:pt x="1478" y="392"/>
                </a:cubicBezTo>
                <a:cubicBezTo>
                  <a:pt x="1480" y="392"/>
                  <a:pt x="1480" y="392"/>
                  <a:pt x="1480" y="392"/>
                </a:cubicBezTo>
                <a:cubicBezTo>
                  <a:pt x="1482" y="391"/>
                  <a:pt x="1482" y="391"/>
                  <a:pt x="1482" y="391"/>
                </a:cubicBezTo>
                <a:cubicBezTo>
                  <a:pt x="1480" y="390"/>
                  <a:pt x="1480" y="390"/>
                  <a:pt x="1480" y="390"/>
                </a:cubicBezTo>
                <a:cubicBezTo>
                  <a:pt x="1480" y="389"/>
                  <a:pt x="1480" y="389"/>
                  <a:pt x="1480" y="389"/>
                </a:cubicBezTo>
                <a:cubicBezTo>
                  <a:pt x="1479" y="389"/>
                  <a:pt x="1479" y="389"/>
                  <a:pt x="1479" y="389"/>
                </a:cubicBezTo>
                <a:cubicBezTo>
                  <a:pt x="1477" y="390"/>
                  <a:pt x="1477" y="390"/>
                  <a:pt x="1477" y="390"/>
                </a:cubicBezTo>
                <a:cubicBezTo>
                  <a:pt x="1476" y="389"/>
                  <a:pt x="1476" y="389"/>
                  <a:pt x="1476" y="389"/>
                </a:cubicBezTo>
                <a:cubicBezTo>
                  <a:pt x="1478" y="388"/>
                  <a:pt x="1478" y="388"/>
                  <a:pt x="1478" y="388"/>
                </a:cubicBezTo>
                <a:cubicBezTo>
                  <a:pt x="1481" y="388"/>
                  <a:pt x="1481" y="388"/>
                  <a:pt x="1481" y="388"/>
                </a:cubicBezTo>
                <a:cubicBezTo>
                  <a:pt x="1482" y="387"/>
                  <a:pt x="1482" y="387"/>
                  <a:pt x="1482" y="387"/>
                </a:cubicBezTo>
                <a:cubicBezTo>
                  <a:pt x="1482" y="386"/>
                  <a:pt x="1482" y="386"/>
                  <a:pt x="1482" y="386"/>
                </a:cubicBezTo>
                <a:cubicBezTo>
                  <a:pt x="1483" y="385"/>
                  <a:pt x="1483" y="385"/>
                  <a:pt x="1483" y="385"/>
                </a:cubicBezTo>
                <a:cubicBezTo>
                  <a:pt x="1484" y="383"/>
                  <a:pt x="1484" y="383"/>
                  <a:pt x="1484" y="383"/>
                </a:cubicBezTo>
                <a:cubicBezTo>
                  <a:pt x="1485" y="381"/>
                  <a:pt x="1485" y="381"/>
                  <a:pt x="1485" y="381"/>
                </a:cubicBezTo>
                <a:cubicBezTo>
                  <a:pt x="1485" y="381"/>
                  <a:pt x="1485" y="381"/>
                  <a:pt x="1485" y="381"/>
                </a:cubicBezTo>
                <a:cubicBezTo>
                  <a:pt x="1486" y="379"/>
                  <a:pt x="1486" y="379"/>
                  <a:pt x="1486" y="379"/>
                </a:cubicBezTo>
                <a:cubicBezTo>
                  <a:pt x="1486" y="378"/>
                  <a:pt x="1486" y="378"/>
                  <a:pt x="1486" y="378"/>
                </a:cubicBezTo>
                <a:cubicBezTo>
                  <a:pt x="1487" y="376"/>
                  <a:pt x="1487" y="376"/>
                  <a:pt x="1487" y="376"/>
                </a:cubicBezTo>
                <a:cubicBezTo>
                  <a:pt x="1488" y="374"/>
                  <a:pt x="1488" y="374"/>
                  <a:pt x="1488" y="374"/>
                </a:cubicBezTo>
                <a:cubicBezTo>
                  <a:pt x="1488" y="373"/>
                  <a:pt x="1488" y="373"/>
                  <a:pt x="1488" y="373"/>
                </a:cubicBezTo>
                <a:cubicBezTo>
                  <a:pt x="1486" y="371"/>
                  <a:pt x="1486" y="371"/>
                  <a:pt x="1486" y="371"/>
                </a:cubicBezTo>
                <a:cubicBezTo>
                  <a:pt x="1485" y="371"/>
                  <a:pt x="1485" y="371"/>
                  <a:pt x="1485" y="371"/>
                </a:cubicBezTo>
                <a:cubicBezTo>
                  <a:pt x="1481" y="371"/>
                  <a:pt x="1481" y="371"/>
                  <a:pt x="1481" y="371"/>
                </a:cubicBezTo>
                <a:cubicBezTo>
                  <a:pt x="1479" y="371"/>
                  <a:pt x="1479" y="371"/>
                  <a:pt x="1479" y="371"/>
                </a:cubicBezTo>
                <a:cubicBezTo>
                  <a:pt x="1478" y="371"/>
                  <a:pt x="1478" y="371"/>
                  <a:pt x="1478" y="371"/>
                </a:cubicBezTo>
                <a:cubicBezTo>
                  <a:pt x="1477" y="371"/>
                  <a:pt x="1477" y="371"/>
                  <a:pt x="1477" y="371"/>
                </a:cubicBezTo>
                <a:cubicBezTo>
                  <a:pt x="1475" y="371"/>
                  <a:pt x="1475" y="371"/>
                  <a:pt x="1475" y="371"/>
                </a:cubicBezTo>
                <a:cubicBezTo>
                  <a:pt x="1474" y="371"/>
                  <a:pt x="1474" y="371"/>
                  <a:pt x="1474" y="371"/>
                </a:cubicBezTo>
                <a:cubicBezTo>
                  <a:pt x="1474" y="371"/>
                  <a:pt x="1474" y="371"/>
                  <a:pt x="1474" y="371"/>
                </a:cubicBezTo>
                <a:cubicBezTo>
                  <a:pt x="1473" y="372"/>
                  <a:pt x="1473" y="372"/>
                  <a:pt x="1473" y="372"/>
                </a:cubicBezTo>
                <a:cubicBezTo>
                  <a:pt x="1471" y="373"/>
                  <a:pt x="1471" y="373"/>
                  <a:pt x="1471" y="373"/>
                </a:cubicBezTo>
                <a:cubicBezTo>
                  <a:pt x="1470" y="373"/>
                  <a:pt x="1470" y="373"/>
                  <a:pt x="1470" y="373"/>
                </a:cubicBezTo>
                <a:cubicBezTo>
                  <a:pt x="1469" y="374"/>
                  <a:pt x="1469" y="374"/>
                  <a:pt x="1469" y="374"/>
                </a:cubicBezTo>
                <a:cubicBezTo>
                  <a:pt x="1469" y="373"/>
                  <a:pt x="1469" y="373"/>
                  <a:pt x="1469" y="373"/>
                </a:cubicBezTo>
                <a:cubicBezTo>
                  <a:pt x="1470" y="372"/>
                  <a:pt x="1470" y="372"/>
                  <a:pt x="1470" y="372"/>
                </a:cubicBezTo>
                <a:cubicBezTo>
                  <a:pt x="1472" y="369"/>
                  <a:pt x="1472" y="369"/>
                  <a:pt x="1472" y="369"/>
                </a:cubicBezTo>
                <a:cubicBezTo>
                  <a:pt x="1471" y="370"/>
                  <a:pt x="1471" y="370"/>
                  <a:pt x="1471" y="370"/>
                </a:cubicBezTo>
                <a:cubicBezTo>
                  <a:pt x="1469" y="369"/>
                  <a:pt x="1469" y="369"/>
                  <a:pt x="1469" y="369"/>
                </a:cubicBezTo>
                <a:cubicBezTo>
                  <a:pt x="1470" y="369"/>
                  <a:pt x="1470" y="369"/>
                  <a:pt x="1470" y="369"/>
                </a:cubicBezTo>
                <a:cubicBezTo>
                  <a:pt x="1470" y="367"/>
                  <a:pt x="1470" y="367"/>
                  <a:pt x="1470" y="367"/>
                </a:cubicBezTo>
                <a:cubicBezTo>
                  <a:pt x="1474" y="364"/>
                  <a:pt x="1474" y="364"/>
                  <a:pt x="1474" y="364"/>
                </a:cubicBezTo>
                <a:cubicBezTo>
                  <a:pt x="1476" y="362"/>
                  <a:pt x="1476" y="362"/>
                  <a:pt x="1476" y="362"/>
                </a:cubicBezTo>
                <a:cubicBezTo>
                  <a:pt x="1477" y="362"/>
                  <a:pt x="1477" y="362"/>
                  <a:pt x="1477" y="362"/>
                </a:cubicBezTo>
                <a:cubicBezTo>
                  <a:pt x="1478" y="360"/>
                  <a:pt x="1478" y="360"/>
                  <a:pt x="1478" y="360"/>
                </a:cubicBezTo>
                <a:cubicBezTo>
                  <a:pt x="1477" y="359"/>
                  <a:pt x="1477" y="359"/>
                  <a:pt x="1477" y="359"/>
                </a:cubicBezTo>
                <a:cubicBezTo>
                  <a:pt x="1478" y="358"/>
                  <a:pt x="1478" y="358"/>
                  <a:pt x="1478" y="358"/>
                </a:cubicBezTo>
                <a:cubicBezTo>
                  <a:pt x="1478" y="357"/>
                  <a:pt x="1478" y="357"/>
                  <a:pt x="1478" y="357"/>
                </a:cubicBezTo>
                <a:cubicBezTo>
                  <a:pt x="1476" y="357"/>
                  <a:pt x="1476" y="357"/>
                  <a:pt x="1476" y="357"/>
                </a:cubicBezTo>
                <a:cubicBezTo>
                  <a:pt x="1475" y="358"/>
                  <a:pt x="1475" y="358"/>
                  <a:pt x="1475" y="358"/>
                </a:cubicBezTo>
                <a:cubicBezTo>
                  <a:pt x="1473" y="358"/>
                  <a:pt x="1473" y="358"/>
                  <a:pt x="1473" y="358"/>
                </a:cubicBezTo>
                <a:cubicBezTo>
                  <a:pt x="1472" y="359"/>
                  <a:pt x="1472" y="359"/>
                  <a:pt x="1472" y="359"/>
                </a:cubicBezTo>
                <a:cubicBezTo>
                  <a:pt x="1470" y="359"/>
                  <a:pt x="1470" y="359"/>
                  <a:pt x="1470" y="359"/>
                </a:cubicBezTo>
                <a:cubicBezTo>
                  <a:pt x="1468" y="359"/>
                  <a:pt x="1468" y="359"/>
                  <a:pt x="1468" y="359"/>
                </a:cubicBezTo>
                <a:cubicBezTo>
                  <a:pt x="1467" y="359"/>
                  <a:pt x="1467" y="359"/>
                  <a:pt x="1467" y="359"/>
                </a:cubicBezTo>
                <a:cubicBezTo>
                  <a:pt x="1467" y="360"/>
                  <a:pt x="1467" y="360"/>
                  <a:pt x="1467" y="360"/>
                </a:cubicBezTo>
                <a:cubicBezTo>
                  <a:pt x="1467" y="359"/>
                  <a:pt x="1467" y="359"/>
                  <a:pt x="1467" y="359"/>
                </a:cubicBezTo>
                <a:cubicBezTo>
                  <a:pt x="1466" y="359"/>
                  <a:pt x="1466" y="359"/>
                  <a:pt x="1466" y="359"/>
                </a:cubicBezTo>
                <a:cubicBezTo>
                  <a:pt x="1464" y="360"/>
                  <a:pt x="1464" y="360"/>
                  <a:pt x="1464" y="360"/>
                </a:cubicBezTo>
                <a:cubicBezTo>
                  <a:pt x="1465" y="359"/>
                  <a:pt x="1465" y="359"/>
                  <a:pt x="1465" y="359"/>
                </a:cubicBezTo>
                <a:cubicBezTo>
                  <a:pt x="1463" y="358"/>
                  <a:pt x="1463" y="358"/>
                  <a:pt x="1463" y="358"/>
                </a:cubicBezTo>
                <a:cubicBezTo>
                  <a:pt x="1462" y="359"/>
                  <a:pt x="1462" y="359"/>
                  <a:pt x="1462" y="359"/>
                </a:cubicBezTo>
                <a:cubicBezTo>
                  <a:pt x="1461" y="360"/>
                  <a:pt x="1461" y="360"/>
                  <a:pt x="1461" y="360"/>
                </a:cubicBezTo>
                <a:cubicBezTo>
                  <a:pt x="1462" y="361"/>
                  <a:pt x="1462" y="361"/>
                  <a:pt x="1462" y="361"/>
                </a:cubicBezTo>
                <a:cubicBezTo>
                  <a:pt x="1461" y="361"/>
                  <a:pt x="1461" y="361"/>
                  <a:pt x="1461" y="361"/>
                </a:cubicBezTo>
                <a:cubicBezTo>
                  <a:pt x="1461" y="363"/>
                  <a:pt x="1461" y="363"/>
                  <a:pt x="1461" y="363"/>
                </a:cubicBezTo>
                <a:cubicBezTo>
                  <a:pt x="1460" y="363"/>
                  <a:pt x="1460" y="363"/>
                  <a:pt x="1460" y="363"/>
                </a:cubicBezTo>
                <a:cubicBezTo>
                  <a:pt x="1460" y="365"/>
                  <a:pt x="1460" y="365"/>
                  <a:pt x="1460" y="365"/>
                </a:cubicBezTo>
                <a:cubicBezTo>
                  <a:pt x="1460" y="366"/>
                  <a:pt x="1460" y="366"/>
                  <a:pt x="1460" y="366"/>
                </a:cubicBezTo>
                <a:cubicBezTo>
                  <a:pt x="1459" y="366"/>
                  <a:pt x="1459" y="366"/>
                  <a:pt x="1459" y="366"/>
                </a:cubicBezTo>
                <a:cubicBezTo>
                  <a:pt x="1461" y="368"/>
                  <a:pt x="1461" y="368"/>
                  <a:pt x="1461" y="368"/>
                </a:cubicBezTo>
                <a:cubicBezTo>
                  <a:pt x="1462" y="369"/>
                  <a:pt x="1462" y="369"/>
                  <a:pt x="1462" y="369"/>
                </a:cubicBezTo>
                <a:cubicBezTo>
                  <a:pt x="1460" y="368"/>
                  <a:pt x="1460" y="368"/>
                  <a:pt x="1460" y="368"/>
                </a:cubicBezTo>
                <a:cubicBezTo>
                  <a:pt x="1459" y="369"/>
                  <a:pt x="1459" y="369"/>
                  <a:pt x="1459" y="369"/>
                </a:cubicBezTo>
                <a:cubicBezTo>
                  <a:pt x="1457" y="368"/>
                  <a:pt x="1457" y="368"/>
                  <a:pt x="1457" y="368"/>
                </a:cubicBezTo>
                <a:cubicBezTo>
                  <a:pt x="1457" y="368"/>
                  <a:pt x="1457" y="368"/>
                  <a:pt x="1457" y="368"/>
                </a:cubicBezTo>
                <a:cubicBezTo>
                  <a:pt x="1458" y="369"/>
                  <a:pt x="1458" y="369"/>
                  <a:pt x="1458" y="369"/>
                </a:cubicBezTo>
                <a:cubicBezTo>
                  <a:pt x="1457" y="370"/>
                  <a:pt x="1457" y="370"/>
                  <a:pt x="1457" y="370"/>
                </a:cubicBezTo>
                <a:cubicBezTo>
                  <a:pt x="1457" y="368"/>
                  <a:pt x="1457" y="368"/>
                  <a:pt x="1457" y="368"/>
                </a:cubicBezTo>
                <a:cubicBezTo>
                  <a:pt x="1456" y="370"/>
                  <a:pt x="1456" y="370"/>
                  <a:pt x="1456" y="370"/>
                </a:cubicBezTo>
                <a:cubicBezTo>
                  <a:pt x="1457" y="371"/>
                  <a:pt x="1457" y="371"/>
                  <a:pt x="1457" y="371"/>
                </a:cubicBezTo>
                <a:cubicBezTo>
                  <a:pt x="1456" y="372"/>
                  <a:pt x="1456" y="372"/>
                  <a:pt x="1456" y="372"/>
                </a:cubicBezTo>
                <a:cubicBezTo>
                  <a:pt x="1457" y="373"/>
                  <a:pt x="1457" y="373"/>
                  <a:pt x="1457" y="373"/>
                </a:cubicBezTo>
                <a:cubicBezTo>
                  <a:pt x="1458" y="373"/>
                  <a:pt x="1458" y="373"/>
                  <a:pt x="1458" y="373"/>
                </a:cubicBezTo>
                <a:cubicBezTo>
                  <a:pt x="1457" y="374"/>
                  <a:pt x="1457" y="374"/>
                  <a:pt x="1457" y="374"/>
                </a:cubicBezTo>
                <a:lnTo>
                  <a:pt x="1456" y="373"/>
                </a:lnTo>
                <a:close/>
                <a:moveTo>
                  <a:pt x="1452" y="371"/>
                </a:moveTo>
                <a:cubicBezTo>
                  <a:pt x="1451" y="371"/>
                  <a:pt x="1451" y="371"/>
                  <a:pt x="1451" y="371"/>
                </a:cubicBezTo>
                <a:cubicBezTo>
                  <a:pt x="1451" y="374"/>
                  <a:pt x="1451" y="374"/>
                  <a:pt x="1451" y="374"/>
                </a:cubicBezTo>
                <a:cubicBezTo>
                  <a:pt x="1449" y="372"/>
                  <a:pt x="1449" y="372"/>
                  <a:pt x="1449" y="372"/>
                </a:cubicBezTo>
                <a:cubicBezTo>
                  <a:pt x="1449" y="374"/>
                  <a:pt x="1449" y="374"/>
                  <a:pt x="1449" y="374"/>
                </a:cubicBezTo>
                <a:cubicBezTo>
                  <a:pt x="1449" y="373"/>
                  <a:pt x="1449" y="373"/>
                  <a:pt x="1449" y="373"/>
                </a:cubicBezTo>
                <a:cubicBezTo>
                  <a:pt x="1448" y="374"/>
                  <a:pt x="1448" y="374"/>
                  <a:pt x="1448" y="374"/>
                </a:cubicBezTo>
                <a:cubicBezTo>
                  <a:pt x="1450" y="375"/>
                  <a:pt x="1450" y="375"/>
                  <a:pt x="1450" y="375"/>
                </a:cubicBezTo>
                <a:cubicBezTo>
                  <a:pt x="1450" y="375"/>
                  <a:pt x="1450" y="375"/>
                  <a:pt x="1450" y="375"/>
                </a:cubicBezTo>
                <a:cubicBezTo>
                  <a:pt x="1451" y="375"/>
                  <a:pt x="1451" y="375"/>
                  <a:pt x="1451" y="375"/>
                </a:cubicBezTo>
                <a:cubicBezTo>
                  <a:pt x="1450" y="376"/>
                  <a:pt x="1450" y="376"/>
                  <a:pt x="1450" y="376"/>
                </a:cubicBezTo>
                <a:cubicBezTo>
                  <a:pt x="1452" y="378"/>
                  <a:pt x="1452" y="378"/>
                  <a:pt x="1452" y="378"/>
                </a:cubicBezTo>
                <a:cubicBezTo>
                  <a:pt x="1454" y="378"/>
                  <a:pt x="1454" y="378"/>
                  <a:pt x="1454" y="378"/>
                </a:cubicBezTo>
                <a:cubicBezTo>
                  <a:pt x="1454" y="380"/>
                  <a:pt x="1454" y="380"/>
                  <a:pt x="1454" y="380"/>
                </a:cubicBezTo>
                <a:cubicBezTo>
                  <a:pt x="1455" y="380"/>
                  <a:pt x="1455" y="380"/>
                  <a:pt x="1455" y="380"/>
                </a:cubicBezTo>
                <a:cubicBezTo>
                  <a:pt x="1456" y="378"/>
                  <a:pt x="1456" y="378"/>
                  <a:pt x="1456" y="378"/>
                </a:cubicBezTo>
                <a:cubicBezTo>
                  <a:pt x="1457" y="377"/>
                  <a:pt x="1457" y="377"/>
                  <a:pt x="1457" y="377"/>
                </a:cubicBezTo>
                <a:cubicBezTo>
                  <a:pt x="1456" y="377"/>
                  <a:pt x="1456" y="377"/>
                  <a:pt x="1456" y="377"/>
                </a:cubicBezTo>
                <a:cubicBezTo>
                  <a:pt x="1455" y="377"/>
                  <a:pt x="1455" y="377"/>
                  <a:pt x="1455" y="377"/>
                </a:cubicBezTo>
                <a:cubicBezTo>
                  <a:pt x="1453" y="376"/>
                  <a:pt x="1453" y="376"/>
                  <a:pt x="1453" y="376"/>
                </a:cubicBezTo>
                <a:cubicBezTo>
                  <a:pt x="1453" y="373"/>
                  <a:pt x="1453" y="373"/>
                  <a:pt x="1453" y="373"/>
                </a:cubicBezTo>
                <a:lnTo>
                  <a:pt x="1452" y="371"/>
                </a:lnTo>
                <a:close/>
                <a:moveTo>
                  <a:pt x="1446" y="366"/>
                </a:moveTo>
                <a:cubicBezTo>
                  <a:pt x="1447" y="367"/>
                  <a:pt x="1447" y="367"/>
                  <a:pt x="1447" y="367"/>
                </a:cubicBezTo>
                <a:cubicBezTo>
                  <a:pt x="1448" y="367"/>
                  <a:pt x="1448" y="367"/>
                  <a:pt x="1448" y="367"/>
                </a:cubicBezTo>
                <a:cubicBezTo>
                  <a:pt x="1450" y="367"/>
                  <a:pt x="1450" y="367"/>
                  <a:pt x="1450" y="367"/>
                </a:cubicBezTo>
                <a:cubicBezTo>
                  <a:pt x="1451" y="365"/>
                  <a:pt x="1451" y="365"/>
                  <a:pt x="1451" y="365"/>
                </a:cubicBezTo>
                <a:cubicBezTo>
                  <a:pt x="1451" y="365"/>
                  <a:pt x="1451" y="365"/>
                  <a:pt x="1451" y="365"/>
                </a:cubicBezTo>
                <a:cubicBezTo>
                  <a:pt x="1451" y="363"/>
                  <a:pt x="1451" y="363"/>
                  <a:pt x="1451" y="363"/>
                </a:cubicBezTo>
                <a:cubicBezTo>
                  <a:pt x="1453" y="362"/>
                  <a:pt x="1453" y="362"/>
                  <a:pt x="1453" y="362"/>
                </a:cubicBezTo>
                <a:cubicBezTo>
                  <a:pt x="1453" y="359"/>
                  <a:pt x="1453" y="359"/>
                  <a:pt x="1453" y="359"/>
                </a:cubicBezTo>
                <a:cubicBezTo>
                  <a:pt x="1448" y="362"/>
                  <a:pt x="1448" y="362"/>
                  <a:pt x="1448" y="362"/>
                </a:cubicBezTo>
                <a:cubicBezTo>
                  <a:pt x="1449" y="364"/>
                  <a:pt x="1449" y="364"/>
                  <a:pt x="1449" y="364"/>
                </a:cubicBezTo>
                <a:cubicBezTo>
                  <a:pt x="1447" y="363"/>
                  <a:pt x="1447" y="363"/>
                  <a:pt x="1447" y="363"/>
                </a:cubicBezTo>
                <a:cubicBezTo>
                  <a:pt x="1446" y="364"/>
                  <a:pt x="1446" y="364"/>
                  <a:pt x="1446" y="364"/>
                </a:cubicBezTo>
                <a:cubicBezTo>
                  <a:pt x="1447" y="366"/>
                  <a:pt x="1447" y="366"/>
                  <a:pt x="1447" y="366"/>
                </a:cubicBezTo>
                <a:lnTo>
                  <a:pt x="1446" y="366"/>
                </a:lnTo>
                <a:close/>
                <a:moveTo>
                  <a:pt x="903" y="48"/>
                </a:moveTo>
                <a:cubicBezTo>
                  <a:pt x="903" y="49"/>
                  <a:pt x="903" y="49"/>
                  <a:pt x="903" y="49"/>
                </a:cubicBezTo>
                <a:cubicBezTo>
                  <a:pt x="904" y="50"/>
                  <a:pt x="904" y="50"/>
                  <a:pt x="904" y="50"/>
                </a:cubicBezTo>
                <a:cubicBezTo>
                  <a:pt x="905" y="49"/>
                  <a:pt x="905" y="49"/>
                  <a:pt x="905" y="49"/>
                </a:cubicBezTo>
                <a:cubicBezTo>
                  <a:pt x="904" y="48"/>
                  <a:pt x="904" y="48"/>
                  <a:pt x="904" y="48"/>
                </a:cubicBezTo>
                <a:lnTo>
                  <a:pt x="903" y="48"/>
                </a:lnTo>
                <a:close/>
                <a:moveTo>
                  <a:pt x="848" y="105"/>
                </a:moveTo>
                <a:cubicBezTo>
                  <a:pt x="847" y="104"/>
                  <a:pt x="847" y="104"/>
                  <a:pt x="847" y="104"/>
                </a:cubicBezTo>
                <a:cubicBezTo>
                  <a:pt x="846" y="105"/>
                  <a:pt x="846" y="105"/>
                  <a:pt x="846" y="105"/>
                </a:cubicBezTo>
                <a:lnTo>
                  <a:pt x="848" y="105"/>
                </a:lnTo>
                <a:close/>
                <a:moveTo>
                  <a:pt x="842" y="103"/>
                </a:moveTo>
                <a:cubicBezTo>
                  <a:pt x="843" y="105"/>
                  <a:pt x="843" y="105"/>
                  <a:pt x="843" y="105"/>
                </a:cubicBezTo>
                <a:cubicBezTo>
                  <a:pt x="844" y="105"/>
                  <a:pt x="844" y="105"/>
                  <a:pt x="844" y="105"/>
                </a:cubicBezTo>
                <a:cubicBezTo>
                  <a:pt x="844" y="104"/>
                  <a:pt x="844" y="104"/>
                  <a:pt x="844" y="104"/>
                </a:cubicBezTo>
                <a:cubicBezTo>
                  <a:pt x="844" y="103"/>
                  <a:pt x="844" y="103"/>
                  <a:pt x="844" y="103"/>
                </a:cubicBezTo>
                <a:cubicBezTo>
                  <a:pt x="843" y="103"/>
                  <a:pt x="843" y="103"/>
                  <a:pt x="843" y="103"/>
                </a:cubicBezTo>
                <a:lnTo>
                  <a:pt x="842" y="103"/>
                </a:lnTo>
                <a:close/>
                <a:moveTo>
                  <a:pt x="907" y="143"/>
                </a:moveTo>
                <a:cubicBezTo>
                  <a:pt x="908" y="142"/>
                  <a:pt x="908" y="142"/>
                  <a:pt x="908" y="142"/>
                </a:cubicBezTo>
                <a:cubicBezTo>
                  <a:pt x="907" y="141"/>
                  <a:pt x="907" y="141"/>
                  <a:pt x="907" y="141"/>
                </a:cubicBezTo>
                <a:cubicBezTo>
                  <a:pt x="906" y="139"/>
                  <a:pt x="906" y="139"/>
                  <a:pt x="906" y="139"/>
                </a:cubicBezTo>
                <a:cubicBezTo>
                  <a:pt x="906" y="141"/>
                  <a:pt x="906" y="141"/>
                  <a:pt x="906" y="141"/>
                </a:cubicBezTo>
                <a:cubicBezTo>
                  <a:pt x="906" y="143"/>
                  <a:pt x="906" y="143"/>
                  <a:pt x="906" y="143"/>
                </a:cubicBezTo>
                <a:lnTo>
                  <a:pt x="907" y="143"/>
                </a:lnTo>
                <a:close/>
                <a:moveTo>
                  <a:pt x="820" y="91"/>
                </a:moveTo>
                <a:cubicBezTo>
                  <a:pt x="819" y="91"/>
                  <a:pt x="819" y="91"/>
                  <a:pt x="819" y="91"/>
                </a:cubicBezTo>
                <a:cubicBezTo>
                  <a:pt x="818" y="91"/>
                  <a:pt x="818" y="91"/>
                  <a:pt x="818" y="91"/>
                </a:cubicBezTo>
                <a:cubicBezTo>
                  <a:pt x="816" y="92"/>
                  <a:pt x="816" y="92"/>
                  <a:pt x="816" y="92"/>
                </a:cubicBezTo>
                <a:cubicBezTo>
                  <a:pt x="817" y="93"/>
                  <a:pt x="817" y="93"/>
                  <a:pt x="817" y="93"/>
                </a:cubicBezTo>
                <a:cubicBezTo>
                  <a:pt x="817" y="94"/>
                  <a:pt x="817" y="94"/>
                  <a:pt x="817" y="94"/>
                </a:cubicBezTo>
                <a:cubicBezTo>
                  <a:pt x="818" y="95"/>
                  <a:pt x="818" y="95"/>
                  <a:pt x="818" y="95"/>
                </a:cubicBezTo>
                <a:cubicBezTo>
                  <a:pt x="819" y="94"/>
                  <a:pt x="819" y="94"/>
                  <a:pt x="819" y="94"/>
                </a:cubicBezTo>
                <a:cubicBezTo>
                  <a:pt x="820" y="95"/>
                  <a:pt x="820" y="95"/>
                  <a:pt x="820" y="95"/>
                </a:cubicBezTo>
                <a:cubicBezTo>
                  <a:pt x="821" y="95"/>
                  <a:pt x="821" y="95"/>
                  <a:pt x="821" y="95"/>
                </a:cubicBezTo>
                <a:cubicBezTo>
                  <a:pt x="822" y="96"/>
                  <a:pt x="822" y="96"/>
                  <a:pt x="822" y="96"/>
                </a:cubicBezTo>
                <a:cubicBezTo>
                  <a:pt x="822" y="96"/>
                  <a:pt x="823" y="96"/>
                  <a:pt x="823" y="96"/>
                </a:cubicBezTo>
                <a:cubicBezTo>
                  <a:pt x="824" y="94"/>
                  <a:pt x="824" y="94"/>
                  <a:pt x="824" y="94"/>
                </a:cubicBezTo>
                <a:cubicBezTo>
                  <a:pt x="823" y="93"/>
                  <a:pt x="823" y="93"/>
                  <a:pt x="823" y="93"/>
                </a:cubicBezTo>
                <a:cubicBezTo>
                  <a:pt x="821" y="92"/>
                  <a:pt x="821" y="92"/>
                  <a:pt x="821" y="92"/>
                </a:cubicBezTo>
                <a:lnTo>
                  <a:pt x="820" y="91"/>
                </a:lnTo>
                <a:close/>
                <a:moveTo>
                  <a:pt x="1007" y="470"/>
                </a:moveTo>
                <a:cubicBezTo>
                  <a:pt x="1007" y="470"/>
                  <a:pt x="1008" y="470"/>
                  <a:pt x="1008" y="470"/>
                </a:cubicBezTo>
                <a:cubicBezTo>
                  <a:pt x="1009" y="470"/>
                  <a:pt x="1009" y="470"/>
                  <a:pt x="1009" y="470"/>
                </a:cubicBezTo>
                <a:cubicBezTo>
                  <a:pt x="1009" y="469"/>
                  <a:pt x="1009" y="469"/>
                  <a:pt x="1009" y="469"/>
                </a:cubicBezTo>
                <a:cubicBezTo>
                  <a:pt x="1008" y="468"/>
                  <a:pt x="1008" y="468"/>
                  <a:pt x="1008" y="468"/>
                </a:cubicBezTo>
                <a:cubicBezTo>
                  <a:pt x="1008" y="468"/>
                  <a:pt x="1008" y="468"/>
                  <a:pt x="1008" y="468"/>
                </a:cubicBezTo>
                <a:cubicBezTo>
                  <a:pt x="1007" y="468"/>
                  <a:pt x="1007" y="468"/>
                  <a:pt x="1007" y="468"/>
                </a:cubicBezTo>
                <a:cubicBezTo>
                  <a:pt x="1007" y="468"/>
                  <a:pt x="1007" y="468"/>
                  <a:pt x="1007" y="468"/>
                </a:cubicBezTo>
                <a:cubicBezTo>
                  <a:pt x="1007" y="468"/>
                  <a:pt x="1007" y="468"/>
                  <a:pt x="1007" y="468"/>
                </a:cubicBezTo>
                <a:lnTo>
                  <a:pt x="1007" y="470"/>
                </a:lnTo>
                <a:close/>
                <a:moveTo>
                  <a:pt x="898" y="48"/>
                </a:moveTo>
                <a:cubicBezTo>
                  <a:pt x="899" y="50"/>
                  <a:pt x="899" y="50"/>
                  <a:pt x="899" y="50"/>
                </a:cubicBezTo>
                <a:cubicBezTo>
                  <a:pt x="900" y="49"/>
                  <a:pt x="900" y="49"/>
                  <a:pt x="900" y="49"/>
                </a:cubicBezTo>
                <a:cubicBezTo>
                  <a:pt x="900" y="48"/>
                  <a:pt x="900" y="48"/>
                  <a:pt x="900" y="48"/>
                </a:cubicBezTo>
                <a:cubicBezTo>
                  <a:pt x="899" y="48"/>
                  <a:pt x="899" y="48"/>
                  <a:pt x="899" y="48"/>
                </a:cubicBezTo>
                <a:lnTo>
                  <a:pt x="898" y="48"/>
                </a:lnTo>
                <a:close/>
                <a:moveTo>
                  <a:pt x="896" y="46"/>
                </a:moveTo>
                <a:cubicBezTo>
                  <a:pt x="896" y="48"/>
                  <a:pt x="896" y="48"/>
                  <a:pt x="896" y="48"/>
                </a:cubicBezTo>
                <a:cubicBezTo>
                  <a:pt x="897" y="47"/>
                  <a:pt x="897" y="47"/>
                  <a:pt x="897" y="47"/>
                </a:cubicBezTo>
                <a:cubicBezTo>
                  <a:pt x="897" y="46"/>
                  <a:pt x="897" y="46"/>
                  <a:pt x="897" y="46"/>
                </a:cubicBezTo>
                <a:cubicBezTo>
                  <a:pt x="897" y="45"/>
                  <a:pt x="897" y="45"/>
                  <a:pt x="897" y="45"/>
                </a:cubicBezTo>
                <a:lnTo>
                  <a:pt x="896" y="46"/>
                </a:lnTo>
                <a:close/>
                <a:moveTo>
                  <a:pt x="904" y="137"/>
                </a:moveTo>
                <a:cubicBezTo>
                  <a:pt x="903" y="137"/>
                  <a:pt x="903" y="137"/>
                  <a:pt x="903" y="137"/>
                </a:cubicBezTo>
                <a:cubicBezTo>
                  <a:pt x="902" y="139"/>
                  <a:pt x="902" y="139"/>
                  <a:pt x="902" y="139"/>
                </a:cubicBezTo>
                <a:cubicBezTo>
                  <a:pt x="901" y="141"/>
                  <a:pt x="901" y="141"/>
                  <a:pt x="901" y="141"/>
                </a:cubicBezTo>
                <a:cubicBezTo>
                  <a:pt x="902" y="143"/>
                  <a:pt x="902" y="143"/>
                  <a:pt x="902" y="143"/>
                </a:cubicBezTo>
                <a:cubicBezTo>
                  <a:pt x="902" y="144"/>
                  <a:pt x="902" y="144"/>
                  <a:pt x="902" y="144"/>
                </a:cubicBezTo>
                <a:cubicBezTo>
                  <a:pt x="903" y="145"/>
                  <a:pt x="903" y="145"/>
                  <a:pt x="903" y="145"/>
                </a:cubicBezTo>
                <a:cubicBezTo>
                  <a:pt x="904" y="145"/>
                  <a:pt x="904" y="145"/>
                  <a:pt x="904" y="145"/>
                </a:cubicBezTo>
                <a:cubicBezTo>
                  <a:pt x="905" y="144"/>
                  <a:pt x="905" y="144"/>
                  <a:pt x="905" y="144"/>
                </a:cubicBezTo>
                <a:cubicBezTo>
                  <a:pt x="904" y="141"/>
                  <a:pt x="904" y="141"/>
                  <a:pt x="904" y="141"/>
                </a:cubicBezTo>
                <a:cubicBezTo>
                  <a:pt x="905" y="139"/>
                  <a:pt x="905" y="139"/>
                  <a:pt x="905" y="139"/>
                </a:cubicBezTo>
                <a:lnTo>
                  <a:pt x="904" y="137"/>
                </a:lnTo>
                <a:close/>
                <a:moveTo>
                  <a:pt x="851" y="105"/>
                </a:moveTo>
                <a:cubicBezTo>
                  <a:pt x="849" y="105"/>
                  <a:pt x="849" y="105"/>
                  <a:pt x="849" y="105"/>
                </a:cubicBezTo>
                <a:cubicBezTo>
                  <a:pt x="849" y="105"/>
                  <a:pt x="849" y="105"/>
                  <a:pt x="849" y="105"/>
                </a:cubicBezTo>
                <a:cubicBezTo>
                  <a:pt x="849" y="106"/>
                  <a:pt x="849" y="106"/>
                  <a:pt x="849" y="106"/>
                </a:cubicBezTo>
                <a:cubicBezTo>
                  <a:pt x="851" y="106"/>
                  <a:pt x="851" y="106"/>
                  <a:pt x="851" y="106"/>
                </a:cubicBezTo>
                <a:cubicBezTo>
                  <a:pt x="852" y="107"/>
                  <a:pt x="852" y="107"/>
                  <a:pt x="852" y="107"/>
                </a:cubicBezTo>
                <a:cubicBezTo>
                  <a:pt x="853" y="107"/>
                  <a:pt x="853" y="107"/>
                  <a:pt x="853" y="107"/>
                </a:cubicBezTo>
                <a:cubicBezTo>
                  <a:pt x="853" y="106"/>
                  <a:pt x="853" y="106"/>
                  <a:pt x="853" y="106"/>
                </a:cubicBezTo>
                <a:cubicBezTo>
                  <a:pt x="851" y="105"/>
                  <a:pt x="851" y="105"/>
                  <a:pt x="851" y="105"/>
                </a:cubicBezTo>
                <a:close/>
                <a:moveTo>
                  <a:pt x="855" y="115"/>
                </a:moveTo>
                <a:cubicBezTo>
                  <a:pt x="855" y="116"/>
                  <a:pt x="855" y="116"/>
                  <a:pt x="855" y="116"/>
                </a:cubicBezTo>
                <a:cubicBezTo>
                  <a:pt x="856" y="116"/>
                  <a:pt x="856" y="116"/>
                  <a:pt x="856" y="116"/>
                </a:cubicBezTo>
                <a:cubicBezTo>
                  <a:pt x="858" y="116"/>
                  <a:pt x="858" y="116"/>
                  <a:pt x="858" y="116"/>
                </a:cubicBezTo>
                <a:cubicBezTo>
                  <a:pt x="858" y="115"/>
                  <a:pt x="858" y="115"/>
                  <a:pt x="858" y="115"/>
                </a:cubicBezTo>
                <a:cubicBezTo>
                  <a:pt x="857" y="114"/>
                  <a:pt x="857" y="114"/>
                  <a:pt x="857" y="114"/>
                </a:cubicBezTo>
                <a:cubicBezTo>
                  <a:pt x="855" y="114"/>
                  <a:pt x="855" y="114"/>
                  <a:pt x="855" y="114"/>
                </a:cubicBezTo>
                <a:lnTo>
                  <a:pt x="855" y="115"/>
                </a:lnTo>
                <a:close/>
                <a:moveTo>
                  <a:pt x="910" y="146"/>
                </a:moveTo>
                <a:cubicBezTo>
                  <a:pt x="909" y="145"/>
                  <a:pt x="909" y="145"/>
                  <a:pt x="909" y="145"/>
                </a:cubicBezTo>
                <a:cubicBezTo>
                  <a:pt x="909" y="145"/>
                  <a:pt x="909" y="145"/>
                  <a:pt x="909" y="145"/>
                </a:cubicBezTo>
                <a:cubicBezTo>
                  <a:pt x="908" y="146"/>
                  <a:pt x="908" y="146"/>
                  <a:pt x="908" y="146"/>
                </a:cubicBezTo>
                <a:cubicBezTo>
                  <a:pt x="909" y="147"/>
                  <a:pt x="909" y="147"/>
                  <a:pt x="909" y="147"/>
                </a:cubicBezTo>
                <a:lnTo>
                  <a:pt x="910" y="146"/>
                </a:lnTo>
                <a:close/>
                <a:moveTo>
                  <a:pt x="857" y="112"/>
                </a:moveTo>
                <a:cubicBezTo>
                  <a:pt x="856" y="112"/>
                  <a:pt x="856" y="112"/>
                  <a:pt x="856" y="112"/>
                </a:cubicBezTo>
                <a:cubicBezTo>
                  <a:pt x="857" y="113"/>
                  <a:pt x="857" y="113"/>
                  <a:pt x="857" y="113"/>
                </a:cubicBezTo>
                <a:lnTo>
                  <a:pt x="857" y="112"/>
                </a:lnTo>
                <a:close/>
                <a:moveTo>
                  <a:pt x="854" y="113"/>
                </a:moveTo>
                <a:cubicBezTo>
                  <a:pt x="854" y="113"/>
                  <a:pt x="854" y="113"/>
                  <a:pt x="854" y="113"/>
                </a:cubicBezTo>
                <a:cubicBezTo>
                  <a:pt x="854" y="112"/>
                  <a:pt x="854" y="112"/>
                  <a:pt x="854" y="112"/>
                </a:cubicBezTo>
                <a:cubicBezTo>
                  <a:pt x="853" y="112"/>
                  <a:pt x="853" y="112"/>
                  <a:pt x="853" y="112"/>
                </a:cubicBezTo>
                <a:lnTo>
                  <a:pt x="854" y="113"/>
                </a:lnTo>
                <a:close/>
                <a:moveTo>
                  <a:pt x="901" y="29"/>
                </a:moveTo>
                <a:cubicBezTo>
                  <a:pt x="903" y="29"/>
                  <a:pt x="903" y="29"/>
                  <a:pt x="903" y="29"/>
                </a:cubicBezTo>
                <a:cubicBezTo>
                  <a:pt x="903" y="31"/>
                  <a:pt x="903" y="31"/>
                  <a:pt x="903" y="31"/>
                </a:cubicBezTo>
                <a:cubicBezTo>
                  <a:pt x="902" y="32"/>
                  <a:pt x="902" y="32"/>
                  <a:pt x="902" y="32"/>
                </a:cubicBezTo>
                <a:cubicBezTo>
                  <a:pt x="902" y="34"/>
                  <a:pt x="902" y="34"/>
                  <a:pt x="902" y="34"/>
                </a:cubicBezTo>
                <a:cubicBezTo>
                  <a:pt x="900" y="35"/>
                  <a:pt x="900" y="35"/>
                  <a:pt x="900" y="35"/>
                </a:cubicBezTo>
                <a:cubicBezTo>
                  <a:pt x="900" y="38"/>
                  <a:pt x="900" y="38"/>
                  <a:pt x="900" y="38"/>
                </a:cubicBezTo>
                <a:cubicBezTo>
                  <a:pt x="901" y="40"/>
                  <a:pt x="901" y="40"/>
                  <a:pt x="901" y="40"/>
                </a:cubicBezTo>
                <a:cubicBezTo>
                  <a:pt x="902" y="40"/>
                  <a:pt x="902" y="40"/>
                  <a:pt x="902" y="40"/>
                </a:cubicBezTo>
                <a:cubicBezTo>
                  <a:pt x="903" y="43"/>
                  <a:pt x="903" y="43"/>
                  <a:pt x="903" y="43"/>
                </a:cubicBezTo>
                <a:cubicBezTo>
                  <a:pt x="905" y="43"/>
                  <a:pt x="905" y="43"/>
                  <a:pt x="905" y="43"/>
                </a:cubicBezTo>
                <a:cubicBezTo>
                  <a:pt x="908" y="45"/>
                  <a:pt x="908" y="45"/>
                  <a:pt x="908" y="45"/>
                </a:cubicBezTo>
                <a:cubicBezTo>
                  <a:pt x="909" y="44"/>
                  <a:pt x="909" y="44"/>
                  <a:pt x="909" y="44"/>
                </a:cubicBezTo>
                <a:cubicBezTo>
                  <a:pt x="911" y="43"/>
                  <a:pt x="911" y="43"/>
                  <a:pt x="911" y="43"/>
                </a:cubicBezTo>
                <a:cubicBezTo>
                  <a:pt x="912" y="42"/>
                  <a:pt x="912" y="42"/>
                  <a:pt x="912" y="42"/>
                </a:cubicBezTo>
                <a:cubicBezTo>
                  <a:pt x="915" y="42"/>
                  <a:pt x="915" y="42"/>
                  <a:pt x="915" y="42"/>
                </a:cubicBezTo>
                <a:cubicBezTo>
                  <a:pt x="917" y="43"/>
                  <a:pt x="917" y="43"/>
                  <a:pt x="917" y="43"/>
                </a:cubicBezTo>
                <a:cubicBezTo>
                  <a:pt x="918" y="43"/>
                  <a:pt x="918" y="43"/>
                  <a:pt x="918" y="43"/>
                </a:cubicBezTo>
                <a:cubicBezTo>
                  <a:pt x="920" y="43"/>
                  <a:pt x="920" y="43"/>
                  <a:pt x="920" y="43"/>
                </a:cubicBezTo>
                <a:cubicBezTo>
                  <a:pt x="922" y="44"/>
                  <a:pt x="922" y="44"/>
                  <a:pt x="922" y="44"/>
                </a:cubicBezTo>
                <a:cubicBezTo>
                  <a:pt x="925" y="45"/>
                  <a:pt x="925" y="45"/>
                  <a:pt x="925" y="45"/>
                </a:cubicBezTo>
                <a:cubicBezTo>
                  <a:pt x="926" y="46"/>
                  <a:pt x="926" y="46"/>
                  <a:pt x="926" y="46"/>
                </a:cubicBezTo>
                <a:cubicBezTo>
                  <a:pt x="930" y="47"/>
                  <a:pt x="930" y="47"/>
                  <a:pt x="930" y="47"/>
                </a:cubicBezTo>
                <a:cubicBezTo>
                  <a:pt x="930" y="45"/>
                  <a:pt x="930" y="45"/>
                  <a:pt x="930" y="45"/>
                </a:cubicBezTo>
                <a:cubicBezTo>
                  <a:pt x="932" y="45"/>
                  <a:pt x="932" y="45"/>
                  <a:pt x="932" y="45"/>
                </a:cubicBezTo>
                <a:cubicBezTo>
                  <a:pt x="932" y="44"/>
                  <a:pt x="932" y="44"/>
                  <a:pt x="932" y="44"/>
                </a:cubicBezTo>
                <a:cubicBezTo>
                  <a:pt x="929" y="43"/>
                  <a:pt x="929" y="43"/>
                  <a:pt x="929" y="43"/>
                </a:cubicBezTo>
                <a:cubicBezTo>
                  <a:pt x="930" y="41"/>
                  <a:pt x="930" y="41"/>
                  <a:pt x="930" y="41"/>
                </a:cubicBezTo>
                <a:cubicBezTo>
                  <a:pt x="930" y="40"/>
                  <a:pt x="930" y="40"/>
                  <a:pt x="930" y="40"/>
                </a:cubicBezTo>
                <a:cubicBezTo>
                  <a:pt x="929" y="38"/>
                  <a:pt x="929" y="38"/>
                  <a:pt x="929" y="38"/>
                </a:cubicBezTo>
                <a:cubicBezTo>
                  <a:pt x="930" y="36"/>
                  <a:pt x="930" y="36"/>
                  <a:pt x="930" y="36"/>
                </a:cubicBezTo>
                <a:cubicBezTo>
                  <a:pt x="929" y="35"/>
                  <a:pt x="929" y="35"/>
                  <a:pt x="929" y="35"/>
                </a:cubicBezTo>
                <a:cubicBezTo>
                  <a:pt x="930" y="34"/>
                  <a:pt x="930" y="34"/>
                  <a:pt x="930" y="34"/>
                </a:cubicBezTo>
                <a:cubicBezTo>
                  <a:pt x="928" y="32"/>
                  <a:pt x="928" y="32"/>
                  <a:pt x="928" y="32"/>
                </a:cubicBezTo>
                <a:cubicBezTo>
                  <a:pt x="928" y="31"/>
                  <a:pt x="928" y="31"/>
                  <a:pt x="928" y="31"/>
                </a:cubicBezTo>
                <a:cubicBezTo>
                  <a:pt x="929" y="29"/>
                  <a:pt x="929" y="29"/>
                  <a:pt x="929" y="29"/>
                </a:cubicBezTo>
                <a:cubicBezTo>
                  <a:pt x="928" y="27"/>
                  <a:pt x="928" y="27"/>
                  <a:pt x="928" y="27"/>
                </a:cubicBezTo>
                <a:cubicBezTo>
                  <a:pt x="925" y="25"/>
                  <a:pt x="925" y="25"/>
                  <a:pt x="925" y="25"/>
                </a:cubicBezTo>
                <a:cubicBezTo>
                  <a:pt x="924" y="23"/>
                  <a:pt x="924" y="23"/>
                  <a:pt x="924" y="23"/>
                </a:cubicBezTo>
                <a:cubicBezTo>
                  <a:pt x="923" y="22"/>
                  <a:pt x="923" y="22"/>
                  <a:pt x="923" y="22"/>
                </a:cubicBezTo>
                <a:cubicBezTo>
                  <a:pt x="920" y="22"/>
                  <a:pt x="920" y="22"/>
                  <a:pt x="920" y="22"/>
                </a:cubicBezTo>
                <a:cubicBezTo>
                  <a:pt x="916" y="21"/>
                  <a:pt x="916" y="21"/>
                  <a:pt x="916" y="21"/>
                </a:cubicBezTo>
                <a:cubicBezTo>
                  <a:pt x="916" y="22"/>
                  <a:pt x="916" y="22"/>
                  <a:pt x="916" y="22"/>
                </a:cubicBezTo>
                <a:cubicBezTo>
                  <a:pt x="913" y="21"/>
                  <a:pt x="913" y="21"/>
                  <a:pt x="913" y="21"/>
                </a:cubicBezTo>
                <a:cubicBezTo>
                  <a:pt x="912" y="20"/>
                  <a:pt x="912" y="20"/>
                  <a:pt x="912" y="20"/>
                </a:cubicBezTo>
                <a:cubicBezTo>
                  <a:pt x="908" y="19"/>
                  <a:pt x="908" y="19"/>
                  <a:pt x="908" y="19"/>
                </a:cubicBezTo>
                <a:cubicBezTo>
                  <a:pt x="908" y="17"/>
                  <a:pt x="908" y="17"/>
                  <a:pt x="908" y="17"/>
                </a:cubicBezTo>
                <a:cubicBezTo>
                  <a:pt x="906" y="16"/>
                  <a:pt x="906" y="16"/>
                  <a:pt x="906" y="16"/>
                </a:cubicBezTo>
                <a:cubicBezTo>
                  <a:pt x="905" y="16"/>
                  <a:pt x="905" y="16"/>
                  <a:pt x="905" y="16"/>
                </a:cubicBezTo>
                <a:cubicBezTo>
                  <a:pt x="904" y="19"/>
                  <a:pt x="904" y="19"/>
                  <a:pt x="904" y="19"/>
                </a:cubicBezTo>
                <a:cubicBezTo>
                  <a:pt x="903" y="20"/>
                  <a:pt x="903" y="20"/>
                  <a:pt x="903" y="20"/>
                </a:cubicBezTo>
                <a:cubicBezTo>
                  <a:pt x="903" y="22"/>
                  <a:pt x="903" y="22"/>
                  <a:pt x="903" y="22"/>
                </a:cubicBezTo>
                <a:cubicBezTo>
                  <a:pt x="903" y="24"/>
                  <a:pt x="903" y="24"/>
                  <a:pt x="903" y="24"/>
                </a:cubicBezTo>
                <a:cubicBezTo>
                  <a:pt x="901" y="23"/>
                  <a:pt x="901" y="23"/>
                  <a:pt x="901" y="23"/>
                </a:cubicBezTo>
                <a:cubicBezTo>
                  <a:pt x="899" y="28"/>
                  <a:pt x="899" y="28"/>
                  <a:pt x="899" y="28"/>
                </a:cubicBezTo>
                <a:lnTo>
                  <a:pt x="901" y="29"/>
                </a:lnTo>
                <a:close/>
                <a:moveTo>
                  <a:pt x="996" y="182"/>
                </a:moveTo>
                <a:cubicBezTo>
                  <a:pt x="997" y="180"/>
                  <a:pt x="997" y="180"/>
                  <a:pt x="997" y="180"/>
                </a:cubicBezTo>
                <a:cubicBezTo>
                  <a:pt x="996" y="180"/>
                  <a:pt x="996" y="180"/>
                  <a:pt x="996" y="180"/>
                </a:cubicBezTo>
                <a:cubicBezTo>
                  <a:pt x="995" y="180"/>
                  <a:pt x="995" y="180"/>
                  <a:pt x="995" y="180"/>
                </a:cubicBezTo>
                <a:cubicBezTo>
                  <a:pt x="994" y="181"/>
                  <a:pt x="994" y="181"/>
                  <a:pt x="994" y="181"/>
                </a:cubicBezTo>
                <a:cubicBezTo>
                  <a:pt x="994" y="183"/>
                  <a:pt x="994" y="183"/>
                  <a:pt x="994" y="183"/>
                </a:cubicBezTo>
                <a:cubicBezTo>
                  <a:pt x="994" y="183"/>
                  <a:pt x="995" y="182"/>
                  <a:pt x="995" y="182"/>
                </a:cubicBezTo>
                <a:lnTo>
                  <a:pt x="996" y="182"/>
                </a:lnTo>
                <a:close/>
                <a:moveTo>
                  <a:pt x="987" y="173"/>
                </a:moveTo>
                <a:cubicBezTo>
                  <a:pt x="988" y="173"/>
                  <a:pt x="988" y="173"/>
                  <a:pt x="988" y="173"/>
                </a:cubicBezTo>
                <a:cubicBezTo>
                  <a:pt x="988" y="171"/>
                  <a:pt x="988" y="171"/>
                  <a:pt x="988" y="171"/>
                </a:cubicBezTo>
                <a:cubicBezTo>
                  <a:pt x="987" y="170"/>
                  <a:pt x="987" y="170"/>
                  <a:pt x="987" y="170"/>
                </a:cubicBezTo>
                <a:cubicBezTo>
                  <a:pt x="985" y="171"/>
                  <a:pt x="985" y="171"/>
                  <a:pt x="985" y="171"/>
                </a:cubicBezTo>
                <a:cubicBezTo>
                  <a:pt x="986" y="173"/>
                  <a:pt x="986" y="173"/>
                  <a:pt x="986" y="173"/>
                </a:cubicBezTo>
                <a:lnTo>
                  <a:pt x="987" y="173"/>
                </a:lnTo>
                <a:close/>
                <a:moveTo>
                  <a:pt x="940" y="82"/>
                </a:moveTo>
                <a:cubicBezTo>
                  <a:pt x="941" y="83"/>
                  <a:pt x="941" y="83"/>
                  <a:pt x="941" y="83"/>
                </a:cubicBezTo>
                <a:cubicBezTo>
                  <a:pt x="942" y="83"/>
                  <a:pt x="942" y="83"/>
                  <a:pt x="942" y="83"/>
                </a:cubicBezTo>
                <a:cubicBezTo>
                  <a:pt x="942" y="81"/>
                  <a:pt x="942" y="81"/>
                  <a:pt x="942" y="81"/>
                </a:cubicBezTo>
                <a:cubicBezTo>
                  <a:pt x="944" y="80"/>
                  <a:pt x="944" y="80"/>
                  <a:pt x="944" y="80"/>
                </a:cubicBezTo>
                <a:cubicBezTo>
                  <a:pt x="943" y="79"/>
                  <a:pt x="943" y="79"/>
                  <a:pt x="943" y="79"/>
                </a:cubicBezTo>
                <a:cubicBezTo>
                  <a:pt x="942" y="80"/>
                  <a:pt x="942" y="80"/>
                  <a:pt x="942" y="80"/>
                </a:cubicBezTo>
                <a:cubicBezTo>
                  <a:pt x="942" y="78"/>
                  <a:pt x="942" y="78"/>
                  <a:pt x="942" y="78"/>
                </a:cubicBezTo>
                <a:cubicBezTo>
                  <a:pt x="941" y="79"/>
                  <a:pt x="941" y="79"/>
                  <a:pt x="941" y="79"/>
                </a:cubicBezTo>
                <a:cubicBezTo>
                  <a:pt x="941" y="81"/>
                  <a:pt x="941" y="81"/>
                  <a:pt x="941" y="81"/>
                </a:cubicBezTo>
                <a:lnTo>
                  <a:pt x="940" y="82"/>
                </a:lnTo>
                <a:close/>
                <a:moveTo>
                  <a:pt x="1004" y="468"/>
                </a:moveTo>
                <a:cubicBezTo>
                  <a:pt x="1004" y="469"/>
                  <a:pt x="1004" y="469"/>
                  <a:pt x="1004" y="469"/>
                </a:cubicBezTo>
                <a:cubicBezTo>
                  <a:pt x="1004" y="470"/>
                  <a:pt x="1004" y="470"/>
                  <a:pt x="1004" y="470"/>
                </a:cubicBezTo>
                <a:cubicBezTo>
                  <a:pt x="1003" y="470"/>
                  <a:pt x="1003" y="470"/>
                  <a:pt x="1003" y="470"/>
                </a:cubicBezTo>
                <a:cubicBezTo>
                  <a:pt x="1002" y="470"/>
                  <a:pt x="1002" y="470"/>
                  <a:pt x="1002" y="470"/>
                </a:cubicBezTo>
                <a:cubicBezTo>
                  <a:pt x="1002" y="470"/>
                  <a:pt x="1002" y="470"/>
                  <a:pt x="1002" y="470"/>
                </a:cubicBezTo>
                <a:cubicBezTo>
                  <a:pt x="1002" y="471"/>
                  <a:pt x="1002" y="471"/>
                  <a:pt x="1002" y="471"/>
                </a:cubicBezTo>
                <a:cubicBezTo>
                  <a:pt x="1003" y="472"/>
                  <a:pt x="1003" y="472"/>
                  <a:pt x="1003" y="472"/>
                </a:cubicBezTo>
                <a:cubicBezTo>
                  <a:pt x="1004" y="471"/>
                  <a:pt x="1004" y="471"/>
                  <a:pt x="1004" y="471"/>
                </a:cubicBezTo>
                <a:cubicBezTo>
                  <a:pt x="1005" y="470"/>
                  <a:pt x="1005" y="470"/>
                  <a:pt x="1005" y="470"/>
                </a:cubicBezTo>
                <a:cubicBezTo>
                  <a:pt x="1005" y="469"/>
                  <a:pt x="1005" y="469"/>
                  <a:pt x="1005" y="469"/>
                </a:cubicBezTo>
                <a:lnTo>
                  <a:pt x="1004" y="468"/>
                </a:lnTo>
                <a:close/>
                <a:moveTo>
                  <a:pt x="1005" y="437"/>
                </a:moveTo>
                <a:cubicBezTo>
                  <a:pt x="1005" y="436"/>
                  <a:pt x="1005" y="436"/>
                  <a:pt x="1005" y="436"/>
                </a:cubicBezTo>
                <a:cubicBezTo>
                  <a:pt x="1003" y="437"/>
                  <a:pt x="1003" y="437"/>
                  <a:pt x="1003" y="437"/>
                </a:cubicBezTo>
                <a:cubicBezTo>
                  <a:pt x="1003" y="439"/>
                  <a:pt x="1003" y="439"/>
                  <a:pt x="1003" y="439"/>
                </a:cubicBezTo>
                <a:cubicBezTo>
                  <a:pt x="1003" y="439"/>
                  <a:pt x="1003" y="439"/>
                  <a:pt x="1003" y="439"/>
                </a:cubicBezTo>
                <a:cubicBezTo>
                  <a:pt x="1004" y="438"/>
                  <a:pt x="1004" y="438"/>
                  <a:pt x="1004" y="438"/>
                </a:cubicBezTo>
                <a:lnTo>
                  <a:pt x="1005" y="437"/>
                </a:lnTo>
                <a:close/>
                <a:moveTo>
                  <a:pt x="971" y="157"/>
                </a:moveTo>
                <a:cubicBezTo>
                  <a:pt x="971" y="157"/>
                  <a:pt x="970" y="158"/>
                  <a:pt x="970" y="158"/>
                </a:cubicBezTo>
                <a:cubicBezTo>
                  <a:pt x="972" y="159"/>
                  <a:pt x="972" y="159"/>
                  <a:pt x="972" y="159"/>
                </a:cubicBezTo>
                <a:cubicBezTo>
                  <a:pt x="973" y="158"/>
                  <a:pt x="973" y="158"/>
                  <a:pt x="973" y="158"/>
                </a:cubicBezTo>
                <a:cubicBezTo>
                  <a:pt x="973" y="157"/>
                  <a:pt x="973" y="157"/>
                  <a:pt x="973" y="157"/>
                </a:cubicBezTo>
                <a:lnTo>
                  <a:pt x="971" y="157"/>
                </a:lnTo>
                <a:close/>
                <a:moveTo>
                  <a:pt x="962" y="149"/>
                </a:moveTo>
                <a:cubicBezTo>
                  <a:pt x="963" y="150"/>
                  <a:pt x="963" y="150"/>
                  <a:pt x="963" y="150"/>
                </a:cubicBezTo>
                <a:cubicBezTo>
                  <a:pt x="964" y="149"/>
                  <a:pt x="964" y="149"/>
                  <a:pt x="964" y="149"/>
                </a:cubicBezTo>
                <a:cubicBezTo>
                  <a:pt x="963" y="149"/>
                  <a:pt x="963" y="149"/>
                  <a:pt x="963" y="149"/>
                </a:cubicBezTo>
                <a:lnTo>
                  <a:pt x="962" y="149"/>
                </a:lnTo>
                <a:close/>
                <a:moveTo>
                  <a:pt x="1086" y="59"/>
                </a:moveTo>
                <a:cubicBezTo>
                  <a:pt x="1086" y="60"/>
                  <a:pt x="1086" y="60"/>
                  <a:pt x="1086" y="60"/>
                </a:cubicBezTo>
                <a:cubicBezTo>
                  <a:pt x="1086" y="60"/>
                  <a:pt x="1086" y="60"/>
                  <a:pt x="1086" y="60"/>
                </a:cubicBezTo>
                <a:cubicBezTo>
                  <a:pt x="1087" y="60"/>
                  <a:pt x="1087" y="60"/>
                  <a:pt x="1087" y="60"/>
                </a:cubicBezTo>
                <a:lnTo>
                  <a:pt x="1086" y="59"/>
                </a:lnTo>
                <a:close/>
                <a:moveTo>
                  <a:pt x="945" y="78"/>
                </a:moveTo>
                <a:cubicBezTo>
                  <a:pt x="946" y="76"/>
                  <a:pt x="946" y="76"/>
                  <a:pt x="946" y="76"/>
                </a:cubicBezTo>
                <a:cubicBezTo>
                  <a:pt x="945" y="75"/>
                  <a:pt x="945" y="75"/>
                  <a:pt x="945" y="75"/>
                </a:cubicBezTo>
                <a:cubicBezTo>
                  <a:pt x="944" y="76"/>
                  <a:pt x="944" y="76"/>
                  <a:pt x="944" y="76"/>
                </a:cubicBezTo>
                <a:cubicBezTo>
                  <a:pt x="944" y="77"/>
                  <a:pt x="944" y="77"/>
                  <a:pt x="944" y="77"/>
                </a:cubicBezTo>
                <a:cubicBezTo>
                  <a:pt x="944" y="78"/>
                  <a:pt x="944" y="78"/>
                  <a:pt x="944" y="78"/>
                </a:cubicBezTo>
                <a:lnTo>
                  <a:pt x="945" y="78"/>
                </a:lnTo>
                <a:close/>
                <a:moveTo>
                  <a:pt x="942" y="76"/>
                </a:moveTo>
                <a:cubicBezTo>
                  <a:pt x="942" y="74"/>
                  <a:pt x="942" y="74"/>
                  <a:pt x="942" y="74"/>
                </a:cubicBezTo>
                <a:cubicBezTo>
                  <a:pt x="942" y="75"/>
                  <a:pt x="942" y="75"/>
                  <a:pt x="942" y="75"/>
                </a:cubicBezTo>
                <a:cubicBezTo>
                  <a:pt x="942" y="76"/>
                  <a:pt x="942" y="76"/>
                  <a:pt x="942" y="76"/>
                </a:cubicBezTo>
                <a:close/>
                <a:moveTo>
                  <a:pt x="950" y="93"/>
                </a:moveTo>
                <a:cubicBezTo>
                  <a:pt x="949" y="92"/>
                  <a:pt x="949" y="92"/>
                  <a:pt x="949" y="92"/>
                </a:cubicBezTo>
                <a:cubicBezTo>
                  <a:pt x="948" y="91"/>
                  <a:pt x="948" y="91"/>
                  <a:pt x="948" y="91"/>
                </a:cubicBezTo>
                <a:cubicBezTo>
                  <a:pt x="946" y="92"/>
                  <a:pt x="946" y="92"/>
                  <a:pt x="946" y="92"/>
                </a:cubicBezTo>
                <a:cubicBezTo>
                  <a:pt x="945" y="94"/>
                  <a:pt x="945" y="94"/>
                  <a:pt x="945" y="94"/>
                </a:cubicBezTo>
                <a:cubicBezTo>
                  <a:pt x="946" y="95"/>
                  <a:pt x="946" y="95"/>
                  <a:pt x="946" y="95"/>
                </a:cubicBezTo>
                <a:cubicBezTo>
                  <a:pt x="946" y="97"/>
                  <a:pt x="946" y="97"/>
                  <a:pt x="946" y="97"/>
                </a:cubicBezTo>
                <a:cubicBezTo>
                  <a:pt x="946" y="97"/>
                  <a:pt x="947" y="97"/>
                  <a:pt x="947" y="97"/>
                </a:cubicBezTo>
                <a:cubicBezTo>
                  <a:pt x="947" y="96"/>
                  <a:pt x="947" y="96"/>
                  <a:pt x="947" y="96"/>
                </a:cubicBezTo>
                <a:cubicBezTo>
                  <a:pt x="948" y="95"/>
                  <a:pt x="948" y="95"/>
                  <a:pt x="948" y="95"/>
                </a:cubicBezTo>
                <a:cubicBezTo>
                  <a:pt x="949" y="96"/>
                  <a:pt x="949" y="96"/>
                  <a:pt x="949" y="96"/>
                </a:cubicBezTo>
                <a:cubicBezTo>
                  <a:pt x="951" y="96"/>
                  <a:pt x="951" y="96"/>
                  <a:pt x="951" y="96"/>
                </a:cubicBezTo>
                <a:cubicBezTo>
                  <a:pt x="952" y="94"/>
                  <a:pt x="952" y="94"/>
                  <a:pt x="952" y="94"/>
                </a:cubicBezTo>
                <a:cubicBezTo>
                  <a:pt x="951" y="93"/>
                  <a:pt x="951" y="93"/>
                  <a:pt x="951" y="93"/>
                </a:cubicBezTo>
                <a:lnTo>
                  <a:pt x="950" y="93"/>
                </a:lnTo>
                <a:close/>
                <a:moveTo>
                  <a:pt x="972" y="128"/>
                </a:moveTo>
                <a:cubicBezTo>
                  <a:pt x="972" y="129"/>
                  <a:pt x="972" y="129"/>
                  <a:pt x="972" y="129"/>
                </a:cubicBezTo>
                <a:cubicBezTo>
                  <a:pt x="973" y="129"/>
                  <a:pt x="973" y="129"/>
                  <a:pt x="973" y="129"/>
                </a:cubicBezTo>
                <a:cubicBezTo>
                  <a:pt x="974" y="128"/>
                  <a:pt x="974" y="128"/>
                  <a:pt x="974" y="128"/>
                </a:cubicBezTo>
                <a:cubicBezTo>
                  <a:pt x="973" y="127"/>
                  <a:pt x="973" y="127"/>
                  <a:pt x="973" y="127"/>
                </a:cubicBezTo>
                <a:lnTo>
                  <a:pt x="972" y="128"/>
                </a:lnTo>
                <a:close/>
                <a:moveTo>
                  <a:pt x="887" y="113"/>
                </a:moveTo>
                <a:cubicBezTo>
                  <a:pt x="886" y="114"/>
                  <a:pt x="886" y="114"/>
                  <a:pt x="886" y="114"/>
                </a:cubicBezTo>
                <a:cubicBezTo>
                  <a:pt x="885" y="114"/>
                  <a:pt x="885" y="114"/>
                  <a:pt x="885" y="114"/>
                </a:cubicBezTo>
                <a:cubicBezTo>
                  <a:pt x="884" y="116"/>
                  <a:pt x="884" y="116"/>
                  <a:pt x="884" y="116"/>
                </a:cubicBezTo>
                <a:cubicBezTo>
                  <a:pt x="883" y="117"/>
                  <a:pt x="883" y="117"/>
                  <a:pt x="883" y="117"/>
                </a:cubicBezTo>
                <a:cubicBezTo>
                  <a:pt x="884" y="117"/>
                  <a:pt x="884" y="117"/>
                  <a:pt x="884" y="117"/>
                </a:cubicBezTo>
                <a:cubicBezTo>
                  <a:pt x="885" y="117"/>
                  <a:pt x="885" y="117"/>
                  <a:pt x="885" y="117"/>
                </a:cubicBezTo>
                <a:cubicBezTo>
                  <a:pt x="887" y="116"/>
                  <a:pt x="887" y="116"/>
                  <a:pt x="887" y="116"/>
                </a:cubicBezTo>
                <a:cubicBezTo>
                  <a:pt x="889" y="115"/>
                  <a:pt x="889" y="115"/>
                  <a:pt x="889" y="115"/>
                </a:cubicBezTo>
                <a:cubicBezTo>
                  <a:pt x="889" y="114"/>
                  <a:pt x="889" y="114"/>
                  <a:pt x="889" y="114"/>
                </a:cubicBezTo>
                <a:cubicBezTo>
                  <a:pt x="888" y="113"/>
                  <a:pt x="888" y="113"/>
                  <a:pt x="888" y="113"/>
                </a:cubicBezTo>
                <a:lnTo>
                  <a:pt x="887" y="113"/>
                </a:lnTo>
                <a:close/>
                <a:moveTo>
                  <a:pt x="873" y="253"/>
                </a:moveTo>
                <a:cubicBezTo>
                  <a:pt x="871" y="251"/>
                  <a:pt x="871" y="251"/>
                  <a:pt x="871" y="251"/>
                </a:cubicBezTo>
                <a:cubicBezTo>
                  <a:pt x="870" y="251"/>
                  <a:pt x="870" y="251"/>
                  <a:pt x="870" y="251"/>
                </a:cubicBezTo>
                <a:cubicBezTo>
                  <a:pt x="869" y="251"/>
                  <a:pt x="869" y="251"/>
                  <a:pt x="869" y="251"/>
                </a:cubicBezTo>
                <a:cubicBezTo>
                  <a:pt x="871" y="252"/>
                  <a:pt x="871" y="252"/>
                  <a:pt x="871" y="252"/>
                </a:cubicBezTo>
                <a:cubicBezTo>
                  <a:pt x="872" y="254"/>
                  <a:pt x="872" y="254"/>
                  <a:pt x="872" y="254"/>
                </a:cubicBezTo>
                <a:cubicBezTo>
                  <a:pt x="874" y="254"/>
                  <a:pt x="874" y="254"/>
                  <a:pt x="874" y="254"/>
                </a:cubicBezTo>
                <a:cubicBezTo>
                  <a:pt x="876" y="255"/>
                  <a:pt x="876" y="255"/>
                  <a:pt x="876" y="255"/>
                </a:cubicBezTo>
                <a:cubicBezTo>
                  <a:pt x="875" y="254"/>
                  <a:pt x="875" y="254"/>
                  <a:pt x="875" y="254"/>
                </a:cubicBezTo>
                <a:lnTo>
                  <a:pt x="873" y="253"/>
                </a:lnTo>
                <a:close/>
                <a:moveTo>
                  <a:pt x="905" y="151"/>
                </a:moveTo>
                <a:cubicBezTo>
                  <a:pt x="904" y="151"/>
                  <a:pt x="904" y="151"/>
                  <a:pt x="904" y="151"/>
                </a:cubicBezTo>
                <a:cubicBezTo>
                  <a:pt x="902" y="151"/>
                  <a:pt x="902" y="151"/>
                  <a:pt x="902" y="151"/>
                </a:cubicBezTo>
                <a:cubicBezTo>
                  <a:pt x="902" y="152"/>
                  <a:pt x="902" y="152"/>
                  <a:pt x="902" y="152"/>
                </a:cubicBezTo>
                <a:cubicBezTo>
                  <a:pt x="902" y="154"/>
                  <a:pt x="902" y="154"/>
                  <a:pt x="902" y="154"/>
                </a:cubicBezTo>
                <a:cubicBezTo>
                  <a:pt x="903" y="156"/>
                  <a:pt x="903" y="156"/>
                  <a:pt x="903" y="156"/>
                </a:cubicBezTo>
                <a:cubicBezTo>
                  <a:pt x="904" y="157"/>
                  <a:pt x="904" y="157"/>
                  <a:pt x="904" y="157"/>
                </a:cubicBezTo>
                <a:cubicBezTo>
                  <a:pt x="905" y="156"/>
                  <a:pt x="905" y="156"/>
                  <a:pt x="905" y="156"/>
                </a:cubicBezTo>
                <a:cubicBezTo>
                  <a:pt x="907" y="157"/>
                  <a:pt x="907" y="157"/>
                  <a:pt x="907" y="157"/>
                </a:cubicBezTo>
                <a:cubicBezTo>
                  <a:pt x="908" y="157"/>
                  <a:pt x="908" y="157"/>
                  <a:pt x="908" y="157"/>
                </a:cubicBezTo>
                <a:cubicBezTo>
                  <a:pt x="909" y="157"/>
                  <a:pt x="909" y="157"/>
                  <a:pt x="909" y="157"/>
                </a:cubicBezTo>
                <a:cubicBezTo>
                  <a:pt x="911" y="158"/>
                  <a:pt x="911" y="158"/>
                  <a:pt x="911" y="158"/>
                </a:cubicBezTo>
                <a:cubicBezTo>
                  <a:pt x="912" y="156"/>
                  <a:pt x="912" y="156"/>
                  <a:pt x="912" y="156"/>
                </a:cubicBezTo>
                <a:cubicBezTo>
                  <a:pt x="911" y="155"/>
                  <a:pt x="911" y="155"/>
                  <a:pt x="911" y="155"/>
                </a:cubicBezTo>
                <a:cubicBezTo>
                  <a:pt x="911" y="153"/>
                  <a:pt x="911" y="153"/>
                  <a:pt x="911" y="153"/>
                </a:cubicBezTo>
                <a:cubicBezTo>
                  <a:pt x="909" y="153"/>
                  <a:pt x="909" y="153"/>
                  <a:pt x="909" y="153"/>
                </a:cubicBezTo>
                <a:cubicBezTo>
                  <a:pt x="908" y="151"/>
                  <a:pt x="908" y="151"/>
                  <a:pt x="908" y="151"/>
                </a:cubicBezTo>
                <a:cubicBezTo>
                  <a:pt x="907" y="151"/>
                  <a:pt x="907" y="151"/>
                  <a:pt x="907" y="151"/>
                </a:cubicBezTo>
                <a:cubicBezTo>
                  <a:pt x="906" y="152"/>
                  <a:pt x="906" y="152"/>
                  <a:pt x="906" y="152"/>
                </a:cubicBezTo>
                <a:cubicBezTo>
                  <a:pt x="906" y="151"/>
                  <a:pt x="906" y="151"/>
                  <a:pt x="906" y="151"/>
                </a:cubicBezTo>
                <a:cubicBezTo>
                  <a:pt x="906" y="150"/>
                  <a:pt x="906" y="150"/>
                  <a:pt x="906" y="150"/>
                </a:cubicBezTo>
                <a:cubicBezTo>
                  <a:pt x="905" y="150"/>
                  <a:pt x="905" y="150"/>
                  <a:pt x="905" y="150"/>
                </a:cubicBezTo>
                <a:lnTo>
                  <a:pt x="905" y="151"/>
                </a:lnTo>
                <a:close/>
                <a:moveTo>
                  <a:pt x="852" y="233"/>
                </a:moveTo>
                <a:cubicBezTo>
                  <a:pt x="852" y="234"/>
                  <a:pt x="852" y="234"/>
                  <a:pt x="852" y="234"/>
                </a:cubicBezTo>
                <a:cubicBezTo>
                  <a:pt x="853" y="235"/>
                  <a:pt x="853" y="235"/>
                  <a:pt x="853" y="235"/>
                </a:cubicBezTo>
                <a:cubicBezTo>
                  <a:pt x="854" y="236"/>
                  <a:pt x="854" y="236"/>
                  <a:pt x="854" y="236"/>
                </a:cubicBezTo>
                <a:cubicBezTo>
                  <a:pt x="854" y="237"/>
                  <a:pt x="854" y="237"/>
                  <a:pt x="854" y="237"/>
                </a:cubicBezTo>
                <a:cubicBezTo>
                  <a:pt x="855" y="238"/>
                  <a:pt x="855" y="238"/>
                  <a:pt x="855" y="238"/>
                </a:cubicBezTo>
                <a:cubicBezTo>
                  <a:pt x="856" y="238"/>
                  <a:pt x="856" y="238"/>
                  <a:pt x="856" y="238"/>
                </a:cubicBezTo>
                <a:cubicBezTo>
                  <a:pt x="856" y="239"/>
                  <a:pt x="856" y="239"/>
                  <a:pt x="856" y="239"/>
                </a:cubicBezTo>
                <a:cubicBezTo>
                  <a:pt x="857" y="238"/>
                  <a:pt x="857" y="238"/>
                  <a:pt x="857" y="238"/>
                </a:cubicBezTo>
                <a:cubicBezTo>
                  <a:pt x="858" y="237"/>
                  <a:pt x="858" y="237"/>
                  <a:pt x="858" y="237"/>
                </a:cubicBezTo>
                <a:cubicBezTo>
                  <a:pt x="858" y="237"/>
                  <a:pt x="858" y="237"/>
                  <a:pt x="858" y="237"/>
                </a:cubicBezTo>
                <a:cubicBezTo>
                  <a:pt x="858" y="236"/>
                  <a:pt x="858" y="236"/>
                  <a:pt x="858" y="236"/>
                </a:cubicBezTo>
                <a:cubicBezTo>
                  <a:pt x="857" y="236"/>
                  <a:pt x="857" y="236"/>
                  <a:pt x="857" y="236"/>
                </a:cubicBezTo>
                <a:cubicBezTo>
                  <a:pt x="858" y="235"/>
                  <a:pt x="858" y="235"/>
                  <a:pt x="858" y="235"/>
                </a:cubicBezTo>
                <a:cubicBezTo>
                  <a:pt x="858" y="234"/>
                  <a:pt x="858" y="234"/>
                  <a:pt x="858" y="234"/>
                </a:cubicBezTo>
                <a:cubicBezTo>
                  <a:pt x="857" y="233"/>
                  <a:pt x="857" y="233"/>
                  <a:pt x="857" y="233"/>
                </a:cubicBezTo>
                <a:cubicBezTo>
                  <a:pt x="855" y="233"/>
                  <a:pt x="855" y="233"/>
                  <a:pt x="855" y="233"/>
                </a:cubicBezTo>
                <a:cubicBezTo>
                  <a:pt x="855" y="232"/>
                  <a:pt x="855" y="232"/>
                  <a:pt x="855" y="232"/>
                </a:cubicBezTo>
                <a:cubicBezTo>
                  <a:pt x="854" y="232"/>
                  <a:pt x="854" y="232"/>
                  <a:pt x="854" y="232"/>
                </a:cubicBezTo>
                <a:cubicBezTo>
                  <a:pt x="853" y="232"/>
                  <a:pt x="853" y="232"/>
                  <a:pt x="853" y="232"/>
                </a:cubicBezTo>
                <a:cubicBezTo>
                  <a:pt x="852" y="231"/>
                  <a:pt x="852" y="231"/>
                  <a:pt x="852" y="231"/>
                </a:cubicBezTo>
                <a:cubicBezTo>
                  <a:pt x="851" y="232"/>
                  <a:pt x="851" y="232"/>
                  <a:pt x="851" y="232"/>
                </a:cubicBezTo>
                <a:cubicBezTo>
                  <a:pt x="851" y="232"/>
                  <a:pt x="851" y="232"/>
                  <a:pt x="851" y="232"/>
                </a:cubicBezTo>
                <a:cubicBezTo>
                  <a:pt x="851" y="233"/>
                  <a:pt x="851" y="233"/>
                  <a:pt x="851" y="233"/>
                </a:cubicBezTo>
                <a:lnTo>
                  <a:pt x="852" y="233"/>
                </a:lnTo>
                <a:close/>
                <a:moveTo>
                  <a:pt x="963" y="245"/>
                </a:moveTo>
                <a:cubicBezTo>
                  <a:pt x="963" y="245"/>
                  <a:pt x="963" y="245"/>
                  <a:pt x="963" y="245"/>
                </a:cubicBezTo>
                <a:cubicBezTo>
                  <a:pt x="962" y="248"/>
                  <a:pt x="962" y="248"/>
                  <a:pt x="962" y="248"/>
                </a:cubicBezTo>
                <a:cubicBezTo>
                  <a:pt x="962" y="250"/>
                  <a:pt x="962" y="250"/>
                  <a:pt x="962" y="250"/>
                </a:cubicBezTo>
                <a:cubicBezTo>
                  <a:pt x="963" y="252"/>
                  <a:pt x="963" y="252"/>
                  <a:pt x="963" y="252"/>
                </a:cubicBezTo>
                <a:cubicBezTo>
                  <a:pt x="963" y="251"/>
                  <a:pt x="963" y="251"/>
                  <a:pt x="963" y="251"/>
                </a:cubicBezTo>
                <a:cubicBezTo>
                  <a:pt x="963" y="250"/>
                  <a:pt x="963" y="250"/>
                  <a:pt x="963" y="250"/>
                </a:cubicBezTo>
                <a:cubicBezTo>
                  <a:pt x="964" y="247"/>
                  <a:pt x="964" y="247"/>
                  <a:pt x="964" y="247"/>
                </a:cubicBezTo>
                <a:lnTo>
                  <a:pt x="963" y="245"/>
                </a:lnTo>
                <a:close/>
                <a:moveTo>
                  <a:pt x="852" y="225"/>
                </a:moveTo>
                <a:cubicBezTo>
                  <a:pt x="851" y="224"/>
                  <a:pt x="851" y="224"/>
                  <a:pt x="851" y="224"/>
                </a:cubicBezTo>
                <a:cubicBezTo>
                  <a:pt x="850" y="224"/>
                  <a:pt x="850" y="224"/>
                  <a:pt x="850" y="224"/>
                </a:cubicBezTo>
                <a:cubicBezTo>
                  <a:pt x="849" y="225"/>
                  <a:pt x="849" y="225"/>
                  <a:pt x="849" y="225"/>
                </a:cubicBezTo>
                <a:cubicBezTo>
                  <a:pt x="851" y="226"/>
                  <a:pt x="851" y="226"/>
                  <a:pt x="851" y="226"/>
                </a:cubicBezTo>
                <a:lnTo>
                  <a:pt x="852" y="225"/>
                </a:lnTo>
                <a:close/>
                <a:moveTo>
                  <a:pt x="904" y="257"/>
                </a:moveTo>
                <a:cubicBezTo>
                  <a:pt x="905" y="258"/>
                  <a:pt x="905" y="258"/>
                  <a:pt x="905" y="258"/>
                </a:cubicBezTo>
                <a:cubicBezTo>
                  <a:pt x="906" y="258"/>
                  <a:pt x="906" y="258"/>
                  <a:pt x="906" y="258"/>
                </a:cubicBezTo>
                <a:cubicBezTo>
                  <a:pt x="907" y="258"/>
                  <a:pt x="907" y="258"/>
                  <a:pt x="907" y="258"/>
                </a:cubicBezTo>
                <a:cubicBezTo>
                  <a:pt x="907" y="258"/>
                  <a:pt x="907" y="258"/>
                  <a:pt x="907" y="258"/>
                </a:cubicBezTo>
                <a:cubicBezTo>
                  <a:pt x="908" y="257"/>
                  <a:pt x="908" y="257"/>
                  <a:pt x="908" y="257"/>
                </a:cubicBezTo>
                <a:cubicBezTo>
                  <a:pt x="908" y="256"/>
                  <a:pt x="908" y="256"/>
                  <a:pt x="908" y="256"/>
                </a:cubicBezTo>
                <a:cubicBezTo>
                  <a:pt x="907" y="255"/>
                  <a:pt x="907" y="255"/>
                  <a:pt x="907" y="255"/>
                </a:cubicBezTo>
                <a:cubicBezTo>
                  <a:pt x="905" y="254"/>
                  <a:pt x="905" y="254"/>
                  <a:pt x="905" y="254"/>
                </a:cubicBezTo>
                <a:cubicBezTo>
                  <a:pt x="905" y="254"/>
                  <a:pt x="905" y="254"/>
                  <a:pt x="905" y="254"/>
                </a:cubicBezTo>
                <a:cubicBezTo>
                  <a:pt x="903" y="253"/>
                  <a:pt x="903" y="253"/>
                  <a:pt x="903" y="253"/>
                </a:cubicBezTo>
                <a:cubicBezTo>
                  <a:pt x="902" y="253"/>
                  <a:pt x="902" y="253"/>
                  <a:pt x="902" y="253"/>
                </a:cubicBezTo>
                <a:cubicBezTo>
                  <a:pt x="901" y="253"/>
                  <a:pt x="901" y="253"/>
                  <a:pt x="901" y="253"/>
                </a:cubicBezTo>
                <a:cubicBezTo>
                  <a:pt x="901" y="254"/>
                  <a:pt x="901" y="254"/>
                  <a:pt x="901" y="254"/>
                </a:cubicBezTo>
                <a:cubicBezTo>
                  <a:pt x="904" y="254"/>
                  <a:pt x="904" y="254"/>
                  <a:pt x="904" y="254"/>
                </a:cubicBezTo>
                <a:cubicBezTo>
                  <a:pt x="904" y="255"/>
                  <a:pt x="904" y="255"/>
                  <a:pt x="904" y="255"/>
                </a:cubicBezTo>
                <a:cubicBezTo>
                  <a:pt x="904" y="256"/>
                  <a:pt x="904" y="256"/>
                  <a:pt x="904" y="256"/>
                </a:cubicBezTo>
                <a:lnTo>
                  <a:pt x="904" y="257"/>
                </a:lnTo>
                <a:close/>
                <a:moveTo>
                  <a:pt x="959" y="225"/>
                </a:moveTo>
                <a:cubicBezTo>
                  <a:pt x="958" y="228"/>
                  <a:pt x="958" y="228"/>
                  <a:pt x="958" y="228"/>
                </a:cubicBezTo>
                <a:cubicBezTo>
                  <a:pt x="959" y="228"/>
                  <a:pt x="959" y="228"/>
                  <a:pt x="959" y="228"/>
                </a:cubicBezTo>
                <a:cubicBezTo>
                  <a:pt x="959" y="227"/>
                  <a:pt x="959" y="227"/>
                  <a:pt x="959" y="227"/>
                </a:cubicBezTo>
                <a:cubicBezTo>
                  <a:pt x="961" y="226"/>
                  <a:pt x="961" y="226"/>
                  <a:pt x="961" y="226"/>
                </a:cubicBezTo>
                <a:cubicBezTo>
                  <a:pt x="961" y="225"/>
                  <a:pt x="961" y="225"/>
                  <a:pt x="961" y="225"/>
                </a:cubicBezTo>
                <a:lnTo>
                  <a:pt x="959" y="225"/>
                </a:lnTo>
                <a:close/>
                <a:moveTo>
                  <a:pt x="955" y="265"/>
                </a:moveTo>
                <a:cubicBezTo>
                  <a:pt x="953" y="266"/>
                  <a:pt x="953" y="266"/>
                  <a:pt x="953" y="266"/>
                </a:cubicBezTo>
                <a:cubicBezTo>
                  <a:pt x="952" y="267"/>
                  <a:pt x="952" y="267"/>
                  <a:pt x="952" y="267"/>
                </a:cubicBezTo>
                <a:cubicBezTo>
                  <a:pt x="952" y="267"/>
                  <a:pt x="952" y="267"/>
                  <a:pt x="952" y="267"/>
                </a:cubicBezTo>
                <a:cubicBezTo>
                  <a:pt x="954" y="267"/>
                  <a:pt x="954" y="267"/>
                  <a:pt x="954" y="267"/>
                </a:cubicBezTo>
                <a:cubicBezTo>
                  <a:pt x="956" y="269"/>
                  <a:pt x="956" y="269"/>
                  <a:pt x="956" y="269"/>
                </a:cubicBezTo>
                <a:cubicBezTo>
                  <a:pt x="957" y="268"/>
                  <a:pt x="957" y="268"/>
                  <a:pt x="957" y="268"/>
                </a:cubicBezTo>
                <a:cubicBezTo>
                  <a:pt x="957" y="267"/>
                  <a:pt x="957" y="267"/>
                  <a:pt x="957" y="267"/>
                </a:cubicBezTo>
                <a:cubicBezTo>
                  <a:pt x="958" y="266"/>
                  <a:pt x="958" y="266"/>
                  <a:pt x="958" y="266"/>
                </a:cubicBezTo>
                <a:cubicBezTo>
                  <a:pt x="958" y="265"/>
                  <a:pt x="958" y="265"/>
                  <a:pt x="958" y="265"/>
                </a:cubicBezTo>
                <a:cubicBezTo>
                  <a:pt x="957" y="265"/>
                  <a:pt x="957" y="265"/>
                  <a:pt x="957" y="265"/>
                </a:cubicBezTo>
                <a:lnTo>
                  <a:pt x="955" y="265"/>
                </a:lnTo>
                <a:close/>
                <a:moveTo>
                  <a:pt x="950" y="280"/>
                </a:moveTo>
                <a:cubicBezTo>
                  <a:pt x="950" y="279"/>
                  <a:pt x="950" y="279"/>
                  <a:pt x="950" y="279"/>
                </a:cubicBezTo>
                <a:cubicBezTo>
                  <a:pt x="950" y="278"/>
                  <a:pt x="950" y="278"/>
                  <a:pt x="950" y="278"/>
                </a:cubicBezTo>
                <a:cubicBezTo>
                  <a:pt x="949" y="277"/>
                  <a:pt x="949" y="277"/>
                  <a:pt x="949" y="277"/>
                </a:cubicBezTo>
                <a:cubicBezTo>
                  <a:pt x="949" y="276"/>
                  <a:pt x="949" y="276"/>
                  <a:pt x="949" y="276"/>
                </a:cubicBezTo>
                <a:cubicBezTo>
                  <a:pt x="948" y="274"/>
                  <a:pt x="948" y="274"/>
                  <a:pt x="948" y="274"/>
                </a:cubicBezTo>
                <a:cubicBezTo>
                  <a:pt x="947" y="275"/>
                  <a:pt x="947" y="275"/>
                  <a:pt x="947" y="275"/>
                </a:cubicBezTo>
                <a:cubicBezTo>
                  <a:pt x="947" y="276"/>
                  <a:pt x="947" y="276"/>
                  <a:pt x="947" y="276"/>
                </a:cubicBezTo>
                <a:cubicBezTo>
                  <a:pt x="948" y="277"/>
                  <a:pt x="948" y="277"/>
                  <a:pt x="948" y="277"/>
                </a:cubicBezTo>
                <a:cubicBezTo>
                  <a:pt x="948" y="278"/>
                  <a:pt x="948" y="278"/>
                  <a:pt x="948" y="278"/>
                </a:cubicBezTo>
                <a:lnTo>
                  <a:pt x="950" y="280"/>
                </a:lnTo>
                <a:close/>
                <a:moveTo>
                  <a:pt x="919" y="294"/>
                </a:moveTo>
                <a:cubicBezTo>
                  <a:pt x="917" y="295"/>
                  <a:pt x="917" y="295"/>
                  <a:pt x="917" y="295"/>
                </a:cubicBezTo>
                <a:cubicBezTo>
                  <a:pt x="915" y="296"/>
                  <a:pt x="915" y="296"/>
                  <a:pt x="915" y="296"/>
                </a:cubicBezTo>
                <a:cubicBezTo>
                  <a:pt x="915" y="297"/>
                  <a:pt x="915" y="297"/>
                  <a:pt x="915" y="297"/>
                </a:cubicBezTo>
                <a:cubicBezTo>
                  <a:pt x="914" y="298"/>
                  <a:pt x="914" y="298"/>
                  <a:pt x="914" y="298"/>
                </a:cubicBezTo>
                <a:cubicBezTo>
                  <a:pt x="913" y="300"/>
                  <a:pt x="913" y="300"/>
                  <a:pt x="913" y="300"/>
                </a:cubicBezTo>
                <a:cubicBezTo>
                  <a:pt x="913" y="301"/>
                  <a:pt x="913" y="301"/>
                  <a:pt x="913" y="301"/>
                </a:cubicBezTo>
                <a:cubicBezTo>
                  <a:pt x="914" y="301"/>
                  <a:pt x="914" y="301"/>
                  <a:pt x="914" y="301"/>
                </a:cubicBezTo>
                <a:cubicBezTo>
                  <a:pt x="916" y="300"/>
                  <a:pt x="916" y="300"/>
                  <a:pt x="916" y="300"/>
                </a:cubicBezTo>
                <a:cubicBezTo>
                  <a:pt x="917" y="300"/>
                  <a:pt x="917" y="300"/>
                  <a:pt x="917" y="300"/>
                </a:cubicBezTo>
                <a:cubicBezTo>
                  <a:pt x="918" y="298"/>
                  <a:pt x="918" y="298"/>
                  <a:pt x="918" y="298"/>
                </a:cubicBezTo>
                <a:cubicBezTo>
                  <a:pt x="920" y="297"/>
                  <a:pt x="920" y="297"/>
                  <a:pt x="920" y="297"/>
                </a:cubicBezTo>
                <a:cubicBezTo>
                  <a:pt x="920" y="296"/>
                  <a:pt x="920" y="296"/>
                  <a:pt x="920" y="296"/>
                </a:cubicBezTo>
                <a:cubicBezTo>
                  <a:pt x="919" y="296"/>
                  <a:pt x="919" y="296"/>
                  <a:pt x="919" y="296"/>
                </a:cubicBezTo>
                <a:cubicBezTo>
                  <a:pt x="919" y="295"/>
                  <a:pt x="919" y="295"/>
                  <a:pt x="919" y="295"/>
                </a:cubicBezTo>
                <a:lnTo>
                  <a:pt x="919" y="294"/>
                </a:lnTo>
                <a:close/>
                <a:moveTo>
                  <a:pt x="945" y="280"/>
                </a:moveTo>
                <a:cubicBezTo>
                  <a:pt x="944" y="280"/>
                  <a:pt x="944" y="280"/>
                  <a:pt x="944" y="280"/>
                </a:cubicBezTo>
                <a:cubicBezTo>
                  <a:pt x="944" y="281"/>
                  <a:pt x="944" y="281"/>
                  <a:pt x="944" y="281"/>
                </a:cubicBezTo>
                <a:cubicBezTo>
                  <a:pt x="945" y="283"/>
                  <a:pt x="945" y="283"/>
                  <a:pt x="945" y="283"/>
                </a:cubicBezTo>
                <a:cubicBezTo>
                  <a:pt x="946" y="283"/>
                  <a:pt x="946" y="283"/>
                  <a:pt x="946" y="283"/>
                </a:cubicBezTo>
                <a:cubicBezTo>
                  <a:pt x="947" y="284"/>
                  <a:pt x="947" y="284"/>
                  <a:pt x="947" y="284"/>
                </a:cubicBezTo>
                <a:cubicBezTo>
                  <a:pt x="947" y="285"/>
                  <a:pt x="947" y="285"/>
                  <a:pt x="947" y="285"/>
                </a:cubicBezTo>
                <a:cubicBezTo>
                  <a:pt x="948" y="286"/>
                  <a:pt x="948" y="286"/>
                  <a:pt x="948" y="286"/>
                </a:cubicBezTo>
                <a:cubicBezTo>
                  <a:pt x="949" y="286"/>
                  <a:pt x="949" y="286"/>
                  <a:pt x="949" y="286"/>
                </a:cubicBezTo>
                <a:cubicBezTo>
                  <a:pt x="949" y="285"/>
                  <a:pt x="949" y="285"/>
                  <a:pt x="949" y="285"/>
                </a:cubicBezTo>
                <a:cubicBezTo>
                  <a:pt x="950" y="284"/>
                  <a:pt x="950" y="284"/>
                  <a:pt x="950" y="284"/>
                </a:cubicBezTo>
                <a:cubicBezTo>
                  <a:pt x="950" y="283"/>
                  <a:pt x="950" y="283"/>
                  <a:pt x="950" y="283"/>
                </a:cubicBezTo>
                <a:cubicBezTo>
                  <a:pt x="951" y="282"/>
                  <a:pt x="951" y="282"/>
                  <a:pt x="951" y="282"/>
                </a:cubicBezTo>
                <a:cubicBezTo>
                  <a:pt x="951" y="281"/>
                  <a:pt x="951" y="281"/>
                  <a:pt x="951" y="281"/>
                </a:cubicBezTo>
                <a:cubicBezTo>
                  <a:pt x="949" y="280"/>
                  <a:pt x="949" y="280"/>
                  <a:pt x="949" y="280"/>
                </a:cubicBezTo>
                <a:cubicBezTo>
                  <a:pt x="946" y="280"/>
                  <a:pt x="946" y="280"/>
                  <a:pt x="946" y="280"/>
                </a:cubicBezTo>
                <a:lnTo>
                  <a:pt x="945" y="280"/>
                </a:lnTo>
                <a:close/>
                <a:moveTo>
                  <a:pt x="892" y="106"/>
                </a:moveTo>
                <a:cubicBezTo>
                  <a:pt x="891" y="107"/>
                  <a:pt x="891" y="107"/>
                  <a:pt x="891" y="107"/>
                </a:cubicBezTo>
                <a:cubicBezTo>
                  <a:pt x="891" y="108"/>
                  <a:pt x="891" y="108"/>
                  <a:pt x="891" y="108"/>
                </a:cubicBezTo>
                <a:cubicBezTo>
                  <a:pt x="891" y="108"/>
                  <a:pt x="891" y="108"/>
                  <a:pt x="891" y="108"/>
                </a:cubicBezTo>
                <a:lnTo>
                  <a:pt x="892" y="106"/>
                </a:lnTo>
                <a:close/>
                <a:moveTo>
                  <a:pt x="997" y="453"/>
                </a:moveTo>
                <a:cubicBezTo>
                  <a:pt x="997" y="454"/>
                  <a:pt x="997" y="454"/>
                  <a:pt x="997" y="454"/>
                </a:cubicBezTo>
                <a:cubicBezTo>
                  <a:pt x="997" y="455"/>
                  <a:pt x="997" y="455"/>
                  <a:pt x="997" y="455"/>
                </a:cubicBezTo>
                <a:cubicBezTo>
                  <a:pt x="998" y="454"/>
                  <a:pt x="998" y="454"/>
                  <a:pt x="998" y="454"/>
                </a:cubicBezTo>
                <a:cubicBezTo>
                  <a:pt x="998" y="454"/>
                  <a:pt x="998" y="454"/>
                  <a:pt x="998" y="454"/>
                </a:cubicBezTo>
                <a:cubicBezTo>
                  <a:pt x="998" y="453"/>
                  <a:pt x="998" y="453"/>
                  <a:pt x="998" y="453"/>
                </a:cubicBezTo>
                <a:cubicBezTo>
                  <a:pt x="998" y="453"/>
                  <a:pt x="998" y="453"/>
                  <a:pt x="998" y="453"/>
                </a:cubicBezTo>
                <a:lnTo>
                  <a:pt x="997" y="453"/>
                </a:lnTo>
                <a:close/>
                <a:moveTo>
                  <a:pt x="875" y="136"/>
                </a:moveTo>
                <a:cubicBezTo>
                  <a:pt x="875" y="135"/>
                  <a:pt x="875" y="135"/>
                  <a:pt x="875" y="135"/>
                </a:cubicBezTo>
                <a:cubicBezTo>
                  <a:pt x="874" y="134"/>
                  <a:pt x="874" y="134"/>
                  <a:pt x="874" y="134"/>
                </a:cubicBezTo>
                <a:cubicBezTo>
                  <a:pt x="873" y="134"/>
                  <a:pt x="873" y="134"/>
                  <a:pt x="873" y="134"/>
                </a:cubicBezTo>
                <a:cubicBezTo>
                  <a:pt x="874" y="136"/>
                  <a:pt x="874" y="136"/>
                  <a:pt x="874" y="136"/>
                </a:cubicBezTo>
                <a:cubicBezTo>
                  <a:pt x="873" y="137"/>
                  <a:pt x="873" y="137"/>
                  <a:pt x="873" y="137"/>
                </a:cubicBezTo>
                <a:cubicBezTo>
                  <a:pt x="873" y="138"/>
                  <a:pt x="873" y="138"/>
                  <a:pt x="873" y="138"/>
                </a:cubicBezTo>
                <a:cubicBezTo>
                  <a:pt x="874" y="137"/>
                  <a:pt x="874" y="137"/>
                  <a:pt x="874" y="137"/>
                </a:cubicBezTo>
                <a:lnTo>
                  <a:pt x="875" y="136"/>
                </a:lnTo>
                <a:close/>
                <a:moveTo>
                  <a:pt x="873" y="109"/>
                </a:moveTo>
                <a:cubicBezTo>
                  <a:pt x="871" y="108"/>
                  <a:pt x="871" y="108"/>
                  <a:pt x="871" y="108"/>
                </a:cubicBezTo>
                <a:cubicBezTo>
                  <a:pt x="870" y="107"/>
                  <a:pt x="870" y="107"/>
                  <a:pt x="870" y="107"/>
                </a:cubicBezTo>
                <a:cubicBezTo>
                  <a:pt x="869" y="108"/>
                  <a:pt x="869" y="108"/>
                  <a:pt x="869" y="108"/>
                </a:cubicBezTo>
                <a:cubicBezTo>
                  <a:pt x="869" y="108"/>
                  <a:pt x="868" y="109"/>
                  <a:pt x="868" y="110"/>
                </a:cubicBezTo>
                <a:cubicBezTo>
                  <a:pt x="869" y="110"/>
                  <a:pt x="869" y="110"/>
                  <a:pt x="869" y="110"/>
                </a:cubicBezTo>
                <a:cubicBezTo>
                  <a:pt x="870" y="111"/>
                  <a:pt x="870" y="111"/>
                  <a:pt x="870" y="111"/>
                </a:cubicBezTo>
                <a:cubicBezTo>
                  <a:pt x="870" y="112"/>
                  <a:pt x="870" y="112"/>
                  <a:pt x="870" y="112"/>
                </a:cubicBezTo>
                <a:cubicBezTo>
                  <a:pt x="870" y="112"/>
                  <a:pt x="870" y="112"/>
                  <a:pt x="870" y="112"/>
                </a:cubicBezTo>
                <a:cubicBezTo>
                  <a:pt x="870" y="113"/>
                  <a:pt x="870" y="113"/>
                  <a:pt x="870" y="113"/>
                </a:cubicBezTo>
                <a:cubicBezTo>
                  <a:pt x="871" y="113"/>
                  <a:pt x="871" y="113"/>
                  <a:pt x="871" y="113"/>
                </a:cubicBezTo>
                <a:cubicBezTo>
                  <a:pt x="872" y="112"/>
                  <a:pt x="872" y="112"/>
                  <a:pt x="872" y="112"/>
                </a:cubicBezTo>
                <a:cubicBezTo>
                  <a:pt x="873" y="112"/>
                  <a:pt x="873" y="112"/>
                  <a:pt x="873" y="112"/>
                </a:cubicBezTo>
                <a:cubicBezTo>
                  <a:pt x="874" y="112"/>
                  <a:pt x="874" y="112"/>
                  <a:pt x="874" y="112"/>
                </a:cubicBezTo>
                <a:cubicBezTo>
                  <a:pt x="875" y="112"/>
                  <a:pt x="875" y="112"/>
                  <a:pt x="875" y="112"/>
                </a:cubicBezTo>
                <a:cubicBezTo>
                  <a:pt x="876" y="111"/>
                  <a:pt x="876" y="111"/>
                  <a:pt x="876" y="111"/>
                </a:cubicBezTo>
                <a:cubicBezTo>
                  <a:pt x="875" y="110"/>
                  <a:pt x="875" y="110"/>
                  <a:pt x="875" y="110"/>
                </a:cubicBezTo>
                <a:lnTo>
                  <a:pt x="873" y="109"/>
                </a:lnTo>
                <a:close/>
                <a:moveTo>
                  <a:pt x="881" y="122"/>
                </a:moveTo>
                <a:cubicBezTo>
                  <a:pt x="880" y="122"/>
                  <a:pt x="880" y="122"/>
                  <a:pt x="880" y="122"/>
                </a:cubicBezTo>
                <a:cubicBezTo>
                  <a:pt x="878" y="123"/>
                  <a:pt x="878" y="123"/>
                  <a:pt x="878" y="123"/>
                </a:cubicBezTo>
                <a:cubicBezTo>
                  <a:pt x="877" y="124"/>
                  <a:pt x="877" y="124"/>
                  <a:pt x="877" y="124"/>
                </a:cubicBezTo>
                <a:cubicBezTo>
                  <a:pt x="874" y="124"/>
                  <a:pt x="874" y="124"/>
                  <a:pt x="874" y="124"/>
                </a:cubicBezTo>
                <a:cubicBezTo>
                  <a:pt x="873" y="125"/>
                  <a:pt x="873" y="125"/>
                  <a:pt x="873" y="125"/>
                </a:cubicBezTo>
                <a:cubicBezTo>
                  <a:pt x="872" y="127"/>
                  <a:pt x="872" y="127"/>
                  <a:pt x="872" y="127"/>
                </a:cubicBezTo>
                <a:cubicBezTo>
                  <a:pt x="871" y="128"/>
                  <a:pt x="871" y="128"/>
                  <a:pt x="871" y="128"/>
                </a:cubicBezTo>
                <a:cubicBezTo>
                  <a:pt x="871" y="130"/>
                  <a:pt x="871" y="130"/>
                  <a:pt x="871" y="130"/>
                </a:cubicBezTo>
                <a:cubicBezTo>
                  <a:pt x="872" y="129"/>
                  <a:pt x="872" y="129"/>
                  <a:pt x="872" y="129"/>
                </a:cubicBezTo>
                <a:cubicBezTo>
                  <a:pt x="874" y="130"/>
                  <a:pt x="874" y="130"/>
                  <a:pt x="874" y="130"/>
                </a:cubicBezTo>
                <a:cubicBezTo>
                  <a:pt x="875" y="130"/>
                  <a:pt x="875" y="130"/>
                  <a:pt x="875" y="130"/>
                </a:cubicBezTo>
                <a:cubicBezTo>
                  <a:pt x="879" y="127"/>
                  <a:pt x="879" y="127"/>
                  <a:pt x="879" y="127"/>
                </a:cubicBezTo>
                <a:cubicBezTo>
                  <a:pt x="880" y="125"/>
                  <a:pt x="880" y="125"/>
                  <a:pt x="880" y="125"/>
                </a:cubicBezTo>
                <a:cubicBezTo>
                  <a:pt x="881" y="125"/>
                  <a:pt x="881" y="125"/>
                  <a:pt x="881" y="125"/>
                </a:cubicBezTo>
                <a:cubicBezTo>
                  <a:pt x="882" y="123"/>
                  <a:pt x="882" y="123"/>
                  <a:pt x="882" y="123"/>
                </a:cubicBezTo>
                <a:cubicBezTo>
                  <a:pt x="884" y="122"/>
                  <a:pt x="884" y="122"/>
                  <a:pt x="884" y="122"/>
                </a:cubicBezTo>
                <a:cubicBezTo>
                  <a:pt x="884" y="120"/>
                  <a:pt x="884" y="120"/>
                  <a:pt x="884" y="120"/>
                </a:cubicBezTo>
                <a:cubicBezTo>
                  <a:pt x="883" y="120"/>
                  <a:pt x="883" y="120"/>
                  <a:pt x="883" y="120"/>
                </a:cubicBezTo>
                <a:cubicBezTo>
                  <a:pt x="882" y="120"/>
                  <a:pt x="882" y="120"/>
                  <a:pt x="882" y="120"/>
                </a:cubicBezTo>
                <a:lnTo>
                  <a:pt x="881" y="122"/>
                </a:lnTo>
                <a:close/>
                <a:moveTo>
                  <a:pt x="871" y="140"/>
                </a:moveTo>
                <a:cubicBezTo>
                  <a:pt x="870" y="141"/>
                  <a:pt x="870" y="141"/>
                  <a:pt x="870" y="141"/>
                </a:cubicBezTo>
                <a:cubicBezTo>
                  <a:pt x="871" y="144"/>
                  <a:pt x="871" y="144"/>
                  <a:pt x="871" y="144"/>
                </a:cubicBezTo>
                <a:cubicBezTo>
                  <a:pt x="872" y="143"/>
                  <a:pt x="872" y="143"/>
                  <a:pt x="872" y="143"/>
                </a:cubicBezTo>
                <a:cubicBezTo>
                  <a:pt x="872" y="142"/>
                  <a:pt x="872" y="142"/>
                  <a:pt x="872" y="142"/>
                </a:cubicBezTo>
                <a:cubicBezTo>
                  <a:pt x="873" y="142"/>
                  <a:pt x="873" y="142"/>
                  <a:pt x="873" y="142"/>
                </a:cubicBezTo>
                <a:cubicBezTo>
                  <a:pt x="873" y="140"/>
                  <a:pt x="873" y="140"/>
                  <a:pt x="873" y="140"/>
                </a:cubicBezTo>
                <a:cubicBezTo>
                  <a:pt x="872" y="140"/>
                  <a:pt x="872" y="140"/>
                  <a:pt x="872" y="140"/>
                </a:cubicBezTo>
                <a:lnTo>
                  <a:pt x="871" y="140"/>
                </a:lnTo>
                <a:close/>
                <a:moveTo>
                  <a:pt x="960" y="233"/>
                </a:moveTo>
                <a:cubicBezTo>
                  <a:pt x="961" y="234"/>
                  <a:pt x="961" y="234"/>
                  <a:pt x="961" y="234"/>
                </a:cubicBezTo>
                <a:cubicBezTo>
                  <a:pt x="961" y="234"/>
                  <a:pt x="961" y="234"/>
                  <a:pt x="961" y="234"/>
                </a:cubicBezTo>
                <a:cubicBezTo>
                  <a:pt x="961" y="233"/>
                  <a:pt x="961" y="233"/>
                  <a:pt x="961" y="233"/>
                </a:cubicBezTo>
                <a:cubicBezTo>
                  <a:pt x="961" y="232"/>
                  <a:pt x="961" y="232"/>
                  <a:pt x="961" y="232"/>
                </a:cubicBezTo>
                <a:lnTo>
                  <a:pt x="960" y="233"/>
                </a:lnTo>
                <a:close/>
                <a:moveTo>
                  <a:pt x="832" y="21"/>
                </a:moveTo>
                <a:cubicBezTo>
                  <a:pt x="829" y="25"/>
                  <a:pt x="829" y="25"/>
                  <a:pt x="829" y="25"/>
                </a:cubicBezTo>
                <a:cubicBezTo>
                  <a:pt x="830" y="26"/>
                  <a:pt x="830" y="26"/>
                  <a:pt x="830" y="26"/>
                </a:cubicBezTo>
                <a:cubicBezTo>
                  <a:pt x="829" y="27"/>
                  <a:pt x="829" y="27"/>
                  <a:pt x="829" y="27"/>
                </a:cubicBezTo>
                <a:cubicBezTo>
                  <a:pt x="828" y="26"/>
                  <a:pt x="828" y="26"/>
                  <a:pt x="828" y="26"/>
                </a:cubicBezTo>
                <a:cubicBezTo>
                  <a:pt x="827" y="26"/>
                  <a:pt x="827" y="26"/>
                  <a:pt x="827" y="26"/>
                </a:cubicBezTo>
                <a:cubicBezTo>
                  <a:pt x="827" y="29"/>
                  <a:pt x="827" y="29"/>
                  <a:pt x="827" y="29"/>
                </a:cubicBezTo>
                <a:cubicBezTo>
                  <a:pt x="826" y="29"/>
                  <a:pt x="826" y="29"/>
                  <a:pt x="826" y="29"/>
                </a:cubicBezTo>
                <a:cubicBezTo>
                  <a:pt x="824" y="29"/>
                  <a:pt x="824" y="29"/>
                  <a:pt x="824" y="29"/>
                </a:cubicBezTo>
                <a:cubicBezTo>
                  <a:pt x="823" y="31"/>
                  <a:pt x="823" y="31"/>
                  <a:pt x="823" y="31"/>
                </a:cubicBezTo>
                <a:cubicBezTo>
                  <a:pt x="822" y="31"/>
                  <a:pt x="822" y="31"/>
                  <a:pt x="822" y="31"/>
                </a:cubicBezTo>
                <a:cubicBezTo>
                  <a:pt x="821" y="34"/>
                  <a:pt x="821" y="34"/>
                  <a:pt x="821" y="34"/>
                </a:cubicBezTo>
                <a:cubicBezTo>
                  <a:pt x="819" y="37"/>
                  <a:pt x="819" y="37"/>
                  <a:pt x="819" y="37"/>
                </a:cubicBezTo>
                <a:cubicBezTo>
                  <a:pt x="819" y="39"/>
                  <a:pt x="819" y="39"/>
                  <a:pt x="819" y="39"/>
                </a:cubicBezTo>
                <a:cubicBezTo>
                  <a:pt x="820" y="38"/>
                  <a:pt x="820" y="38"/>
                  <a:pt x="820" y="38"/>
                </a:cubicBezTo>
                <a:cubicBezTo>
                  <a:pt x="820" y="38"/>
                  <a:pt x="820" y="38"/>
                  <a:pt x="820" y="38"/>
                </a:cubicBezTo>
                <a:cubicBezTo>
                  <a:pt x="820" y="40"/>
                  <a:pt x="820" y="40"/>
                  <a:pt x="820" y="40"/>
                </a:cubicBezTo>
                <a:cubicBezTo>
                  <a:pt x="818" y="40"/>
                  <a:pt x="818" y="40"/>
                  <a:pt x="818" y="40"/>
                </a:cubicBezTo>
                <a:cubicBezTo>
                  <a:pt x="816" y="41"/>
                  <a:pt x="816" y="41"/>
                  <a:pt x="816" y="41"/>
                </a:cubicBezTo>
                <a:cubicBezTo>
                  <a:pt x="815" y="43"/>
                  <a:pt x="815" y="43"/>
                  <a:pt x="815" y="43"/>
                </a:cubicBezTo>
                <a:cubicBezTo>
                  <a:pt x="814" y="44"/>
                  <a:pt x="814" y="44"/>
                  <a:pt x="814" y="44"/>
                </a:cubicBezTo>
                <a:cubicBezTo>
                  <a:pt x="813" y="45"/>
                  <a:pt x="813" y="45"/>
                  <a:pt x="813" y="45"/>
                </a:cubicBezTo>
                <a:cubicBezTo>
                  <a:pt x="813" y="49"/>
                  <a:pt x="813" y="49"/>
                  <a:pt x="813" y="49"/>
                </a:cubicBezTo>
                <a:cubicBezTo>
                  <a:pt x="812" y="51"/>
                  <a:pt x="812" y="51"/>
                  <a:pt x="812" y="51"/>
                </a:cubicBezTo>
                <a:cubicBezTo>
                  <a:pt x="810" y="51"/>
                  <a:pt x="810" y="51"/>
                  <a:pt x="810" y="51"/>
                </a:cubicBezTo>
                <a:cubicBezTo>
                  <a:pt x="810" y="53"/>
                  <a:pt x="810" y="53"/>
                  <a:pt x="810" y="53"/>
                </a:cubicBezTo>
                <a:cubicBezTo>
                  <a:pt x="810" y="54"/>
                  <a:pt x="810" y="54"/>
                  <a:pt x="810" y="54"/>
                </a:cubicBezTo>
                <a:cubicBezTo>
                  <a:pt x="808" y="55"/>
                  <a:pt x="808" y="55"/>
                  <a:pt x="808" y="55"/>
                </a:cubicBezTo>
                <a:cubicBezTo>
                  <a:pt x="808" y="59"/>
                  <a:pt x="808" y="59"/>
                  <a:pt x="808" y="59"/>
                </a:cubicBezTo>
                <a:cubicBezTo>
                  <a:pt x="808" y="60"/>
                  <a:pt x="808" y="60"/>
                  <a:pt x="808" y="60"/>
                </a:cubicBezTo>
                <a:cubicBezTo>
                  <a:pt x="812" y="62"/>
                  <a:pt x="812" y="62"/>
                  <a:pt x="812" y="62"/>
                </a:cubicBezTo>
                <a:cubicBezTo>
                  <a:pt x="814" y="62"/>
                  <a:pt x="814" y="62"/>
                  <a:pt x="814" y="62"/>
                </a:cubicBezTo>
                <a:cubicBezTo>
                  <a:pt x="816" y="64"/>
                  <a:pt x="816" y="64"/>
                  <a:pt x="816" y="64"/>
                </a:cubicBezTo>
                <a:cubicBezTo>
                  <a:pt x="818" y="64"/>
                  <a:pt x="818" y="64"/>
                  <a:pt x="818" y="64"/>
                </a:cubicBezTo>
                <a:cubicBezTo>
                  <a:pt x="820" y="65"/>
                  <a:pt x="820" y="65"/>
                  <a:pt x="820" y="65"/>
                </a:cubicBezTo>
                <a:cubicBezTo>
                  <a:pt x="823" y="65"/>
                  <a:pt x="823" y="65"/>
                  <a:pt x="823" y="65"/>
                </a:cubicBezTo>
                <a:cubicBezTo>
                  <a:pt x="823" y="68"/>
                  <a:pt x="823" y="68"/>
                  <a:pt x="823" y="68"/>
                </a:cubicBezTo>
                <a:cubicBezTo>
                  <a:pt x="826" y="70"/>
                  <a:pt x="826" y="70"/>
                  <a:pt x="826" y="70"/>
                </a:cubicBezTo>
                <a:cubicBezTo>
                  <a:pt x="826" y="71"/>
                  <a:pt x="826" y="71"/>
                  <a:pt x="826" y="71"/>
                </a:cubicBezTo>
                <a:cubicBezTo>
                  <a:pt x="827" y="72"/>
                  <a:pt x="827" y="72"/>
                  <a:pt x="827" y="72"/>
                </a:cubicBezTo>
                <a:cubicBezTo>
                  <a:pt x="824" y="72"/>
                  <a:pt x="824" y="72"/>
                  <a:pt x="824" y="72"/>
                </a:cubicBezTo>
                <a:cubicBezTo>
                  <a:pt x="823" y="73"/>
                  <a:pt x="823" y="73"/>
                  <a:pt x="823" y="73"/>
                </a:cubicBezTo>
                <a:cubicBezTo>
                  <a:pt x="820" y="73"/>
                  <a:pt x="820" y="73"/>
                  <a:pt x="820" y="73"/>
                </a:cubicBezTo>
                <a:cubicBezTo>
                  <a:pt x="817" y="71"/>
                  <a:pt x="817" y="71"/>
                  <a:pt x="817" y="71"/>
                </a:cubicBezTo>
                <a:cubicBezTo>
                  <a:pt x="816" y="69"/>
                  <a:pt x="816" y="69"/>
                  <a:pt x="816" y="69"/>
                </a:cubicBezTo>
                <a:cubicBezTo>
                  <a:pt x="814" y="68"/>
                  <a:pt x="814" y="68"/>
                  <a:pt x="814" y="68"/>
                </a:cubicBezTo>
                <a:cubicBezTo>
                  <a:pt x="811" y="68"/>
                  <a:pt x="811" y="68"/>
                  <a:pt x="811" y="68"/>
                </a:cubicBezTo>
                <a:cubicBezTo>
                  <a:pt x="810" y="67"/>
                  <a:pt x="810" y="67"/>
                  <a:pt x="810" y="67"/>
                </a:cubicBezTo>
                <a:cubicBezTo>
                  <a:pt x="808" y="66"/>
                  <a:pt x="808" y="66"/>
                  <a:pt x="808" y="66"/>
                </a:cubicBezTo>
                <a:cubicBezTo>
                  <a:pt x="808" y="67"/>
                  <a:pt x="808" y="67"/>
                  <a:pt x="808" y="67"/>
                </a:cubicBezTo>
                <a:cubicBezTo>
                  <a:pt x="809" y="69"/>
                  <a:pt x="809" y="69"/>
                  <a:pt x="809" y="69"/>
                </a:cubicBezTo>
                <a:cubicBezTo>
                  <a:pt x="809" y="71"/>
                  <a:pt x="809" y="71"/>
                  <a:pt x="809" y="71"/>
                </a:cubicBezTo>
                <a:cubicBezTo>
                  <a:pt x="808" y="71"/>
                  <a:pt x="808" y="71"/>
                  <a:pt x="808" y="71"/>
                </a:cubicBezTo>
                <a:cubicBezTo>
                  <a:pt x="807" y="72"/>
                  <a:pt x="807" y="72"/>
                  <a:pt x="807" y="72"/>
                </a:cubicBezTo>
                <a:cubicBezTo>
                  <a:pt x="808" y="75"/>
                  <a:pt x="808" y="75"/>
                  <a:pt x="808" y="75"/>
                </a:cubicBezTo>
                <a:cubicBezTo>
                  <a:pt x="808" y="78"/>
                  <a:pt x="808" y="78"/>
                  <a:pt x="808" y="78"/>
                </a:cubicBezTo>
                <a:cubicBezTo>
                  <a:pt x="808" y="80"/>
                  <a:pt x="808" y="80"/>
                  <a:pt x="808" y="80"/>
                </a:cubicBezTo>
                <a:cubicBezTo>
                  <a:pt x="808" y="81"/>
                  <a:pt x="808" y="81"/>
                  <a:pt x="808" y="81"/>
                </a:cubicBezTo>
                <a:cubicBezTo>
                  <a:pt x="811" y="83"/>
                  <a:pt x="811" y="83"/>
                  <a:pt x="811" y="83"/>
                </a:cubicBezTo>
                <a:cubicBezTo>
                  <a:pt x="812" y="85"/>
                  <a:pt x="812" y="85"/>
                  <a:pt x="812" y="85"/>
                </a:cubicBezTo>
                <a:cubicBezTo>
                  <a:pt x="812" y="85"/>
                  <a:pt x="812" y="85"/>
                  <a:pt x="812" y="85"/>
                </a:cubicBezTo>
                <a:cubicBezTo>
                  <a:pt x="811" y="85"/>
                  <a:pt x="811" y="85"/>
                  <a:pt x="811" y="85"/>
                </a:cubicBezTo>
                <a:cubicBezTo>
                  <a:pt x="811" y="84"/>
                  <a:pt x="811" y="84"/>
                  <a:pt x="811" y="84"/>
                </a:cubicBezTo>
                <a:cubicBezTo>
                  <a:pt x="811" y="86"/>
                  <a:pt x="811" y="86"/>
                  <a:pt x="811" y="86"/>
                </a:cubicBezTo>
                <a:cubicBezTo>
                  <a:pt x="813" y="88"/>
                  <a:pt x="813" y="88"/>
                  <a:pt x="813" y="88"/>
                </a:cubicBezTo>
                <a:cubicBezTo>
                  <a:pt x="814" y="88"/>
                  <a:pt x="814" y="88"/>
                  <a:pt x="814" y="88"/>
                </a:cubicBezTo>
                <a:cubicBezTo>
                  <a:pt x="814" y="86"/>
                  <a:pt x="814" y="86"/>
                  <a:pt x="814" y="86"/>
                </a:cubicBezTo>
                <a:cubicBezTo>
                  <a:pt x="815" y="86"/>
                  <a:pt x="815" y="86"/>
                  <a:pt x="815" y="86"/>
                </a:cubicBezTo>
                <a:cubicBezTo>
                  <a:pt x="817" y="86"/>
                  <a:pt x="817" y="86"/>
                  <a:pt x="817" y="86"/>
                </a:cubicBezTo>
                <a:cubicBezTo>
                  <a:pt x="818" y="88"/>
                  <a:pt x="818" y="88"/>
                  <a:pt x="818" y="88"/>
                </a:cubicBezTo>
                <a:cubicBezTo>
                  <a:pt x="820" y="88"/>
                  <a:pt x="820" y="88"/>
                  <a:pt x="820" y="88"/>
                </a:cubicBezTo>
                <a:cubicBezTo>
                  <a:pt x="820" y="87"/>
                  <a:pt x="820" y="87"/>
                  <a:pt x="820" y="87"/>
                </a:cubicBezTo>
                <a:cubicBezTo>
                  <a:pt x="820" y="86"/>
                  <a:pt x="820" y="86"/>
                  <a:pt x="820" y="86"/>
                </a:cubicBezTo>
                <a:cubicBezTo>
                  <a:pt x="820" y="85"/>
                  <a:pt x="820" y="85"/>
                  <a:pt x="820" y="85"/>
                </a:cubicBezTo>
                <a:cubicBezTo>
                  <a:pt x="821" y="85"/>
                  <a:pt x="821" y="85"/>
                  <a:pt x="821" y="85"/>
                </a:cubicBezTo>
                <a:cubicBezTo>
                  <a:pt x="822" y="85"/>
                  <a:pt x="822" y="85"/>
                  <a:pt x="822" y="85"/>
                </a:cubicBezTo>
                <a:cubicBezTo>
                  <a:pt x="822" y="87"/>
                  <a:pt x="822" y="87"/>
                  <a:pt x="822" y="87"/>
                </a:cubicBezTo>
                <a:cubicBezTo>
                  <a:pt x="822" y="88"/>
                  <a:pt x="822" y="88"/>
                  <a:pt x="822" y="88"/>
                </a:cubicBezTo>
                <a:cubicBezTo>
                  <a:pt x="823" y="88"/>
                  <a:pt x="823" y="88"/>
                  <a:pt x="823" y="88"/>
                </a:cubicBezTo>
                <a:cubicBezTo>
                  <a:pt x="824" y="86"/>
                  <a:pt x="824" y="86"/>
                  <a:pt x="824" y="86"/>
                </a:cubicBezTo>
                <a:cubicBezTo>
                  <a:pt x="826" y="86"/>
                  <a:pt x="826" y="86"/>
                  <a:pt x="826" y="86"/>
                </a:cubicBezTo>
                <a:cubicBezTo>
                  <a:pt x="828" y="85"/>
                  <a:pt x="828" y="85"/>
                  <a:pt x="828" y="85"/>
                </a:cubicBezTo>
                <a:cubicBezTo>
                  <a:pt x="828" y="85"/>
                  <a:pt x="828" y="85"/>
                  <a:pt x="828" y="85"/>
                </a:cubicBezTo>
                <a:cubicBezTo>
                  <a:pt x="828" y="86"/>
                  <a:pt x="828" y="86"/>
                  <a:pt x="828" y="86"/>
                </a:cubicBezTo>
                <a:cubicBezTo>
                  <a:pt x="824" y="88"/>
                  <a:pt x="824" y="88"/>
                  <a:pt x="824" y="88"/>
                </a:cubicBezTo>
                <a:cubicBezTo>
                  <a:pt x="824" y="90"/>
                  <a:pt x="824" y="90"/>
                  <a:pt x="824" y="90"/>
                </a:cubicBezTo>
                <a:cubicBezTo>
                  <a:pt x="826" y="91"/>
                  <a:pt x="826" y="91"/>
                  <a:pt x="826" y="91"/>
                </a:cubicBezTo>
                <a:cubicBezTo>
                  <a:pt x="826" y="94"/>
                  <a:pt x="826" y="94"/>
                  <a:pt x="826" y="94"/>
                </a:cubicBezTo>
                <a:cubicBezTo>
                  <a:pt x="828" y="96"/>
                  <a:pt x="828" y="96"/>
                  <a:pt x="828" y="96"/>
                </a:cubicBezTo>
                <a:cubicBezTo>
                  <a:pt x="831" y="96"/>
                  <a:pt x="831" y="96"/>
                  <a:pt x="831" y="96"/>
                </a:cubicBezTo>
                <a:cubicBezTo>
                  <a:pt x="832" y="95"/>
                  <a:pt x="832" y="95"/>
                  <a:pt x="832" y="95"/>
                </a:cubicBezTo>
                <a:cubicBezTo>
                  <a:pt x="830" y="94"/>
                  <a:pt x="830" y="94"/>
                  <a:pt x="830" y="94"/>
                </a:cubicBezTo>
                <a:cubicBezTo>
                  <a:pt x="831" y="94"/>
                  <a:pt x="831" y="94"/>
                  <a:pt x="831" y="94"/>
                </a:cubicBezTo>
                <a:cubicBezTo>
                  <a:pt x="833" y="94"/>
                  <a:pt x="833" y="94"/>
                  <a:pt x="833" y="94"/>
                </a:cubicBezTo>
                <a:cubicBezTo>
                  <a:pt x="835" y="95"/>
                  <a:pt x="835" y="95"/>
                  <a:pt x="835" y="95"/>
                </a:cubicBezTo>
                <a:cubicBezTo>
                  <a:pt x="836" y="95"/>
                  <a:pt x="836" y="95"/>
                  <a:pt x="836" y="95"/>
                </a:cubicBezTo>
                <a:cubicBezTo>
                  <a:pt x="837" y="93"/>
                  <a:pt x="837" y="93"/>
                  <a:pt x="837" y="93"/>
                </a:cubicBezTo>
                <a:cubicBezTo>
                  <a:pt x="839" y="92"/>
                  <a:pt x="839" y="92"/>
                  <a:pt x="839" y="92"/>
                </a:cubicBezTo>
                <a:cubicBezTo>
                  <a:pt x="840" y="92"/>
                  <a:pt x="840" y="92"/>
                  <a:pt x="840" y="92"/>
                </a:cubicBezTo>
                <a:cubicBezTo>
                  <a:pt x="840" y="92"/>
                  <a:pt x="840" y="92"/>
                  <a:pt x="840" y="92"/>
                </a:cubicBezTo>
                <a:cubicBezTo>
                  <a:pt x="839" y="93"/>
                  <a:pt x="839" y="93"/>
                  <a:pt x="839" y="93"/>
                </a:cubicBezTo>
                <a:cubicBezTo>
                  <a:pt x="836" y="96"/>
                  <a:pt x="836" y="96"/>
                  <a:pt x="836" y="96"/>
                </a:cubicBezTo>
                <a:cubicBezTo>
                  <a:pt x="836" y="97"/>
                  <a:pt x="836" y="97"/>
                  <a:pt x="836" y="97"/>
                </a:cubicBezTo>
                <a:cubicBezTo>
                  <a:pt x="839" y="98"/>
                  <a:pt x="839" y="98"/>
                  <a:pt x="839" y="98"/>
                </a:cubicBezTo>
                <a:cubicBezTo>
                  <a:pt x="840" y="100"/>
                  <a:pt x="840" y="100"/>
                  <a:pt x="840" y="100"/>
                </a:cubicBezTo>
                <a:cubicBezTo>
                  <a:pt x="841" y="100"/>
                  <a:pt x="841" y="100"/>
                  <a:pt x="841" y="100"/>
                </a:cubicBezTo>
                <a:cubicBezTo>
                  <a:pt x="844" y="100"/>
                  <a:pt x="844" y="100"/>
                  <a:pt x="844" y="100"/>
                </a:cubicBezTo>
                <a:cubicBezTo>
                  <a:pt x="845" y="101"/>
                  <a:pt x="845" y="101"/>
                  <a:pt x="845" y="101"/>
                </a:cubicBezTo>
                <a:cubicBezTo>
                  <a:pt x="847" y="100"/>
                  <a:pt x="847" y="100"/>
                  <a:pt x="847" y="100"/>
                </a:cubicBezTo>
                <a:cubicBezTo>
                  <a:pt x="850" y="100"/>
                  <a:pt x="850" y="100"/>
                  <a:pt x="850" y="100"/>
                </a:cubicBezTo>
                <a:cubicBezTo>
                  <a:pt x="851" y="102"/>
                  <a:pt x="851" y="102"/>
                  <a:pt x="851" y="102"/>
                </a:cubicBezTo>
                <a:cubicBezTo>
                  <a:pt x="853" y="102"/>
                  <a:pt x="853" y="102"/>
                  <a:pt x="853" y="102"/>
                </a:cubicBezTo>
                <a:cubicBezTo>
                  <a:pt x="854" y="104"/>
                  <a:pt x="854" y="104"/>
                  <a:pt x="854" y="104"/>
                </a:cubicBezTo>
                <a:cubicBezTo>
                  <a:pt x="855" y="103"/>
                  <a:pt x="855" y="103"/>
                  <a:pt x="855" y="103"/>
                </a:cubicBezTo>
                <a:cubicBezTo>
                  <a:pt x="857" y="105"/>
                  <a:pt x="857" y="105"/>
                  <a:pt x="857" y="105"/>
                </a:cubicBezTo>
                <a:cubicBezTo>
                  <a:pt x="858" y="104"/>
                  <a:pt x="858" y="104"/>
                  <a:pt x="858" y="104"/>
                </a:cubicBezTo>
                <a:cubicBezTo>
                  <a:pt x="859" y="105"/>
                  <a:pt x="859" y="105"/>
                  <a:pt x="859" y="105"/>
                </a:cubicBezTo>
                <a:cubicBezTo>
                  <a:pt x="860" y="104"/>
                  <a:pt x="860" y="104"/>
                  <a:pt x="860" y="104"/>
                </a:cubicBezTo>
                <a:cubicBezTo>
                  <a:pt x="860" y="102"/>
                  <a:pt x="860" y="102"/>
                  <a:pt x="860" y="102"/>
                </a:cubicBezTo>
                <a:cubicBezTo>
                  <a:pt x="858" y="101"/>
                  <a:pt x="858" y="101"/>
                  <a:pt x="858" y="101"/>
                </a:cubicBezTo>
                <a:cubicBezTo>
                  <a:pt x="857" y="99"/>
                  <a:pt x="857" y="99"/>
                  <a:pt x="857" y="99"/>
                </a:cubicBezTo>
                <a:cubicBezTo>
                  <a:pt x="856" y="98"/>
                  <a:pt x="856" y="98"/>
                  <a:pt x="856" y="98"/>
                </a:cubicBezTo>
                <a:cubicBezTo>
                  <a:pt x="852" y="95"/>
                  <a:pt x="852" y="95"/>
                  <a:pt x="852" y="95"/>
                </a:cubicBezTo>
                <a:cubicBezTo>
                  <a:pt x="852" y="93"/>
                  <a:pt x="852" y="93"/>
                  <a:pt x="852" y="93"/>
                </a:cubicBezTo>
                <a:cubicBezTo>
                  <a:pt x="853" y="94"/>
                  <a:pt x="853" y="94"/>
                  <a:pt x="853" y="94"/>
                </a:cubicBezTo>
                <a:cubicBezTo>
                  <a:pt x="854" y="95"/>
                  <a:pt x="854" y="95"/>
                  <a:pt x="854" y="95"/>
                </a:cubicBezTo>
                <a:cubicBezTo>
                  <a:pt x="855" y="95"/>
                  <a:pt x="855" y="95"/>
                  <a:pt x="855" y="95"/>
                </a:cubicBezTo>
                <a:cubicBezTo>
                  <a:pt x="857" y="98"/>
                  <a:pt x="857" y="98"/>
                  <a:pt x="857" y="98"/>
                </a:cubicBezTo>
                <a:cubicBezTo>
                  <a:pt x="858" y="98"/>
                  <a:pt x="858" y="98"/>
                  <a:pt x="858" y="98"/>
                </a:cubicBezTo>
                <a:cubicBezTo>
                  <a:pt x="858" y="99"/>
                  <a:pt x="858" y="99"/>
                  <a:pt x="858" y="99"/>
                </a:cubicBezTo>
                <a:cubicBezTo>
                  <a:pt x="860" y="101"/>
                  <a:pt x="860" y="101"/>
                  <a:pt x="860" y="101"/>
                </a:cubicBezTo>
                <a:cubicBezTo>
                  <a:pt x="862" y="103"/>
                  <a:pt x="862" y="103"/>
                  <a:pt x="862" y="103"/>
                </a:cubicBezTo>
                <a:cubicBezTo>
                  <a:pt x="862" y="104"/>
                  <a:pt x="862" y="104"/>
                  <a:pt x="862" y="104"/>
                </a:cubicBezTo>
                <a:cubicBezTo>
                  <a:pt x="863" y="104"/>
                  <a:pt x="863" y="104"/>
                  <a:pt x="863" y="104"/>
                </a:cubicBezTo>
                <a:cubicBezTo>
                  <a:pt x="865" y="106"/>
                  <a:pt x="865" y="106"/>
                  <a:pt x="865" y="106"/>
                </a:cubicBezTo>
                <a:cubicBezTo>
                  <a:pt x="866" y="108"/>
                  <a:pt x="866" y="108"/>
                  <a:pt x="866" y="108"/>
                </a:cubicBezTo>
                <a:cubicBezTo>
                  <a:pt x="867" y="108"/>
                  <a:pt x="867" y="108"/>
                  <a:pt x="867" y="108"/>
                </a:cubicBezTo>
                <a:cubicBezTo>
                  <a:pt x="868" y="108"/>
                  <a:pt x="868" y="108"/>
                  <a:pt x="868" y="108"/>
                </a:cubicBezTo>
                <a:cubicBezTo>
                  <a:pt x="867" y="106"/>
                  <a:pt x="867" y="106"/>
                  <a:pt x="867" y="106"/>
                </a:cubicBezTo>
                <a:cubicBezTo>
                  <a:pt x="865" y="102"/>
                  <a:pt x="865" y="102"/>
                  <a:pt x="865" y="102"/>
                </a:cubicBezTo>
                <a:cubicBezTo>
                  <a:pt x="868" y="102"/>
                  <a:pt x="868" y="102"/>
                  <a:pt x="868" y="102"/>
                </a:cubicBezTo>
                <a:cubicBezTo>
                  <a:pt x="871" y="104"/>
                  <a:pt x="871" y="104"/>
                  <a:pt x="871" y="104"/>
                </a:cubicBezTo>
                <a:cubicBezTo>
                  <a:pt x="875" y="104"/>
                  <a:pt x="875" y="104"/>
                  <a:pt x="875" y="104"/>
                </a:cubicBezTo>
                <a:cubicBezTo>
                  <a:pt x="875" y="106"/>
                  <a:pt x="875" y="106"/>
                  <a:pt x="875" y="106"/>
                </a:cubicBezTo>
                <a:cubicBezTo>
                  <a:pt x="874" y="107"/>
                  <a:pt x="874" y="107"/>
                  <a:pt x="874" y="107"/>
                </a:cubicBezTo>
                <a:cubicBezTo>
                  <a:pt x="876" y="108"/>
                  <a:pt x="876" y="108"/>
                  <a:pt x="876" y="108"/>
                </a:cubicBezTo>
                <a:cubicBezTo>
                  <a:pt x="878" y="108"/>
                  <a:pt x="878" y="108"/>
                  <a:pt x="878" y="108"/>
                </a:cubicBezTo>
                <a:cubicBezTo>
                  <a:pt x="878" y="108"/>
                  <a:pt x="878" y="108"/>
                  <a:pt x="878" y="108"/>
                </a:cubicBezTo>
                <a:cubicBezTo>
                  <a:pt x="883" y="108"/>
                  <a:pt x="883" y="108"/>
                  <a:pt x="883" y="108"/>
                </a:cubicBezTo>
                <a:cubicBezTo>
                  <a:pt x="884" y="107"/>
                  <a:pt x="884" y="107"/>
                  <a:pt x="884" y="107"/>
                </a:cubicBezTo>
                <a:cubicBezTo>
                  <a:pt x="886" y="105"/>
                  <a:pt x="886" y="105"/>
                  <a:pt x="886" y="105"/>
                </a:cubicBezTo>
                <a:cubicBezTo>
                  <a:pt x="886" y="104"/>
                  <a:pt x="886" y="104"/>
                  <a:pt x="886" y="104"/>
                </a:cubicBezTo>
                <a:cubicBezTo>
                  <a:pt x="886" y="102"/>
                  <a:pt x="886" y="102"/>
                  <a:pt x="886" y="102"/>
                </a:cubicBezTo>
                <a:cubicBezTo>
                  <a:pt x="885" y="101"/>
                  <a:pt x="885" y="101"/>
                  <a:pt x="885" y="101"/>
                </a:cubicBezTo>
                <a:cubicBezTo>
                  <a:pt x="884" y="97"/>
                  <a:pt x="884" y="97"/>
                  <a:pt x="884" y="97"/>
                </a:cubicBezTo>
                <a:cubicBezTo>
                  <a:pt x="883" y="97"/>
                  <a:pt x="883" y="97"/>
                  <a:pt x="883" y="97"/>
                </a:cubicBezTo>
                <a:cubicBezTo>
                  <a:pt x="881" y="95"/>
                  <a:pt x="881" y="95"/>
                  <a:pt x="881" y="95"/>
                </a:cubicBezTo>
                <a:cubicBezTo>
                  <a:pt x="881" y="93"/>
                  <a:pt x="881" y="93"/>
                  <a:pt x="881" y="93"/>
                </a:cubicBezTo>
                <a:cubicBezTo>
                  <a:pt x="882" y="93"/>
                  <a:pt x="882" y="93"/>
                  <a:pt x="882" y="93"/>
                </a:cubicBezTo>
                <a:cubicBezTo>
                  <a:pt x="883" y="91"/>
                  <a:pt x="883" y="91"/>
                  <a:pt x="883" y="91"/>
                </a:cubicBezTo>
                <a:cubicBezTo>
                  <a:pt x="883" y="91"/>
                  <a:pt x="883" y="91"/>
                  <a:pt x="883" y="91"/>
                </a:cubicBezTo>
                <a:cubicBezTo>
                  <a:pt x="884" y="92"/>
                  <a:pt x="884" y="92"/>
                  <a:pt x="884" y="92"/>
                </a:cubicBezTo>
                <a:cubicBezTo>
                  <a:pt x="884" y="93"/>
                  <a:pt x="884" y="93"/>
                  <a:pt x="884" y="93"/>
                </a:cubicBezTo>
                <a:cubicBezTo>
                  <a:pt x="886" y="92"/>
                  <a:pt x="886" y="92"/>
                  <a:pt x="886" y="92"/>
                </a:cubicBezTo>
                <a:cubicBezTo>
                  <a:pt x="886" y="89"/>
                  <a:pt x="886" y="89"/>
                  <a:pt x="886" y="89"/>
                </a:cubicBezTo>
                <a:cubicBezTo>
                  <a:pt x="887" y="88"/>
                  <a:pt x="887" y="88"/>
                  <a:pt x="887" y="88"/>
                </a:cubicBezTo>
                <a:cubicBezTo>
                  <a:pt x="888" y="87"/>
                  <a:pt x="888" y="87"/>
                  <a:pt x="888" y="87"/>
                </a:cubicBezTo>
                <a:cubicBezTo>
                  <a:pt x="888" y="90"/>
                  <a:pt x="888" y="90"/>
                  <a:pt x="888" y="90"/>
                </a:cubicBezTo>
                <a:cubicBezTo>
                  <a:pt x="889" y="91"/>
                  <a:pt x="889" y="91"/>
                  <a:pt x="889" y="91"/>
                </a:cubicBezTo>
                <a:cubicBezTo>
                  <a:pt x="888" y="92"/>
                  <a:pt x="888" y="92"/>
                  <a:pt x="888" y="92"/>
                </a:cubicBezTo>
                <a:cubicBezTo>
                  <a:pt x="886" y="92"/>
                  <a:pt x="886" y="92"/>
                  <a:pt x="886" y="92"/>
                </a:cubicBezTo>
                <a:cubicBezTo>
                  <a:pt x="886" y="95"/>
                  <a:pt x="886" y="95"/>
                  <a:pt x="886" y="95"/>
                </a:cubicBezTo>
                <a:cubicBezTo>
                  <a:pt x="887" y="95"/>
                  <a:pt x="887" y="95"/>
                  <a:pt x="887" y="95"/>
                </a:cubicBezTo>
                <a:cubicBezTo>
                  <a:pt x="888" y="96"/>
                  <a:pt x="888" y="96"/>
                  <a:pt x="888" y="96"/>
                </a:cubicBezTo>
                <a:cubicBezTo>
                  <a:pt x="888" y="98"/>
                  <a:pt x="888" y="98"/>
                  <a:pt x="888" y="98"/>
                </a:cubicBezTo>
                <a:cubicBezTo>
                  <a:pt x="890" y="100"/>
                  <a:pt x="890" y="100"/>
                  <a:pt x="890" y="100"/>
                </a:cubicBezTo>
                <a:cubicBezTo>
                  <a:pt x="892" y="101"/>
                  <a:pt x="892" y="101"/>
                  <a:pt x="892" y="101"/>
                </a:cubicBezTo>
                <a:cubicBezTo>
                  <a:pt x="892" y="99"/>
                  <a:pt x="892" y="99"/>
                  <a:pt x="892" y="99"/>
                </a:cubicBezTo>
                <a:cubicBezTo>
                  <a:pt x="892" y="99"/>
                  <a:pt x="892" y="99"/>
                  <a:pt x="892" y="99"/>
                </a:cubicBezTo>
                <a:cubicBezTo>
                  <a:pt x="893" y="100"/>
                  <a:pt x="893" y="100"/>
                  <a:pt x="893" y="100"/>
                </a:cubicBezTo>
                <a:cubicBezTo>
                  <a:pt x="895" y="99"/>
                  <a:pt x="895" y="99"/>
                  <a:pt x="895" y="99"/>
                </a:cubicBezTo>
                <a:cubicBezTo>
                  <a:pt x="896" y="100"/>
                  <a:pt x="896" y="100"/>
                  <a:pt x="896" y="100"/>
                </a:cubicBezTo>
                <a:cubicBezTo>
                  <a:pt x="895" y="101"/>
                  <a:pt x="895" y="101"/>
                  <a:pt x="895" y="101"/>
                </a:cubicBezTo>
                <a:cubicBezTo>
                  <a:pt x="895" y="103"/>
                  <a:pt x="895" y="103"/>
                  <a:pt x="895" y="103"/>
                </a:cubicBezTo>
                <a:cubicBezTo>
                  <a:pt x="894" y="106"/>
                  <a:pt x="894" y="106"/>
                  <a:pt x="894" y="106"/>
                </a:cubicBezTo>
                <a:cubicBezTo>
                  <a:pt x="894" y="106"/>
                  <a:pt x="894" y="106"/>
                  <a:pt x="894" y="106"/>
                </a:cubicBezTo>
                <a:cubicBezTo>
                  <a:pt x="892" y="109"/>
                  <a:pt x="892" y="109"/>
                  <a:pt x="892" y="109"/>
                </a:cubicBezTo>
                <a:cubicBezTo>
                  <a:pt x="891" y="112"/>
                  <a:pt x="891" y="112"/>
                  <a:pt x="891" y="112"/>
                </a:cubicBezTo>
                <a:cubicBezTo>
                  <a:pt x="891" y="113"/>
                  <a:pt x="891" y="113"/>
                  <a:pt x="891" y="113"/>
                </a:cubicBezTo>
                <a:cubicBezTo>
                  <a:pt x="892" y="113"/>
                  <a:pt x="892" y="113"/>
                  <a:pt x="892" y="113"/>
                </a:cubicBezTo>
                <a:cubicBezTo>
                  <a:pt x="892" y="111"/>
                  <a:pt x="892" y="111"/>
                  <a:pt x="892" y="111"/>
                </a:cubicBezTo>
                <a:cubicBezTo>
                  <a:pt x="894" y="112"/>
                  <a:pt x="894" y="112"/>
                  <a:pt x="894" y="112"/>
                </a:cubicBezTo>
                <a:cubicBezTo>
                  <a:pt x="894" y="112"/>
                  <a:pt x="894" y="112"/>
                  <a:pt x="894" y="112"/>
                </a:cubicBezTo>
                <a:cubicBezTo>
                  <a:pt x="895" y="112"/>
                  <a:pt x="895" y="112"/>
                  <a:pt x="895" y="112"/>
                </a:cubicBezTo>
                <a:cubicBezTo>
                  <a:pt x="896" y="114"/>
                  <a:pt x="896" y="114"/>
                  <a:pt x="896" y="114"/>
                </a:cubicBezTo>
                <a:cubicBezTo>
                  <a:pt x="899" y="114"/>
                  <a:pt x="899" y="114"/>
                  <a:pt x="899" y="114"/>
                </a:cubicBezTo>
                <a:cubicBezTo>
                  <a:pt x="897" y="115"/>
                  <a:pt x="897" y="115"/>
                  <a:pt x="897" y="115"/>
                </a:cubicBezTo>
                <a:cubicBezTo>
                  <a:pt x="897" y="116"/>
                  <a:pt x="897" y="116"/>
                  <a:pt x="897" y="116"/>
                </a:cubicBezTo>
                <a:cubicBezTo>
                  <a:pt x="896" y="117"/>
                  <a:pt x="896" y="117"/>
                  <a:pt x="896" y="117"/>
                </a:cubicBezTo>
                <a:cubicBezTo>
                  <a:pt x="896" y="116"/>
                  <a:pt x="896" y="116"/>
                  <a:pt x="896" y="116"/>
                </a:cubicBezTo>
                <a:cubicBezTo>
                  <a:pt x="894" y="116"/>
                  <a:pt x="894" y="116"/>
                  <a:pt x="894" y="116"/>
                </a:cubicBezTo>
                <a:cubicBezTo>
                  <a:pt x="894" y="118"/>
                  <a:pt x="894" y="118"/>
                  <a:pt x="894" y="118"/>
                </a:cubicBezTo>
                <a:cubicBezTo>
                  <a:pt x="896" y="118"/>
                  <a:pt x="896" y="118"/>
                  <a:pt x="896" y="118"/>
                </a:cubicBezTo>
                <a:cubicBezTo>
                  <a:pt x="896" y="119"/>
                  <a:pt x="896" y="119"/>
                  <a:pt x="896" y="119"/>
                </a:cubicBezTo>
                <a:cubicBezTo>
                  <a:pt x="898" y="119"/>
                  <a:pt x="898" y="119"/>
                  <a:pt x="898" y="119"/>
                </a:cubicBezTo>
                <a:cubicBezTo>
                  <a:pt x="898" y="120"/>
                  <a:pt x="898" y="120"/>
                  <a:pt x="898" y="120"/>
                </a:cubicBezTo>
                <a:cubicBezTo>
                  <a:pt x="898" y="121"/>
                  <a:pt x="898" y="121"/>
                  <a:pt x="898" y="121"/>
                </a:cubicBezTo>
                <a:cubicBezTo>
                  <a:pt x="898" y="123"/>
                  <a:pt x="898" y="123"/>
                  <a:pt x="898" y="123"/>
                </a:cubicBezTo>
                <a:cubicBezTo>
                  <a:pt x="899" y="124"/>
                  <a:pt x="899" y="124"/>
                  <a:pt x="899" y="124"/>
                </a:cubicBezTo>
                <a:cubicBezTo>
                  <a:pt x="901" y="125"/>
                  <a:pt x="901" y="125"/>
                  <a:pt x="901" y="125"/>
                </a:cubicBezTo>
                <a:cubicBezTo>
                  <a:pt x="902" y="126"/>
                  <a:pt x="902" y="126"/>
                  <a:pt x="902" y="126"/>
                </a:cubicBezTo>
                <a:cubicBezTo>
                  <a:pt x="903" y="127"/>
                  <a:pt x="903" y="127"/>
                  <a:pt x="903" y="127"/>
                </a:cubicBezTo>
                <a:cubicBezTo>
                  <a:pt x="902" y="129"/>
                  <a:pt x="902" y="129"/>
                  <a:pt x="902" y="129"/>
                </a:cubicBezTo>
                <a:cubicBezTo>
                  <a:pt x="901" y="130"/>
                  <a:pt x="901" y="130"/>
                  <a:pt x="901" y="130"/>
                </a:cubicBezTo>
                <a:cubicBezTo>
                  <a:pt x="900" y="130"/>
                  <a:pt x="900" y="130"/>
                  <a:pt x="900" y="130"/>
                </a:cubicBezTo>
                <a:cubicBezTo>
                  <a:pt x="899" y="131"/>
                  <a:pt x="899" y="131"/>
                  <a:pt x="899" y="131"/>
                </a:cubicBezTo>
                <a:cubicBezTo>
                  <a:pt x="897" y="130"/>
                  <a:pt x="897" y="130"/>
                  <a:pt x="897" y="130"/>
                </a:cubicBezTo>
                <a:cubicBezTo>
                  <a:pt x="896" y="130"/>
                  <a:pt x="896" y="130"/>
                  <a:pt x="896" y="130"/>
                </a:cubicBezTo>
                <a:cubicBezTo>
                  <a:pt x="895" y="130"/>
                  <a:pt x="895" y="130"/>
                  <a:pt x="895" y="130"/>
                </a:cubicBezTo>
                <a:cubicBezTo>
                  <a:pt x="894" y="132"/>
                  <a:pt x="894" y="132"/>
                  <a:pt x="894" y="132"/>
                </a:cubicBezTo>
                <a:cubicBezTo>
                  <a:pt x="895" y="132"/>
                  <a:pt x="895" y="132"/>
                  <a:pt x="895" y="132"/>
                </a:cubicBezTo>
                <a:cubicBezTo>
                  <a:pt x="895" y="133"/>
                  <a:pt x="895" y="133"/>
                  <a:pt x="895" y="133"/>
                </a:cubicBezTo>
                <a:cubicBezTo>
                  <a:pt x="894" y="135"/>
                  <a:pt x="894" y="135"/>
                  <a:pt x="894" y="135"/>
                </a:cubicBezTo>
                <a:cubicBezTo>
                  <a:pt x="894" y="136"/>
                  <a:pt x="894" y="136"/>
                  <a:pt x="894" y="136"/>
                </a:cubicBezTo>
                <a:cubicBezTo>
                  <a:pt x="895" y="136"/>
                  <a:pt x="895" y="136"/>
                  <a:pt x="895" y="136"/>
                </a:cubicBezTo>
                <a:cubicBezTo>
                  <a:pt x="895" y="135"/>
                  <a:pt x="895" y="135"/>
                  <a:pt x="895" y="135"/>
                </a:cubicBezTo>
                <a:cubicBezTo>
                  <a:pt x="897" y="135"/>
                  <a:pt x="897" y="135"/>
                  <a:pt x="897" y="135"/>
                </a:cubicBezTo>
                <a:cubicBezTo>
                  <a:pt x="899" y="135"/>
                  <a:pt x="899" y="135"/>
                  <a:pt x="899" y="135"/>
                </a:cubicBezTo>
                <a:cubicBezTo>
                  <a:pt x="900" y="134"/>
                  <a:pt x="900" y="134"/>
                  <a:pt x="900" y="134"/>
                </a:cubicBezTo>
                <a:cubicBezTo>
                  <a:pt x="901" y="134"/>
                  <a:pt x="901" y="134"/>
                  <a:pt x="901" y="134"/>
                </a:cubicBezTo>
                <a:cubicBezTo>
                  <a:pt x="902" y="132"/>
                  <a:pt x="902" y="132"/>
                  <a:pt x="902" y="132"/>
                </a:cubicBezTo>
                <a:cubicBezTo>
                  <a:pt x="903" y="131"/>
                  <a:pt x="903" y="131"/>
                  <a:pt x="903" y="131"/>
                </a:cubicBezTo>
                <a:cubicBezTo>
                  <a:pt x="903" y="134"/>
                  <a:pt x="903" y="134"/>
                  <a:pt x="903" y="134"/>
                </a:cubicBezTo>
                <a:cubicBezTo>
                  <a:pt x="904" y="134"/>
                  <a:pt x="904" y="134"/>
                  <a:pt x="904" y="134"/>
                </a:cubicBezTo>
                <a:cubicBezTo>
                  <a:pt x="905" y="133"/>
                  <a:pt x="905" y="133"/>
                  <a:pt x="905" y="133"/>
                </a:cubicBezTo>
                <a:cubicBezTo>
                  <a:pt x="907" y="131"/>
                  <a:pt x="907" y="131"/>
                  <a:pt x="907" y="131"/>
                </a:cubicBezTo>
                <a:cubicBezTo>
                  <a:pt x="909" y="130"/>
                  <a:pt x="909" y="130"/>
                  <a:pt x="909" y="130"/>
                </a:cubicBezTo>
                <a:cubicBezTo>
                  <a:pt x="910" y="131"/>
                  <a:pt x="910" y="131"/>
                  <a:pt x="910" y="131"/>
                </a:cubicBezTo>
                <a:cubicBezTo>
                  <a:pt x="909" y="132"/>
                  <a:pt x="909" y="132"/>
                  <a:pt x="909" y="132"/>
                </a:cubicBezTo>
                <a:cubicBezTo>
                  <a:pt x="908" y="132"/>
                  <a:pt x="908" y="132"/>
                  <a:pt x="908" y="132"/>
                </a:cubicBezTo>
                <a:cubicBezTo>
                  <a:pt x="907" y="133"/>
                  <a:pt x="907" y="133"/>
                  <a:pt x="907" y="133"/>
                </a:cubicBezTo>
                <a:cubicBezTo>
                  <a:pt x="908" y="134"/>
                  <a:pt x="908" y="134"/>
                  <a:pt x="908" y="134"/>
                </a:cubicBezTo>
                <a:cubicBezTo>
                  <a:pt x="908" y="134"/>
                  <a:pt x="908" y="134"/>
                  <a:pt x="908" y="134"/>
                </a:cubicBezTo>
                <a:cubicBezTo>
                  <a:pt x="906" y="135"/>
                  <a:pt x="906" y="135"/>
                  <a:pt x="906" y="135"/>
                </a:cubicBezTo>
                <a:cubicBezTo>
                  <a:pt x="906" y="136"/>
                  <a:pt x="906" y="136"/>
                  <a:pt x="906" y="136"/>
                </a:cubicBezTo>
                <a:cubicBezTo>
                  <a:pt x="908" y="135"/>
                  <a:pt x="908" y="135"/>
                  <a:pt x="908" y="135"/>
                </a:cubicBezTo>
                <a:cubicBezTo>
                  <a:pt x="909" y="137"/>
                  <a:pt x="909" y="137"/>
                  <a:pt x="909" y="137"/>
                </a:cubicBezTo>
                <a:cubicBezTo>
                  <a:pt x="907" y="138"/>
                  <a:pt x="907" y="138"/>
                  <a:pt x="907" y="138"/>
                </a:cubicBezTo>
                <a:cubicBezTo>
                  <a:pt x="908" y="141"/>
                  <a:pt x="908" y="141"/>
                  <a:pt x="908" y="141"/>
                </a:cubicBezTo>
                <a:cubicBezTo>
                  <a:pt x="908" y="141"/>
                  <a:pt x="908" y="141"/>
                  <a:pt x="908" y="141"/>
                </a:cubicBezTo>
                <a:cubicBezTo>
                  <a:pt x="909" y="143"/>
                  <a:pt x="909" y="143"/>
                  <a:pt x="909" y="143"/>
                </a:cubicBezTo>
                <a:cubicBezTo>
                  <a:pt x="912" y="142"/>
                  <a:pt x="912" y="142"/>
                  <a:pt x="912" y="142"/>
                </a:cubicBezTo>
                <a:cubicBezTo>
                  <a:pt x="912" y="141"/>
                  <a:pt x="912" y="141"/>
                  <a:pt x="912" y="141"/>
                </a:cubicBezTo>
                <a:cubicBezTo>
                  <a:pt x="911" y="140"/>
                  <a:pt x="911" y="140"/>
                  <a:pt x="911" y="140"/>
                </a:cubicBezTo>
                <a:cubicBezTo>
                  <a:pt x="912" y="139"/>
                  <a:pt x="912" y="139"/>
                  <a:pt x="912" y="139"/>
                </a:cubicBezTo>
                <a:cubicBezTo>
                  <a:pt x="912" y="138"/>
                  <a:pt x="912" y="138"/>
                  <a:pt x="912" y="138"/>
                </a:cubicBezTo>
                <a:cubicBezTo>
                  <a:pt x="915" y="140"/>
                  <a:pt x="915" y="140"/>
                  <a:pt x="915" y="140"/>
                </a:cubicBezTo>
                <a:cubicBezTo>
                  <a:pt x="915" y="141"/>
                  <a:pt x="915" y="141"/>
                  <a:pt x="915" y="141"/>
                </a:cubicBezTo>
                <a:cubicBezTo>
                  <a:pt x="914" y="143"/>
                  <a:pt x="914" y="143"/>
                  <a:pt x="914" y="143"/>
                </a:cubicBezTo>
                <a:cubicBezTo>
                  <a:pt x="915" y="144"/>
                  <a:pt x="915" y="144"/>
                  <a:pt x="915" y="144"/>
                </a:cubicBezTo>
                <a:cubicBezTo>
                  <a:pt x="915" y="145"/>
                  <a:pt x="915" y="145"/>
                  <a:pt x="915" y="145"/>
                </a:cubicBezTo>
                <a:cubicBezTo>
                  <a:pt x="913" y="146"/>
                  <a:pt x="913" y="146"/>
                  <a:pt x="913" y="146"/>
                </a:cubicBezTo>
                <a:cubicBezTo>
                  <a:pt x="912" y="147"/>
                  <a:pt x="912" y="147"/>
                  <a:pt x="912" y="147"/>
                </a:cubicBezTo>
                <a:cubicBezTo>
                  <a:pt x="913" y="148"/>
                  <a:pt x="913" y="148"/>
                  <a:pt x="913" y="148"/>
                </a:cubicBezTo>
                <a:cubicBezTo>
                  <a:pt x="917" y="148"/>
                  <a:pt x="917" y="148"/>
                  <a:pt x="917" y="148"/>
                </a:cubicBezTo>
                <a:cubicBezTo>
                  <a:pt x="918" y="149"/>
                  <a:pt x="918" y="149"/>
                  <a:pt x="918" y="149"/>
                </a:cubicBezTo>
                <a:cubicBezTo>
                  <a:pt x="918" y="150"/>
                  <a:pt x="918" y="150"/>
                  <a:pt x="918" y="150"/>
                </a:cubicBezTo>
                <a:cubicBezTo>
                  <a:pt x="918" y="152"/>
                  <a:pt x="918" y="152"/>
                  <a:pt x="918" y="152"/>
                </a:cubicBezTo>
                <a:cubicBezTo>
                  <a:pt x="919" y="151"/>
                  <a:pt x="919" y="151"/>
                  <a:pt x="919" y="151"/>
                </a:cubicBezTo>
                <a:cubicBezTo>
                  <a:pt x="919" y="150"/>
                  <a:pt x="919" y="150"/>
                  <a:pt x="919" y="150"/>
                </a:cubicBezTo>
                <a:cubicBezTo>
                  <a:pt x="920" y="149"/>
                  <a:pt x="920" y="149"/>
                  <a:pt x="920" y="149"/>
                </a:cubicBezTo>
                <a:cubicBezTo>
                  <a:pt x="921" y="149"/>
                  <a:pt x="921" y="149"/>
                  <a:pt x="921" y="149"/>
                </a:cubicBezTo>
                <a:cubicBezTo>
                  <a:pt x="921" y="150"/>
                  <a:pt x="921" y="150"/>
                  <a:pt x="921" y="150"/>
                </a:cubicBezTo>
                <a:cubicBezTo>
                  <a:pt x="920" y="152"/>
                  <a:pt x="920" y="152"/>
                  <a:pt x="920" y="152"/>
                </a:cubicBezTo>
                <a:cubicBezTo>
                  <a:pt x="920" y="153"/>
                  <a:pt x="920" y="153"/>
                  <a:pt x="920" y="153"/>
                </a:cubicBezTo>
                <a:cubicBezTo>
                  <a:pt x="919" y="153"/>
                  <a:pt x="919" y="153"/>
                  <a:pt x="919" y="153"/>
                </a:cubicBezTo>
                <a:cubicBezTo>
                  <a:pt x="918" y="156"/>
                  <a:pt x="918" y="156"/>
                  <a:pt x="918" y="156"/>
                </a:cubicBezTo>
                <a:cubicBezTo>
                  <a:pt x="918" y="157"/>
                  <a:pt x="918" y="157"/>
                  <a:pt x="918" y="157"/>
                </a:cubicBezTo>
                <a:cubicBezTo>
                  <a:pt x="919" y="158"/>
                  <a:pt x="919" y="158"/>
                  <a:pt x="919" y="158"/>
                </a:cubicBezTo>
                <a:cubicBezTo>
                  <a:pt x="919" y="159"/>
                  <a:pt x="919" y="159"/>
                  <a:pt x="919" y="159"/>
                </a:cubicBezTo>
                <a:cubicBezTo>
                  <a:pt x="918" y="161"/>
                  <a:pt x="918" y="161"/>
                  <a:pt x="918" y="161"/>
                </a:cubicBezTo>
                <a:cubicBezTo>
                  <a:pt x="918" y="163"/>
                  <a:pt x="918" y="163"/>
                  <a:pt x="918" y="163"/>
                </a:cubicBezTo>
                <a:cubicBezTo>
                  <a:pt x="919" y="163"/>
                  <a:pt x="919" y="163"/>
                  <a:pt x="919" y="163"/>
                </a:cubicBezTo>
                <a:cubicBezTo>
                  <a:pt x="918" y="164"/>
                  <a:pt x="918" y="164"/>
                  <a:pt x="918" y="164"/>
                </a:cubicBezTo>
                <a:cubicBezTo>
                  <a:pt x="918" y="168"/>
                  <a:pt x="918" y="168"/>
                  <a:pt x="918" y="168"/>
                </a:cubicBezTo>
                <a:cubicBezTo>
                  <a:pt x="917" y="169"/>
                  <a:pt x="917" y="169"/>
                  <a:pt x="917" y="169"/>
                </a:cubicBezTo>
                <a:cubicBezTo>
                  <a:pt x="918" y="171"/>
                  <a:pt x="918" y="171"/>
                  <a:pt x="918" y="171"/>
                </a:cubicBezTo>
                <a:cubicBezTo>
                  <a:pt x="918" y="172"/>
                  <a:pt x="918" y="172"/>
                  <a:pt x="918" y="172"/>
                </a:cubicBezTo>
                <a:cubicBezTo>
                  <a:pt x="915" y="173"/>
                  <a:pt x="915" y="173"/>
                  <a:pt x="915" y="173"/>
                </a:cubicBezTo>
                <a:cubicBezTo>
                  <a:pt x="912" y="173"/>
                  <a:pt x="912" y="173"/>
                  <a:pt x="912" y="173"/>
                </a:cubicBezTo>
                <a:cubicBezTo>
                  <a:pt x="911" y="173"/>
                  <a:pt x="911" y="173"/>
                  <a:pt x="911" y="173"/>
                </a:cubicBezTo>
                <a:cubicBezTo>
                  <a:pt x="910" y="175"/>
                  <a:pt x="910" y="175"/>
                  <a:pt x="910" y="175"/>
                </a:cubicBezTo>
                <a:cubicBezTo>
                  <a:pt x="907" y="178"/>
                  <a:pt x="907" y="178"/>
                  <a:pt x="907" y="178"/>
                </a:cubicBezTo>
                <a:cubicBezTo>
                  <a:pt x="907" y="179"/>
                  <a:pt x="907" y="179"/>
                  <a:pt x="907" y="179"/>
                </a:cubicBezTo>
                <a:cubicBezTo>
                  <a:pt x="909" y="181"/>
                  <a:pt x="909" y="181"/>
                  <a:pt x="909" y="181"/>
                </a:cubicBezTo>
                <a:cubicBezTo>
                  <a:pt x="908" y="181"/>
                  <a:pt x="908" y="181"/>
                  <a:pt x="908" y="181"/>
                </a:cubicBezTo>
                <a:cubicBezTo>
                  <a:pt x="907" y="181"/>
                  <a:pt x="907" y="181"/>
                  <a:pt x="907" y="181"/>
                </a:cubicBezTo>
                <a:cubicBezTo>
                  <a:pt x="906" y="180"/>
                  <a:pt x="906" y="180"/>
                  <a:pt x="906" y="180"/>
                </a:cubicBezTo>
                <a:cubicBezTo>
                  <a:pt x="905" y="180"/>
                  <a:pt x="905" y="180"/>
                  <a:pt x="905" y="180"/>
                </a:cubicBezTo>
                <a:cubicBezTo>
                  <a:pt x="902" y="183"/>
                  <a:pt x="902" y="183"/>
                  <a:pt x="902" y="183"/>
                </a:cubicBezTo>
                <a:cubicBezTo>
                  <a:pt x="901" y="184"/>
                  <a:pt x="901" y="184"/>
                  <a:pt x="901" y="184"/>
                </a:cubicBezTo>
                <a:cubicBezTo>
                  <a:pt x="897" y="186"/>
                  <a:pt x="897" y="186"/>
                  <a:pt x="897" y="186"/>
                </a:cubicBezTo>
                <a:cubicBezTo>
                  <a:pt x="894" y="188"/>
                  <a:pt x="894" y="188"/>
                  <a:pt x="894" y="188"/>
                </a:cubicBezTo>
                <a:cubicBezTo>
                  <a:pt x="893" y="188"/>
                  <a:pt x="893" y="188"/>
                  <a:pt x="893" y="188"/>
                </a:cubicBezTo>
                <a:cubicBezTo>
                  <a:pt x="892" y="189"/>
                  <a:pt x="892" y="189"/>
                  <a:pt x="892" y="189"/>
                </a:cubicBezTo>
                <a:cubicBezTo>
                  <a:pt x="892" y="192"/>
                  <a:pt x="892" y="192"/>
                  <a:pt x="892" y="192"/>
                </a:cubicBezTo>
                <a:cubicBezTo>
                  <a:pt x="893" y="193"/>
                  <a:pt x="893" y="193"/>
                  <a:pt x="893" y="193"/>
                </a:cubicBezTo>
                <a:cubicBezTo>
                  <a:pt x="893" y="195"/>
                  <a:pt x="893" y="195"/>
                  <a:pt x="893" y="195"/>
                </a:cubicBezTo>
                <a:cubicBezTo>
                  <a:pt x="895" y="198"/>
                  <a:pt x="895" y="198"/>
                  <a:pt x="895" y="198"/>
                </a:cubicBezTo>
                <a:cubicBezTo>
                  <a:pt x="896" y="203"/>
                  <a:pt x="896" y="203"/>
                  <a:pt x="896" y="203"/>
                </a:cubicBezTo>
                <a:cubicBezTo>
                  <a:pt x="895" y="204"/>
                  <a:pt x="895" y="204"/>
                  <a:pt x="895" y="204"/>
                </a:cubicBezTo>
                <a:cubicBezTo>
                  <a:pt x="894" y="203"/>
                  <a:pt x="894" y="203"/>
                  <a:pt x="894" y="203"/>
                </a:cubicBezTo>
                <a:cubicBezTo>
                  <a:pt x="893" y="204"/>
                  <a:pt x="893" y="204"/>
                  <a:pt x="893" y="204"/>
                </a:cubicBezTo>
                <a:cubicBezTo>
                  <a:pt x="892" y="206"/>
                  <a:pt x="892" y="206"/>
                  <a:pt x="892" y="206"/>
                </a:cubicBezTo>
                <a:cubicBezTo>
                  <a:pt x="892" y="204"/>
                  <a:pt x="892" y="204"/>
                  <a:pt x="892" y="204"/>
                </a:cubicBezTo>
                <a:cubicBezTo>
                  <a:pt x="892" y="201"/>
                  <a:pt x="892" y="201"/>
                  <a:pt x="892" y="201"/>
                </a:cubicBezTo>
                <a:cubicBezTo>
                  <a:pt x="891" y="200"/>
                  <a:pt x="891" y="200"/>
                  <a:pt x="891" y="200"/>
                </a:cubicBezTo>
                <a:cubicBezTo>
                  <a:pt x="889" y="201"/>
                  <a:pt x="889" y="201"/>
                  <a:pt x="889" y="201"/>
                </a:cubicBezTo>
                <a:cubicBezTo>
                  <a:pt x="888" y="203"/>
                  <a:pt x="888" y="203"/>
                  <a:pt x="888" y="203"/>
                </a:cubicBezTo>
                <a:cubicBezTo>
                  <a:pt x="886" y="205"/>
                  <a:pt x="886" y="205"/>
                  <a:pt x="886" y="205"/>
                </a:cubicBezTo>
                <a:cubicBezTo>
                  <a:pt x="885" y="204"/>
                  <a:pt x="885" y="204"/>
                  <a:pt x="885" y="204"/>
                </a:cubicBezTo>
                <a:cubicBezTo>
                  <a:pt x="885" y="203"/>
                  <a:pt x="885" y="203"/>
                  <a:pt x="885" y="203"/>
                </a:cubicBezTo>
                <a:cubicBezTo>
                  <a:pt x="885" y="203"/>
                  <a:pt x="885" y="203"/>
                  <a:pt x="885" y="203"/>
                </a:cubicBezTo>
                <a:cubicBezTo>
                  <a:pt x="883" y="203"/>
                  <a:pt x="883" y="203"/>
                  <a:pt x="883" y="203"/>
                </a:cubicBezTo>
                <a:cubicBezTo>
                  <a:pt x="882" y="204"/>
                  <a:pt x="882" y="204"/>
                  <a:pt x="882" y="204"/>
                </a:cubicBezTo>
                <a:cubicBezTo>
                  <a:pt x="881" y="206"/>
                  <a:pt x="881" y="206"/>
                  <a:pt x="881" y="206"/>
                </a:cubicBezTo>
                <a:cubicBezTo>
                  <a:pt x="878" y="205"/>
                  <a:pt x="878" y="205"/>
                  <a:pt x="878" y="205"/>
                </a:cubicBezTo>
                <a:cubicBezTo>
                  <a:pt x="877" y="205"/>
                  <a:pt x="877" y="205"/>
                  <a:pt x="877" y="205"/>
                </a:cubicBezTo>
                <a:cubicBezTo>
                  <a:pt x="876" y="204"/>
                  <a:pt x="876" y="204"/>
                  <a:pt x="876" y="204"/>
                </a:cubicBezTo>
                <a:cubicBezTo>
                  <a:pt x="875" y="204"/>
                  <a:pt x="875" y="204"/>
                  <a:pt x="875" y="204"/>
                </a:cubicBezTo>
                <a:cubicBezTo>
                  <a:pt x="873" y="205"/>
                  <a:pt x="873" y="205"/>
                  <a:pt x="873" y="205"/>
                </a:cubicBezTo>
                <a:cubicBezTo>
                  <a:pt x="871" y="204"/>
                  <a:pt x="871" y="204"/>
                  <a:pt x="871" y="204"/>
                </a:cubicBezTo>
                <a:cubicBezTo>
                  <a:pt x="870" y="204"/>
                  <a:pt x="870" y="204"/>
                  <a:pt x="870" y="204"/>
                </a:cubicBezTo>
                <a:cubicBezTo>
                  <a:pt x="869" y="202"/>
                  <a:pt x="869" y="202"/>
                  <a:pt x="869" y="202"/>
                </a:cubicBezTo>
                <a:cubicBezTo>
                  <a:pt x="867" y="201"/>
                  <a:pt x="867" y="201"/>
                  <a:pt x="867" y="201"/>
                </a:cubicBezTo>
                <a:cubicBezTo>
                  <a:pt x="864" y="201"/>
                  <a:pt x="864" y="201"/>
                  <a:pt x="864" y="201"/>
                </a:cubicBezTo>
                <a:cubicBezTo>
                  <a:pt x="862" y="197"/>
                  <a:pt x="862" y="197"/>
                  <a:pt x="862" y="197"/>
                </a:cubicBezTo>
                <a:cubicBezTo>
                  <a:pt x="862" y="198"/>
                  <a:pt x="862" y="198"/>
                  <a:pt x="862" y="198"/>
                </a:cubicBezTo>
                <a:cubicBezTo>
                  <a:pt x="862" y="199"/>
                  <a:pt x="862" y="199"/>
                  <a:pt x="862" y="199"/>
                </a:cubicBezTo>
                <a:cubicBezTo>
                  <a:pt x="862" y="200"/>
                  <a:pt x="862" y="200"/>
                  <a:pt x="862" y="200"/>
                </a:cubicBezTo>
                <a:cubicBezTo>
                  <a:pt x="860" y="200"/>
                  <a:pt x="860" y="200"/>
                  <a:pt x="860" y="200"/>
                </a:cubicBezTo>
                <a:cubicBezTo>
                  <a:pt x="860" y="200"/>
                  <a:pt x="860" y="200"/>
                  <a:pt x="860" y="200"/>
                </a:cubicBezTo>
                <a:cubicBezTo>
                  <a:pt x="860" y="202"/>
                  <a:pt x="860" y="202"/>
                  <a:pt x="860" y="202"/>
                </a:cubicBezTo>
                <a:cubicBezTo>
                  <a:pt x="861" y="203"/>
                  <a:pt x="861" y="203"/>
                  <a:pt x="861" y="203"/>
                </a:cubicBezTo>
                <a:cubicBezTo>
                  <a:pt x="861" y="204"/>
                  <a:pt x="861" y="204"/>
                  <a:pt x="861" y="204"/>
                </a:cubicBezTo>
                <a:cubicBezTo>
                  <a:pt x="860" y="204"/>
                  <a:pt x="860" y="204"/>
                  <a:pt x="860" y="204"/>
                </a:cubicBezTo>
                <a:cubicBezTo>
                  <a:pt x="858" y="205"/>
                  <a:pt x="858" y="205"/>
                  <a:pt x="858" y="205"/>
                </a:cubicBezTo>
                <a:cubicBezTo>
                  <a:pt x="857" y="206"/>
                  <a:pt x="857" y="206"/>
                  <a:pt x="857" y="206"/>
                </a:cubicBezTo>
                <a:cubicBezTo>
                  <a:pt x="855" y="206"/>
                  <a:pt x="855" y="206"/>
                  <a:pt x="855" y="206"/>
                </a:cubicBezTo>
                <a:cubicBezTo>
                  <a:pt x="853" y="208"/>
                  <a:pt x="853" y="208"/>
                  <a:pt x="853" y="208"/>
                </a:cubicBezTo>
                <a:cubicBezTo>
                  <a:pt x="853" y="210"/>
                  <a:pt x="853" y="210"/>
                  <a:pt x="853" y="210"/>
                </a:cubicBezTo>
                <a:cubicBezTo>
                  <a:pt x="852" y="211"/>
                  <a:pt x="852" y="211"/>
                  <a:pt x="852" y="211"/>
                </a:cubicBezTo>
                <a:cubicBezTo>
                  <a:pt x="851" y="213"/>
                  <a:pt x="851" y="213"/>
                  <a:pt x="851" y="213"/>
                </a:cubicBezTo>
                <a:cubicBezTo>
                  <a:pt x="852" y="217"/>
                  <a:pt x="852" y="217"/>
                  <a:pt x="852" y="217"/>
                </a:cubicBezTo>
                <a:cubicBezTo>
                  <a:pt x="854" y="218"/>
                  <a:pt x="854" y="218"/>
                  <a:pt x="854" y="218"/>
                </a:cubicBezTo>
                <a:cubicBezTo>
                  <a:pt x="855" y="218"/>
                  <a:pt x="855" y="218"/>
                  <a:pt x="855" y="218"/>
                </a:cubicBezTo>
                <a:cubicBezTo>
                  <a:pt x="857" y="220"/>
                  <a:pt x="857" y="220"/>
                  <a:pt x="857" y="220"/>
                </a:cubicBezTo>
                <a:cubicBezTo>
                  <a:pt x="857" y="221"/>
                  <a:pt x="857" y="221"/>
                  <a:pt x="857" y="221"/>
                </a:cubicBezTo>
                <a:cubicBezTo>
                  <a:pt x="860" y="222"/>
                  <a:pt x="860" y="222"/>
                  <a:pt x="860" y="222"/>
                </a:cubicBezTo>
                <a:cubicBezTo>
                  <a:pt x="861" y="222"/>
                  <a:pt x="861" y="222"/>
                  <a:pt x="861" y="222"/>
                </a:cubicBezTo>
                <a:cubicBezTo>
                  <a:pt x="862" y="221"/>
                  <a:pt x="862" y="221"/>
                  <a:pt x="862" y="221"/>
                </a:cubicBezTo>
                <a:cubicBezTo>
                  <a:pt x="864" y="221"/>
                  <a:pt x="864" y="221"/>
                  <a:pt x="864" y="221"/>
                </a:cubicBezTo>
                <a:cubicBezTo>
                  <a:pt x="865" y="220"/>
                  <a:pt x="865" y="220"/>
                  <a:pt x="865" y="220"/>
                </a:cubicBezTo>
                <a:cubicBezTo>
                  <a:pt x="867" y="220"/>
                  <a:pt x="867" y="220"/>
                  <a:pt x="867" y="220"/>
                </a:cubicBezTo>
                <a:cubicBezTo>
                  <a:pt x="868" y="220"/>
                  <a:pt x="868" y="220"/>
                  <a:pt x="868" y="220"/>
                </a:cubicBezTo>
                <a:cubicBezTo>
                  <a:pt x="870" y="220"/>
                  <a:pt x="870" y="220"/>
                  <a:pt x="870" y="220"/>
                </a:cubicBezTo>
                <a:cubicBezTo>
                  <a:pt x="871" y="220"/>
                  <a:pt x="871" y="220"/>
                  <a:pt x="871" y="220"/>
                </a:cubicBezTo>
                <a:cubicBezTo>
                  <a:pt x="871" y="218"/>
                  <a:pt x="871" y="218"/>
                  <a:pt x="871" y="218"/>
                </a:cubicBezTo>
                <a:cubicBezTo>
                  <a:pt x="871" y="216"/>
                  <a:pt x="871" y="216"/>
                  <a:pt x="871" y="216"/>
                </a:cubicBezTo>
                <a:cubicBezTo>
                  <a:pt x="872" y="216"/>
                  <a:pt x="872" y="216"/>
                  <a:pt x="872" y="216"/>
                </a:cubicBezTo>
                <a:cubicBezTo>
                  <a:pt x="874" y="219"/>
                  <a:pt x="874" y="219"/>
                  <a:pt x="874" y="219"/>
                </a:cubicBezTo>
                <a:cubicBezTo>
                  <a:pt x="876" y="219"/>
                  <a:pt x="876" y="219"/>
                  <a:pt x="876" y="219"/>
                </a:cubicBezTo>
                <a:cubicBezTo>
                  <a:pt x="877" y="221"/>
                  <a:pt x="877" y="221"/>
                  <a:pt x="877" y="221"/>
                </a:cubicBezTo>
                <a:cubicBezTo>
                  <a:pt x="879" y="221"/>
                  <a:pt x="879" y="221"/>
                  <a:pt x="879" y="221"/>
                </a:cubicBezTo>
                <a:cubicBezTo>
                  <a:pt x="880" y="220"/>
                  <a:pt x="880" y="220"/>
                  <a:pt x="880" y="220"/>
                </a:cubicBezTo>
                <a:cubicBezTo>
                  <a:pt x="881" y="219"/>
                  <a:pt x="881" y="219"/>
                  <a:pt x="881" y="219"/>
                </a:cubicBezTo>
                <a:cubicBezTo>
                  <a:pt x="882" y="219"/>
                  <a:pt x="882" y="219"/>
                  <a:pt x="882" y="219"/>
                </a:cubicBezTo>
                <a:cubicBezTo>
                  <a:pt x="884" y="217"/>
                  <a:pt x="884" y="217"/>
                  <a:pt x="884" y="217"/>
                </a:cubicBezTo>
                <a:cubicBezTo>
                  <a:pt x="885" y="216"/>
                  <a:pt x="885" y="216"/>
                  <a:pt x="885" y="216"/>
                </a:cubicBezTo>
                <a:cubicBezTo>
                  <a:pt x="885" y="218"/>
                  <a:pt x="885" y="218"/>
                  <a:pt x="885" y="218"/>
                </a:cubicBezTo>
                <a:cubicBezTo>
                  <a:pt x="885" y="220"/>
                  <a:pt x="885" y="220"/>
                  <a:pt x="885" y="220"/>
                </a:cubicBezTo>
                <a:cubicBezTo>
                  <a:pt x="884" y="221"/>
                  <a:pt x="884" y="221"/>
                  <a:pt x="884" y="221"/>
                </a:cubicBezTo>
                <a:cubicBezTo>
                  <a:pt x="884" y="223"/>
                  <a:pt x="884" y="223"/>
                  <a:pt x="884" y="223"/>
                </a:cubicBezTo>
                <a:cubicBezTo>
                  <a:pt x="885" y="222"/>
                  <a:pt x="885" y="222"/>
                  <a:pt x="885" y="222"/>
                </a:cubicBezTo>
                <a:cubicBezTo>
                  <a:pt x="887" y="219"/>
                  <a:pt x="887" y="219"/>
                  <a:pt x="887" y="219"/>
                </a:cubicBezTo>
                <a:cubicBezTo>
                  <a:pt x="887" y="220"/>
                  <a:pt x="887" y="220"/>
                  <a:pt x="887" y="220"/>
                </a:cubicBezTo>
                <a:cubicBezTo>
                  <a:pt x="888" y="219"/>
                  <a:pt x="888" y="219"/>
                  <a:pt x="888" y="219"/>
                </a:cubicBezTo>
                <a:cubicBezTo>
                  <a:pt x="890" y="220"/>
                  <a:pt x="890" y="220"/>
                  <a:pt x="890" y="220"/>
                </a:cubicBezTo>
                <a:cubicBezTo>
                  <a:pt x="888" y="222"/>
                  <a:pt x="888" y="222"/>
                  <a:pt x="888" y="222"/>
                </a:cubicBezTo>
                <a:cubicBezTo>
                  <a:pt x="889" y="223"/>
                  <a:pt x="889" y="223"/>
                  <a:pt x="889" y="223"/>
                </a:cubicBezTo>
                <a:cubicBezTo>
                  <a:pt x="889" y="221"/>
                  <a:pt x="889" y="221"/>
                  <a:pt x="889" y="221"/>
                </a:cubicBezTo>
                <a:cubicBezTo>
                  <a:pt x="893" y="219"/>
                  <a:pt x="893" y="219"/>
                  <a:pt x="893" y="219"/>
                </a:cubicBezTo>
                <a:cubicBezTo>
                  <a:pt x="893" y="220"/>
                  <a:pt x="893" y="220"/>
                  <a:pt x="893" y="220"/>
                </a:cubicBezTo>
                <a:cubicBezTo>
                  <a:pt x="891" y="222"/>
                  <a:pt x="891" y="222"/>
                  <a:pt x="891" y="222"/>
                </a:cubicBezTo>
                <a:cubicBezTo>
                  <a:pt x="891" y="223"/>
                  <a:pt x="891" y="223"/>
                  <a:pt x="891" y="223"/>
                </a:cubicBezTo>
                <a:cubicBezTo>
                  <a:pt x="892" y="224"/>
                  <a:pt x="892" y="224"/>
                  <a:pt x="892" y="224"/>
                </a:cubicBezTo>
                <a:cubicBezTo>
                  <a:pt x="893" y="227"/>
                  <a:pt x="893" y="227"/>
                  <a:pt x="893" y="227"/>
                </a:cubicBezTo>
                <a:cubicBezTo>
                  <a:pt x="893" y="228"/>
                  <a:pt x="893" y="228"/>
                  <a:pt x="893" y="228"/>
                </a:cubicBezTo>
                <a:cubicBezTo>
                  <a:pt x="894" y="230"/>
                  <a:pt x="894" y="230"/>
                  <a:pt x="894" y="230"/>
                </a:cubicBezTo>
                <a:cubicBezTo>
                  <a:pt x="895" y="230"/>
                  <a:pt x="895" y="230"/>
                  <a:pt x="895" y="230"/>
                </a:cubicBezTo>
                <a:cubicBezTo>
                  <a:pt x="895" y="232"/>
                  <a:pt x="895" y="232"/>
                  <a:pt x="895" y="232"/>
                </a:cubicBezTo>
                <a:cubicBezTo>
                  <a:pt x="896" y="233"/>
                  <a:pt x="896" y="233"/>
                  <a:pt x="896" y="233"/>
                </a:cubicBezTo>
                <a:cubicBezTo>
                  <a:pt x="897" y="231"/>
                  <a:pt x="897" y="231"/>
                  <a:pt x="897" y="231"/>
                </a:cubicBezTo>
                <a:cubicBezTo>
                  <a:pt x="897" y="234"/>
                  <a:pt x="897" y="234"/>
                  <a:pt x="897" y="234"/>
                </a:cubicBezTo>
                <a:cubicBezTo>
                  <a:pt x="896" y="235"/>
                  <a:pt x="896" y="235"/>
                  <a:pt x="896" y="235"/>
                </a:cubicBezTo>
                <a:cubicBezTo>
                  <a:pt x="897" y="237"/>
                  <a:pt x="897" y="237"/>
                  <a:pt x="897" y="237"/>
                </a:cubicBezTo>
                <a:cubicBezTo>
                  <a:pt x="898" y="235"/>
                  <a:pt x="898" y="235"/>
                  <a:pt x="898" y="235"/>
                </a:cubicBezTo>
                <a:cubicBezTo>
                  <a:pt x="899" y="234"/>
                  <a:pt x="899" y="234"/>
                  <a:pt x="899" y="234"/>
                </a:cubicBezTo>
                <a:cubicBezTo>
                  <a:pt x="900" y="233"/>
                  <a:pt x="900" y="233"/>
                  <a:pt x="900" y="233"/>
                </a:cubicBezTo>
                <a:cubicBezTo>
                  <a:pt x="899" y="234"/>
                  <a:pt x="899" y="234"/>
                  <a:pt x="899" y="234"/>
                </a:cubicBezTo>
                <a:cubicBezTo>
                  <a:pt x="900" y="236"/>
                  <a:pt x="900" y="236"/>
                  <a:pt x="900" y="236"/>
                </a:cubicBezTo>
                <a:cubicBezTo>
                  <a:pt x="901" y="238"/>
                  <a:pt x="901" y="238"/>
                  <a:pt x="901" y="238"/>
                </a:cubicBezTo>
                <a:cubicBezTo>
                  <a:pt x="904" y="238"/>
                  <a:pt x="904" y="238"/>
                  <a:pt x="904" y="238"/>
                </a:cubicBezTo>
                <a:cubicBezTo>
                  <a:pt x="904" y="239"/>
                  <a:pt x="904" y="239"/>
                  <a:pt x="904" y="239"/>
                </a:cubicBezTo>
                <a:cubicBezTo>
                  <a:pt x="900" y="241"/>
                  <a:pt x="900" y="241"/>
                  <a:pt x="900" y="241"/>
                </a:cubicBezTo>
                <a:cubicBezTo>
                  <a:pt x="897" y="241"/>
                  <a:pt x="897" y="241"/>
                  <a:pt x="897" y="241"/>
                </a:cubicBezTo>
                <a:cubicBezTo>
                  <a:pt x="897" y="242"/>
                  <a:pt x="897" y="242"/>
                  <a:pt x="897" y="242"/>
                </a:cubicBezTo>
                <a:cubicBezTo>
                  <a:pt x="898" y="243"/>
                  <a:pt x="898" y="243"/>
                  <a:pt x="898" y="243"/>
                </a:cubicBezTo>
                <a:cubicBezTo>
                  <a:pt x="899" y="245"/>
                  <a:pt x="899" y="245"/>
                  <a:pt x="899" y="245"/>
                </a:cubicBezTo>
                <a:cubicBezTo>
                  <a:pt x="900" y="247"/>
                  <a:pt x="900" y="247"/>
                  <a:pt x="900" y="247"/>
                </a:cubicBezTo>
                <a:cubicBezTo>
                  <a:pt x="901" y="248"/>
                  <a:pt x="901" y="248"/>
                  <a:pt x="901" y="248"/>
                </a:cubicBezTo>
                <a:cubicBezTo>
                  <a:pt x="902" y="249"/>
                  <a:pt x="902" y="249"/>
                  <a:pt x="902" y="249"/>
                </a:cubicBezTo>
                <a:cubicBezTo>
                  <a:pt x="902" y="250"/>
                  <a:pt x="902" y="250"/>
                  <a:pt x="902" y="250"/>
                </a:cubicBezTo>
                <a:cubicBezTo>
                  <a:pt x="904" y="251"/>
                  <a:pt x="904" y="251"/>
                  <a:pt x="904" y="251"/>
                </a:cubicBezTo>
                <a:cubicBezTo>
                  <a:pt x="905" y="252"/>
                  <a:pt x="905" y="252"/>
                  <a:pt x="905" y="252"/>
                </a:cubicBezTo>
                <a:cubicBezTo>
                  <a:pt x="906" y="252"/>
                  <a:pt x="906" y="252"/>
                  <a:pt x="906" y="252"/>
                </a:cubicBezTo>
                <a:cubicBezTo>
                  <a:pt x="909" y="254"/>
                  <a:pt x="909" y="254"/>
                  <a:pt x="909" y="254"/>
                </a:cubicBezTo>
                <a:cubicBezTo>
                  <a:pt x="911" y="254"/>
                  <a:pt x="911" y="254"/>
                  <a:pt x="911" y="254"/>
                </a:cubicBezTo>
                <a:cubicBezTo>
                  <a:pt x="911" y="255"/>
                  <a:pt x="911" y="255"/>
                  <a:pt x="911" y="255"/>
                </a:cubicBezTo>
                <a:cubicBezTo>
                  <a:pt x="912" y="256"/>
                  <a:pt x="912" y="256"/>
                  <a:pt x="912" y="256"/>
                </a:cubicBezTo>
                <a:cubicBezTo>
                  <a:pt x="913" y="255"/>
                  <a:pt x="913" y="255"/>
                  <a:pt x="913" y="255"/>
                </a:cubicBezTo>
                <a:cubicBezTo>
                  <a:pt x="913" y="255"/>
                  <a:pt x="913" y="255"/>
                  <a:pt x="913" y="255"/>
                </a:cubicBezTo>
                <a:cubicBezTo>
                  <a:pt x="915" y="255"/>
                  <a:pt x="915" y="255"/>
                  <a:pt x="915" y="255"/>
                </a:cubicBezTo>
                <a:cubicBezTo>
                  <a:pt x="914" y="256"/>
                  <a:pt x="914" y="256"/>
                  <a:pt x="914" y="256"/>
                </a:cubicBezTo>
                <a:cubicBezTo>
                  <a:pt x="913" y="257"/>
                  <a:pt x="913" y="257"/>
                  <a:pt x="913" y="257"/>
                </a:cubicBezTo>
                <a:cubicBezTo>
                  <a:pt x="914" y="259"/>
                  <a:pt x="914" y="259"/>
                  <a:pt x="914" y="259"/>
                </a:cubicBezTo>
                <a:cubicBezTo>
                  <a:pt x="915" y="259"/>
                  <a:pt x="915" y="259"/>
                  <a:pt x="915" y="259"/>
                </a:cubicBezTo>
                <a:cubicBezTo>
                  <a:pt x="916" y="259"/>
                  <a:pt x="916" y="259"/>
                  <a:pt x="916" y="259"/>
                </a:cubicBezTo>
                <a:cubicBezTo>
                  <a:pt x="916" y="261"/>
                  <a:pt x="916" y="261"/>
                  <a:pt x="916" y="261"/>
                </a:cubicBezTo>
                <a:cubicBezTo>
                  <a:pt x="918" y="263"/>
                  <a:pt x="918" y="263"/>
                  <a:pt x="918" y="263"/>
                </a:cubicBezTo>
                <a:cubicBezTo>
                  <a:pt x="920" y="263"/>
                  <a:pt x="920" y="263"/>
                  <a:pt x="920" y="263"/>
                </a:cubicBezTo>
                <a:cubicBezTo>
                  <a:pt x="921" y="264"/>
                  <a:pt x="921" y="264"/>
                  <a:pt x="921" y="264"/>
                </a:cubicBezTo>
                <a:cubicBezTo>
                  <a:pt x="921" y="265"/>
                  <a:pt x="921" y="265"/>
                  <a:pt x="921" y="265"/>
                </a:cubicBezTo>
                <a:cubicBezTo>
                  <a:pt x="924" y="266"/>
                  <a:pt x="924" y="266"/>
                  <a:pt x="924" y="266"/>
                </a:cubicBezTo>
                <a:cubicBezTo>
                  <a:pt x="925" y="266"/>
                  <a:pt x="925" y="266"/>
                  <a:pt x="925" y="266"/>
                </a:cubicBezTo>
                <a:cubicBezTo>
                  <a:pt x="926" y="266"/>
                  <a:pt x="926" y="266"/>
                  <a:pt x="926" y="266"/>
                </a:cubicBezTo>
                <a:cubicBezTo>
                  <a:pt x="927" y="266"/>
                  <a:pt x="927" y="266"/>
                  <a:pt x="927" y="266"/>
                </a:cubicBezTo>
                <a:cubicBezTo>
                  <a:pt x="929" y="267"/>
                  <a:pt x="929" y="267"/>
                  <a:pt x="929" y="267"/>
                </a:cubicBezTo>
                <a:cubicBezTo>
                  <a:pt x="929" y="268"/>
                  <a:pt x="929" y="268"/>
                  <a:pt x="929" y="268"/>
                </a:cubicBezTo>
                <a:cubicBezTo>
                  <a:pt x="932" y="270"/>
                  <a:pt x="932" y="270"/>
                  <a:pt x="932" y="270"/>
                </a:cubicBezTo>
                <a:cubicBezTo>
                  <a:pt x="933" y="271"/>
                  <a:pt x="933" y="271"/>
                  <a:pt x="933" y="271"/>
                </a:cubicBezTo>
                <a:cubicBezTo>
                  <a:pt x="935" y="272"/>
                  <a:pt x="935" y="272"/>
                  <a:pt x="935" y="272"/>
                </a:cubicBezTo>
                <a:cubicBezTo>
                  <a:pt x="938" y="273"/>
                  <a:pt x="938" y="273"/>
                  <a:pt x="938" y="273"/>
                </a:cubicBezTo>
                <a:cubicBezTo>
                  <a:pt x="940" y="274"/>
                  <a:pt x="940" y="274"/>
                  <a:pt x="940" y="274"/>
                </a:cubicBezTo>
                <a:cubicBezTo>
                  <a:pt x="941" y="274"/>
                  <a:pt x="941" y="274"/>
                  <a:pt x="941" y="274"/>
                </a:cubicBezTo>
                <a:cubicBezTo>
                  <a:pt x="942" y="273"/>
                  <a:pt x="942" y="273"/>
                  <a:pt x="942" y="273"/>
                </a:cubicBezTo>
                <a:cubicBezTo>
                  <a:pt x="942" y="272"/>
                  <a:pt x="942" y="272"/>
                  <a:pt x="942" y="272"/>
                </a:cubicBezTo>
                <a:cubicBezTo>
                  <a:pt x="941" y="271"/>
                  <a:pt x="941" y="271"/>
                  <a:pt x="941" y="271"/>
                </a:cubicBezTo>
                <a:cubicBezTo>
                  <a:pt x="940" y="270"/>
                  <a:pt x="940" y="270"/>
                  <a:pt x="940" y="270"/>
                </a:cubicBezTo>
                <a:cubicBezTo>
                  <a:pt x="941" y="269"/>
                  <a:pt x="941" y="269"/>
                  <a:pt x="941" y="269"/>
                </a:cubicBezTo>
                <a:cubicBezTo>
                  <a:pt x="942" y="269"/>
                  <a:pt x="942" y="269"/>
                  <a:pt x="942" y="269"/>
                </a:cubicBezTo>
                <a:cubicBezTo>
                  <a:pt x="943" y="268"/>
                  <a:pt x="943" y="268"/>
                  <a:pt x="943" y="268"/>
                </a:cubicBezTo>
                <a:cubicBezTo>
                  <a:pt x="942" y="267"/>
                  <a:pt x="942" y="267"/>
                  <a:pt x="942" y="267"/>
                </a:cubicBezTo>
                <a:cubicBezTo>
                  <a:pt x="941" y="267"/>
                  <a:pt x="941" y="267"/>
                  <a:pt x="941" y="267"/>
                </a:cubicBezTo>
                <a:cubicBezTo>
                  <a:pt x="941" y="267"/>
                  <a:pt x="941" y="267"/>
                  <a:pt x="941" y="267"/>
                </a:cubicBezTo>
                <a:cubicBezTo>
                  <a:pt x="941" y="264"/>
                  <a:pt x="941" y="264"/>
                  <a:pt x="941" y="264"/>
                </a:cubicBezTo>
                <a:cubicBezTo>
                  <a:pt x="941" y="264"/>
                  <a:pt x="941" y="264"/>
                  <a:pt x="941" y="264"/>
                </a:cubicBezTo>
                <a:cubicBezTo>
                  <a:pt x="939" y="266"/>
                  <a:pt x="939" y="266"/>
                  <a:pt x="939" y="266"/>
                </a:cubicBezTo>
                <a:cubicBezTo>
                  <a:pt x="939" y="265"/>
                  <a:pt x="939" y="265"/>
                  <a:pt x="939" y="265"/>
                </a:cubicBezTo>
                <a:cubicBezTo>
                  <a:pt x="938" y="263"/>
                  <a:pt x="938" y="263"/>
                  <a:pt x="938" y="263"/>
                </a:cubicBezTo>
                <a:cubicBezTo>
                  <a:pt x="937" y="263"/>
                  <a:pt x="937" y="263"/>
                  <a:pt x="937" y="263"/>
                </a:cubicBezTo>
                <a:cubicBezTo>
                  <a:pt x="939" y="262"/>
                  <a:pt x="939" y="262"/>
                  <a:pt x="939" y="262"/>
                </a:cubicBezTo>
                <a:cubicBezTo>
                  <a:pt x="938" y="259"/>
                  <a:pt x="938" y="259"/>
                  <a:pt x="938" y="259"/>
                </a:cubicBezTo>
                <a:cubicBezTo>
                  <a:pt x="937" y="259"/>
                  <a:pt x="937" y="259"/>
                  <a:pt x="937" y="259"/>
                </a:cubicBezTo>
                <a:cubicBezTo>
                  <a:pt x="936" y="259"/>
                  <a:pt x="936" y="259"/>
                  <a:pt x="936" y="259"/>
                </a:cubicBezTo>
                <a:cubicBezTo>
                  <a:pt x="936" y="257"/>
                  <a:pt x="936" y="257"/>
                  <a:pt x="936" y="257"/>
                </a:cubicBezTo>
                <a:cubicBezTo>
                  <a:pt x="935" y="255"/>
                  <a:pt x="935" y="255"/>
                  <a:pt x="935" y="255"/>
                </a:cubicBezTo>
                <a:cubicBezTo>
                  <a:pt x="934" y="254"/>
                  <a:pt x="934" y="254"/>
                  <a:pt x="934" y="254"/>
                </a:cubicBezTo>
                <a:cubicBezTo>
                  <a:pt x="933" y="254"/>
                  <a:pt x="933" y="254"/>
                  <a:pt x="933" y="254"/>
                </a:cubicBezTo>
                <a:cubicBezTo>
                  <a:pt x="934" y="253"/>
                  <a:pt x="934" y="253"/>
                  <a:pt x="934" y="253"/>
                </a:cubicBezTo>
                <a:cubicBezTo>
                  <a:pt x="932" y="252"/>
                  <a:pt x="932" y="252"/>
                  <a:pt x="932" y="252"/>
                </a:cubicBezTo>
                <a:cubicBezTo>
                  <a:pt x="932" y="252"/>
                  <a:pt x="932" y="252"/>
                  <a:pt x="932" y="252"/>
                </a:cubicBezTo>
                <a:cubicBezTo>
                  <a:pt x="932" y="251"/>
                  <a:pt x="932" y="251"/>
                  <a:pt x="932" y="251"/>
                </a:cubicBezTo>
                <a:cubicBezTo>
                  <a:pt x="931" y="250"/>
                  <a:pt x="931" y="250"/>
                  <a:pt x="931" y="250"/>
                </a:cubicBezTo>
                <a:cubicBezTo>
                  <a:pt x="928" y="249"/>
                  <a:pt x="928" y="249"/>
                  <a:pt x="928" y="249"/>
                </a:cubicBezTo>
                <a:cubicBezTo>
                  <a:pt x="928" y="249"/>
                  <a:pt x="928" y="249"/>
                  <a:pt x="928" y="249"/>
                </a:cubicBezTo>
                <a:cubicBezTo>
                  <a:pt x="927" y="247"/>
                  <a:pt x="927" y="247"/>
                  <a:pt x="927" y="247"/>
                </a:cubicBezTo>
                <a:cubicBezTo>
                  <a:pt x="927" y="246"/>
                  <a:pt x="927" y="246"/>
                  <a:pt x="927" y="246"/>
                </a:cubicBezTo>
                <a:cubicBezTo>
                  <a:pt x="927" y="245"/>
                  <a:pt x="927" y="245"/>
                  <a:pt x="927" y="245"/>
                </a:cubicBezTo>
                <a:cubicBezTo>
                  <a:pt x="924" y="242"/>
                  <a:pt x="924" y="242"/>
                  <a:pt x="924" y="242"/>
                </a:cubicBezTo>
                <a:cubicBezTo>
                  <a:pt x="924" y="240"/>
                  <a:pt x="924" y="240"/>
                  <a:pt x="924" y="240"/>
                </a:cubicBezTo>
                <a:cubicBezTo>
                  <a:pt x="924" y="238"/>
                  <a:pt x="924" y="238"/>
                  <a:pt x="924" y="238"/>
                </a:cubicBezTo>
                <a:cubicBezTo>
                  <a:pt x="925" y="239"/>
                  <a:pt x="925" y="239"/>
                  <a:pt x="925" y="239"/>
                </a:cubicBezTo>
                <a:cubicBezTo>
                  <a:pt x="926" y="238"/>
                  <a:pt x="926" y="238"/>
                  <a:pt x="926" y="238"/>
                </a:cubicBezTo>
                <a:cubicBezTo>
                  <a:pt x="928" y="238"/>
                  <a:pt x="928" y="238"/>
                  <a:pt x="928" y="238"/>
                </a:cubicBezTo>
                <a:cubicBezTo>
                  <a:pt x="928" y="240"/>
                  <a:pt x="928" y="240"/>
                  <a:pt x="928" y="240"/>
                </a:cubicBezTo>
                <a:cubicBezTo>
                  <a:pt x="930" y="242"/>
                  <a:pt x="930" y="242"/>
                  <a:pt x="930" y="242"/>
                </a:cubicBezTo>
                <a:cubicBezTo>
                  <a:pt x="932" y="244"/>
                  <a:pt x="932" y="244"/>
                  <a:pt x="932" y="244"/>
                </a:cubicBezTo>
                <a:cubicBezTo>
                  <a:pt x="933" y="244"/>
                  <a:pt x="933" y="244"/>
                  <a:pt x="933" y="244"/>
                </a:cubicBezTo>
                <a:cubicBezTo>
                  <a:pt x="933" y="246"/>
                  <a:pt x="933" y="246"/>
                  <a:pt x="933" y="246"/>
                </a:cubicBezTo>
                <a:cubicBezTo>
                  <a:pt x="934" y="247"/>
                  <a:pt x="934" y="247"/>
                  <a:pt x="934" y="247"/>
                </a:cubicBezTo>
                <a:cubicBezTo>
                  <a:pt x="934" y="245"/>
                  <a:pt x="934" y="245"/>
                  <a:pt x="934" y="245"/>
                </a:cubicBezTo>
                <a:cubicBezTo>
                  <a:pt x="933" y="243"/>
                  <a:pt x="933" y="243"/>
                  <a:pt x="933" y="243"/>
                </a:cubicBezTo>
                <a:cubicBezTo>
                  <a:pt x="933" y="242"/>
                  <a:pt x="933" y="242"/>
                  <a:pt x="933" y="242"/>
                </a:cubicBezTo>
                <a:cubicBezTo>
                  <a:pt x="934" y="241"/>
                  <a:pt x="934" y="241"/>
                  <a:pt x="934" y="241"/>
                </a:cubicBezTo>
                <a:cubicBezTo>
                  <a:pt x="935" y="243"/>
                  <a:pt x="935" y="243"/>
                  <a:pt x="935" y="243"/>
                </a:cubicBezTo>
                <a:cubicBezTo>
                  <a:pt x="935" y="244"/>
                  <a:pt x="935" y="244"/>
                  <a:pt x="935" y="244"/>
                </a:cubicBezTo>
                <a:cubicBezTo>
                  <a:pt x="936" y="245"/>
                  <a:pt x="936" y="245"/>
                  <a:pt x="936" y="245"/>
                </a:cubicBezTo>
                <a:cubicBezTo>
                  <a:pt x="937" y="248"/>
                  <a:pt x="937" y="248"/>
                  <a:pt x="937" y="248"/>
                </a:cubicBezTo>
                <a:cubicBezTo>
                  <a:pt x="938" y="248"/>
                  <a:pt x="938" y="248"/>
                  <a:pt x="938" y="248"/>
                </a:cubicBezTo>
                <a:cubicBezTo>
                  <a:pt x="938" y="249"/>
                  <a:pt x="938" y="249"/>
                  <a:pt x="938" y="249"/>
                </a:cubicBezTo>
                <a:cubicBezTo>
                  <a:pt x="939" y="250"/>
                  <a:pt x="939" y="250"/>
                  <a:pt x="939" y="250"/>
                </a:cubicBezTo>
                <a:cubicBezTo>
                  <a:pt x="941" y="254"/>
                  <a:pt x="941" y="254"/>
                  <a:pt x="941" y="254"/>
                </a:cubicBezTo>
                <a:cubicBezTo>
                  <a:pt x="942" y="252"/>
                  <a:pt x="942" y="252"/>
                  <a:pt x="942" y="252"/>
                </a:cubicBezTo>
                <a:cubicBezTo>
                  <a:pt x="941" y="251"/>
                  <a:pt x="941" y="251"/>
                  <a:pt x="941" y="251"/>
                </a:cubicBezTo>
                <a:cubicBezTo>
                  <a:pt x="941" y="248"/>
                  <a:pt x="941" y="248"/>
                  <a:pt x="941" y="248"/>
                </a:cubicBezTo>
                <a:cubicBezTo>
                  <a:pt x="942" y="246"/>
                  <a:pt x="942" y="246"/>
                  <a:pt x="942" y="246"/>
                </a:cubicBezTo>
                <a:cubicBezTo>
                  <a:pt x="942" y="247"/>
                  <a:pt x="942" y="247"/>
                  <a:pt x="942" y="247"/>
                </a:cubicBezTo>
                <a:cubicBezTo>
                  <a:pt x="943" y="250"/>
                  <a:pt x="943" y="250"/>
                  <a:pt x="943" y="250"/>
                </a:cubicBezTo>
                <a:cubicBezTo>
                  <a:pt x="943" y="252"/>
                  <a:pt x="943" y="252"/>
                  <a:pt x="943" y="252"/>
                </a:cubicBezTo>
                <a:cubicBezTo>
                  <a:pt x="943" y="253"/>
                  <a:pt x="943" y="253"/>
                  <a:pt x="943" y="253"/>
                </a:cubicBezTo>
                <a:cubicBezTo>
                  <a:pt x="944" y="254"/>
                  <a:pt x="944" y="254"/>
                  <a:pt x="944" y="254"/>
                </a:cubicBezTo>
                <a:cubicBezTo>
                  <a:pt x="945" y="255"/>
                  <a:pt x="945" y="255"/>
                  <a:pt x="945" y="255"/>
                </a:cubicBezTo>
                <a:cubicBezTo>
                  <a:pt x="946" y="253"/>
                  <a:pt x="946" y="253"/>
                  <a:pt x="946" y="253"/>
                </a:cubicBezTo>
                <a:cubicBezTo>
                  <a:pt x="945" y="252"/>
                  <a:pt x="945" y="252"/>
                  <a:pt x="945" y="252"/>
                </a:cubicBezTo>
                <a:cubicBezTo>
                  <a:pt x="945" y="252"/>
                  <a:pt x="945" y="252"/>
                  <a:pt x="945" y="252"/>
                </a:cubicBezTo>
                <a:cubicBezTo>
                  <a:pt x="946" y="252"/>
                  <a:pt x="946" y="252"/>
                  <a:pt x="946" y="252"/>
                </a:cubicBezTo>
                <a:cubicBezTo>
                  <a:pt x="947" y="254"/>
                  <a:pt x="947" y="254"/>
                  <a:pt x="947" y="254"/>
                </a:cubicBezTo>
                <a:cubicBezTo>
                  <a:pt x="947" y="255"/>
                  <a:pt x="947" y="255"/>
                  <a:pt x="947" y="255"/>
                </a:cubicBezTo>
                <a:cubicBezTo>
                  <a:pt x="947" y="256"/>
                  <a:pt x="947" y="256"/>
                  <a:pt x="947" y="256"/>
                </a:cubicBezTo>
                <a:cubicBezTo>
                  <a:pt x="947" y="254"/>
                  <a:pt x="947" y="254"/>
                  <a:pt x="947" y="254"/>
                </a:cubicBezTo>
                <a:cubicBezTo>
                  <a:pt x="948" y="254"/>
                  <a:pt x="948" y="254"/>
                  <a:pt x="948" y="254"/>
                </a:cubicBezTo>
                <a:cubicBezTo>
                  <a:pt x="948" y="256"/>
                  <a:pt x="948" y="256"/>
                  <a:pt x="948" y="256"/>
                </a:cubicBezTo>
                <a:cubicBezTo>
                  <a:pt x="949" y="258"/>
                  <a:pt x="949" y="258"/>
                  <a:pt x="949" y="258"/>
                </a:cubicBezTo>
                <a:cubicBezTo>
                  <a:pt x="951" y="257"/>
                  <a:pt x="951" y="257"/>
                  <a:pt x="951" y="257"/>
                </a:cubicBezTo>
                <a:cubicBezTo>
                  <a:pt x="952" y="256"/>
                  <a:pt x="952" y="256"/>
                  <a:pt x="952" y="256"/>
                </a:cubicBezTo>
                <a:cubicBezTo>
                  <a:pt x="952" y="258"/>
                  <a:pt x="952" y="258"/>
                  <a:pt x="952" y="258"/>
                </a:cubicBezTo>
                <a:cubicBezTo>
                  <a:pt x="951" y="259"/>
                  <a:pt x="951" y="259"/>
                  <a:pt x="951" y="259"/>
                </a:cubicBezTo>
                <a:cubicBezTo>
                  <a:pt x="952" y="262"/>
                  <a:pt x="952" y="262"/>
                  <a:pt x="952" y="262"/>
                </a:cubicBezTo>
                <a:cubicBezTo>
                  <a:pt x="953" y="264"/>
                  <a:pt x="953" y="264"/>
                  <a:pt x="953" y="264"/>
                </a:cubicBezTo>
                <a:cubicBezTo>
                  <a:pt x="955" y="264"/>
                  <a:pt x="955" y="264"/>
                  <a:pt x="955" y="264"/>
                </a:cubicBezTo>
                <a:cubicBezTo>
                  <a:pt x="955" y="263"/>
                  <a:pt x="955" y="263"/>
                  <a:pt x="955" y="263"/>
                </a:cubicBezTo>
                <a:cubicBezTo>
                  <a:pt x="954" y="262"/>
                  <a:pt x="954" y="262"/>
                  <a:pt x="954" y="262"/>
                </a:cubicBezTo>
                <a:cubicBezTo>
                  <a:pt x="954" y="260"/>
                  <a:pt x="954" y="260"/>
                  <a:pt x="954" y="260"/>
                </a:cubicBezTo>
                <a:cubicBezTo>
                  <a:pt x="953" y="256"/>
                  <a:pt x="953" y="256"/>
                  <a:pt x="953" y="256"/>
                </a:cubicBezTo>
                <a:cubicBezTo>
                  <a:pt x="955" y="256"/>
                  <a:pt x="955" y="256"/>
                  <a:pt x="955" y="256"/>
                </a:cubicBezTo>
                <a:cubicBezTo>
                  <a:pt x="955" y="257"/>
                  <a:pt x="955" y="257"/>
                  <a:pt x="955" y="257"/>
                </a:cubicBezTo>
                <a:cubicBezTo>
                  <a:pt x="957" y="258"/>
                  <a:pt x="957" y="258"/>
                  <a:pt x="957" y="258"/>
                </a:cubicBezTo>
                <a:cubicBezTo>
                  <a:pt x="958" y="257"/>
                  <a:pt x="958" y="257"/>
                  <a:pt x="958" y="257"/>
                </a:cubicBezTo>
                <a:cubicBezTo>
                  <a:pt x="957" y="255"/>
                  <a:pt x="957" y="255"/>
                  <a:pt x="957" y="255"/>
                </a:cubicBezTo>
                <a:cubicBezTo>
                  <a:pt x="957" y="253"/>
                  <a:pt x="957" y="253"/>
                  <a:pt x="957" y="253"/>
                </a:cubicBezTo>
                <a:cubicBezTo>
                  <a:pt x="958" y="250"/>
                  <a:pt x="958" y="250"/>
                  <a:pt x="958" y="250"/>
                </a:cubicBezTo>
                <a:cubicBezTo>
                  <a:pt x="956" y="247"/>
                  <a:pt x="956" y="247"/>
                  <a:pt x="956" y="247"/>
                </a:cubicBezTo>
                <a:cubicBezTo>
                  <a:pt x="957" y="244"/>
                  <a:pt x="957" y="244"/>
                  <a:pt x="957" y="244"/>
                </a:cubicBezTo>
                <a:cubicBezTo>
                  <a:pt x="957" y="242"/>
                  <a:pt x="957" y="242"/>
                  <a:pt x="957" y="242"/>
                </a:cubicBezTo>
                <a:cubicBezTo>
                  <a:pt x="958" y="244"/>
                  <a:pt x="958" y="244"/>
                  <a:pt x="958" y="244"/>
                </a:cubicBezTo>
                <a:cubicBezTo>
                  <a:pt x="957" y="246"/>
                  <a:pt x="957" y="246"/>
                  <a:pt x="957" y="246"/>
                </a:cubicBezTo>
                <a:cubicBezTo>
                  <a:pt x="958" y="249"/>
                  <a:pt x="958" y="249"/>
                  <a:pt x="958" y="249"/>
                </a:cubicBezTo>
                <a:cubicBezTo>
                  <a:pt x="960" y="252"/>
                  <a:pt x="960" y="252"/>
                  <a:pt x="960" y="252"/>
                </a:cubicBezTo>
                <a:cubicBezTo>
                  <a:pt x="961" y="251"/>
                  <a:pt x="961" y="251"/>
                  <a:pt x="961" y="251"/>
                </a:cubicBezTo>
                <a:cubicBezTo>
                  <a:pt x="961" y="249"/>
                  <a:pt x="961" y="249"/>
                  <a:pt x="961" y="249"/>
                </a:cubicBezTo>
                <a:cubicBezTo>
                  <a:pt x="962" y="247"/>
                  <a:pt x="962" y="247"/>
                  <a:pt x="962" y="247"/>
                </a:cubicBezTo>
                <a:cubicBezTo>
                  <a:pt x="962" y="244"/>
                  <a:pt x="962" y="244"/>
                  <a:pt x="962" y="244"/>
                </a:cubicBezTo>
                <a:cubicBezTo>
                  <a:pt x="963" y="243"/>
                  <a:pt x="963" y="243"/>
                  <a:pt x="963" y="243"/>
                </a:cubicBezTo>
                <a:cubicBezTo>
                  <a:pt x="962" y="243"/>
                  <a:pt x="962" y="243"/>
                  <a:pt x="962" y="243"/>
                </a:cubicBezTo>
                <a:cubicBezTo>
                  <a:pt x="960" y="239"/>
                  <a:pt x="960" y="239"/>
                  <a:pt x="960" y="239"/>
                </a:cubicBezTo>
                <a:cubicBezTo>
                  <a:pt x="960" y="237"/>
                  <a:pt x="960" y="237"/>
                  <a:pt x="960" y="237"/>
                </a:cubicBezTo>
                <a:cubicBezTo>
                  <a:pt x="959" y="237"/>
                  <a:pt x="959" y="237"/>
                  <a:pt x="959" y="237"/>
                </a:cubicBezTo>
                <a:cubicBezTo>
                  <a:pt x="959" y="235"/>
                  <a:pt x="959" y="235"/>
                  <a:pt x="959" y="235"/>
                </a:cubicBezTo>
                <a:cubicBezTo>
                  <a:pt x="958" y="233"/>
                  <a:pt x="958" y="233"/>
                  <a:pt x="958" y="233"/>
                </a:cubicBezTo>
                <a:cubicBezTo>
                  <a:pt x="957" y="232"/>
                  <a:pt x="957" y="232"/>
                  <a:pt x="957" y="232"/>
                </a:cubicBezTo>
                <a:cubicBezTo>
                  <a:pt x="959" y="231"/>
                  <a:pt x="959" y="231"/>
                  <a:pt x="959" y="231"/>
                </a:cubicBezTo>
                <a:cubicBezTo>
                  <a:pt x="960" y="231"/>
                  <a:pt x="960" y="231"/>
                  <a:pt x="960" y="231"/>
                </a:cubicBezTo>
                <a:cubicBezTo>
                  <a:pt x="961" y="229"/>
                  <a:pt x="961" y="229"/>
                  <a:pt x="961" y="229"/>
                </a:cubicBezTo>
                <a:cubicBezTo>
                  <a:pt x="960" y="229"/>
                  <a:pt x="960" y="229"/>
                  <a:pt x="960" y="229"/>
                </a:cubicBezTo>
                <a:cubicBezTo>
                  <a:pt x="959" y="229"/>
                  <a:pt x="959" y="229"/>
                  <a:pt x="959" y="229"/>
                </a:cubicBezTo>
                <a:cubicBezTo>
                  <a:pt x="957" y="229"/>
                  <a:pt x="957" y="229"/>
                  <a:pt x="957" y="229"/>
                </a:cubicBezTo>
                <a:cubicBezTo>
                  <a:pt x="956" y="229"/>
                  <a:pt x="956" y="229"/>
                  <a:pt x="956" y="229"/>
                </a:cubicBezTo>
                <a:cubicBezTo>
                  <a:pt x="956" y="228"/>
                  <a:pt x="956" y="228"/>
                  <a:pt x="956" y="228"/>
                </a:cubicBezTo>
                <a:cubicBezTo>
                  <a:pt x="956" y="227"/>
                  <a:pt x="956" y="227"/>
                  <a:pt x="956" y="227"/>
                </a:cubicBezTo>
                <a:cubicBezTo>
                  <a:pt x="958" y="226"/>
                  <a:pt x="958" y="226"/>
                  <a:pt x="958" y="226"/>
                </a:cubicBezTo>
                <a:cubicBezTo>
                  <a:pt x="958" y="224"/>
                  <a:pt x="958" y="224"/>
                  <a:pt x="958" y="224"/>
                </a:cubicBezTo>
                <a:cubicBezTo>
                  <a:pt x="957" y="222"/>
                  <a:pt x="957" y="222"/>
                  <a:pt x="957" y="222"/>
                </a:cubicBezTo>
                <a:cubicBezTo>
                  <a:pt x="956" y="222"/>
                  <a:pt x="956" y="222"/>
                  <a:pt x="956" y="222"/>
                </a:cubicBezTo>
                <a:cubicBezTo>
                  <a:pt x="956" y="223"/>
                  <a:pt x="956" y="223"/>
                  <a:pt x="956" y="223"/>
                </a:cubicBezTo>
                <a:cubicBezTo>
                  <a:pt x="955" y="225"/>
                  <a:pt x="955" y="225"/>
                  <a:pt x="955" y="225"/>
                </a:cubicBezTo>
                <a:cubicBezTo>
                  <a:pt x="955" y="223"/>
                  <a:pt x="955" y="223"/>
                  <a:pt x="955" y="223"/>
                </a:cubicBezTo>
                <a:cubicBezTo>
                  <a:pt x="955" y="224"/>
                  <a:pt x="955" y="224"/>
                  <a:pt x="955" y="224"/>
                </a:cubicBezTo>
                <a:cubicBezTo>
                  <a:pt x="952" y="224"/>
                  <a:pt x="952" y="224"/>
                  <a:pt x="952" y="224"/>
                </a:cubicBezTo>
                <a:cubicBezTo>
                  <a:pt x="952" y="223"/>
                  <a:pt x="952" y="223"/>
                  <a:pt x="952" y="223"/>
                </a:cubicBezTo>
                <a:cubicBezTo>
                  <a:pt x="953" y="222"/>
                  <a:pt x="953" y="222"/>
                  <a:pt x="953" y="222"/>
                </a:cubicBezTo>
                <a:cubicBezTo>
                  <a:pt x="954" y="222"/>
                  <a:pt x="954" y="222"/>
                  <a:pt x="954" y="222"/>
                </a:cubicBezTo>
                <a:cubicBezTo>
                  <a:pt x="953" y="221"/>
                  <a:pt x="953" y="221"/>
                  <a:pt x="953" y="221"/>
                </a:cubicBezTo>
                <a:cubicBezTo>
                  <a:pt x="953" y="219"/>
                  <a:pt x="953" y="219"/>
                  <a:pt x="953" y="219"/>
                </a:cubicBezTo>
                <a:cubicBezTo>
                  <a:pt x="951" y="218"/>
                  <a:pt x="951" y="218"/>
                  <a:pt x="951" y="218"/>
                </a:cubicBezTo>
                <a:cubicBezTo>
                  <a:pt x="951" y="218"/>
                  <a:pt x="951" y="218"/>
                  <a:pt x="951" y="218"/>
                </a:cubicBezTo>
                <a:cubicBezTo>
                  <a:pt x="950" y="220"/>
                  <a:pt x="950" y="220"/>
                  <a:pt x="950" y="220"/>
                </a:cubicBezTo>
                <a:cubicBezTo>
                  <a:pt x="950" y="221"/>
                  <a:pt x="950" y="221"/>
                  <a:pt x="950" y="221"/>
                </a:cubicBezTo>
                <a:cubicBezTo>
                  <a:pt x="949" y="221"/>
                  <a:pt x="949" y="221"/>
                  <a:pt x="949" y="221"/>
                </a:cubicBezTo>
                <a:cubicBezTo>
                  <a:pt x="949" y="219"/>
                  <a:pt x="949" y="219"/>
                  <a:pt x="949" y="219"/>
                </a:cubicBezTo>
                <a:cubicBezTo>
                  <a:pt x="949" y="217"/>
                  <a:pt x="949" y="217"/>
                  <a:pt x="949" y="217"/>
                </a:cubicBezTo>
                <a:cubicBezTo>
                  <a:pt x="948" y="217"/>
                  <a:pt x="948" y="217"/>
                  <a:pt x="948" y="217"/>
                </a:cubicBezTo>
                <a:cubicBezTo>
                  <a:pt x="948" y="215"/>
                  <a:pt x="948" y="215"/>
                  <a:pt x="948" y="215"/>
                </a:cubicBezTo>
                <a:cubicBezTo>
                  <a:pt x="948" y="215"/>
                  <a:pt x="948" y="215"/>
                  <a:pt x="948" y="215"/>
                </a:cubicBezTo>
                <a:cubicBezTo>
                  <a:pt x="947" y="215"/>
                  <a:pt x="947" y="215"/>
                  <a:pt x="947" y="215"/>
                </a:cubicBezTo>
                <a:cubicBezTo>
                  <a:pt x="948" y="215"/>
                  <a:pt x="948" y="215"/>
                  <a:pt x="948" y="215"/>
                </a:cubicBezTo>
                <a:cubicBezTo>
                  <a:pt x="947" y="213"/>
                  <a:pt x="947" y="213"/>
                  <a:pt x="947" y="213"/>
                </a:cubicBezTo>
                <a:cubicBezTo>
                  <a:pt x="946" y="213"/>
                  <a:pt x="946" y="213"/>
                  <a:pt x="946" y="213"/>
                </a:cubicBezTo>
                <a:cubicBezTo>
                  <a:pt x="947" y="212"/>
                  <a:pt x="947" y="212"/>
                  <a:pt x="947" y="212"/>
                </a:cubicBezTo>
                <a:cubicBezTo>
                  <a:pt x="949" y="212"/>
                  <a:pt x="949" y="212"/>
                  <a:pt x="949" y="212"/>
                </a:cubicBezTo>
                <a:cubicBezTo>
                  <a:pt x="950" y="211"/>
                  <a:pt x="950" y="211"/>
                  <a:pt x="950" y="211"/>
                </a:cubicBezTo>
                <a:cubicBezTo>
                  <a:pt x="948" y="210"/>
                  <a:pt x="948" y="210"/>
                  <a:pt x="948" y="210"/>
                </a:cubicBezTo>
                <a:cubicBezTo>
                  <a:pt x="947" y="210"/>
                  <a:pt x="947" y="210"/>
                  <a:pt x="947" y="210"/>
                </a:cubicBezTo>
                <a:cubicBezTo>
                  <a:pt x="946" y="209"/>
                  <a:pt x="946" y="209"/>
                  <a:pt x="946" y="209"/>
                </a:cubicBezTo>
                <a:cubicBezTo>
                  <a:pt x="947" y="208"/>
                  <a:pt x="947" y="208"/>
                  <a:pt x="947" y="208"/>
                </a:cubicBezTo>
                <a:cubicBezTo>
                  <a:pt x="949" y="207"/>
                  <a:pt x="949" y="207"/>
                  <a:pt x="949" y="207"/>
                </a:cubicBezTo>
                <a:cubicBezTo>
                  <a:pt x="949" y="207"/>
                  <a:pt x="949" y="207"/>
                  <a:pt x="949" y="207"/>
                </a:cubicBezTo>
                <a:cubicBezTo>
                  <a:pt x="948" y="206"/>
                  <a:pt x="948" y="206"/>
                  <a:pt x="948" y="206"/>
                </a:cubicBezTo>
                <a:cubicBezTo>
                  <a:pt x="945" y="206"/>
                  <a:pt x="945" y="206"/>
                  <a:pt x="945" y="206"/>
                </a:cubicBezTo>
                <a:cubicBezTo>
                  <a:pt x="945" y="207"/>
                  <a:pt x="945" y="207"/>
                  <a:pt x="945" y="207"/>
                </a:cubicBezTo>
                <a:cubicBezTo>
                  <a:pt x="944" y="208"/>
                  <a:pt x="944" y="208"/>
                  <a:pt x="944" y="208"/>
                </a:cubicBezTo>
                <a:cubicBezTo>
                  <a:pt x="940" y="209"/>
                  <a:pt x="940" y="209"/>
                  <a:pt x="940" y="209"/>
                </a:cubicBezTo>
                <a:cubicBezTo>
                  <a:pt x="942" y="207"/>
                  <a:pt x="942" y="207"/>
                  <a:pt x="942" y="207"/>
                </a:cubicBezTo>
                <a:cubicBezTo>
                  <a:pt x="944" y="205"/>
                  <a:pt x="944" y="205"/>
                  <a:pt x="944" y="205"/>
                </a:cubicBezTo>
                <a:cubicBezTo>
                  <a:pt x="945" y="203"/>
                  <a:pt x="945" y="203"/>
                  <a:pt x="945" y="203"/>
                </a:cubicBezTo>
                <a:cubicBezTo>
                  <a:pt x="945" y="202"/>
                  <a:pt x="945" y="202"/>
                  <a:pt x="945" y="202"/>
                </a:cubicBezTo>
                <a:cubicBezTo>
                  <a:pt x="944" y="202"/>
                  <a:pt x="944" y="202"/>
                  <a:pt x="944" y="202"/>
                </a:cubicBezTo>
                <a:cubicBezTo>
                  <a:pt x="943" y="202"/>
                  <a:pt x="943" y="202"/>
                  <a:pt x="943" y="202"/>
                </a:cubicBezTo>
                <a:cubicBezTo>
                  <a:pt x="944" y="201"/>
                  <a:pt x="944" y="201"/>
                  <a:pt x="944" y="201"/>
                </a:cubicBezTo>
                <a:cubicBezTo>
                  <a:pt x="943" y="200"/>
                  <a:pt x="943" y="200"/>
                  <a:pt x="943" y="200"/>
                </a:cubicBezTo>
                <a:cubicBezTo>
                  <a:pt x="942" y="200"/>
                  <a:pt x="942" y="200"/>
                  <a:pt x="942" y="200"/>
                </a:cubicBezTo>
                <a:cubicBezTo>
                  <a:pt x="942" y="199"/>
                  <a:pt x="942" y="199"/>
                  <a:pt x="942" y="199"/>
                </a:cubicBezTo>
                <a:cubicBezTo>
                  <a:pt x="943" y="198"/>
                  <a:pt x="943" y="198"/>
                  <a:pt x="943" y="198"/>
                </a:cubicBezTo>
                <a:cubicBezTo>
                  <a:pt x="943" y="196"/>
                  <a:pt x="943" y="196"/>
                  <a:pt x="943" y="196"/>
                </a:cubicBezTo>
                <a:cubicBezTo>
                  <a:pt x="941" y="195"/>
                  <a:pt x="941" y="195"/>
                  <a:pt x="941" y="195"/>
                </a:cubicBezTo>
                <a:cubicBezTo>
                  <a:pt x="939" y="194"/>
                  <a:pt x="939" y="194"/>
                  <a:pt x="939" y="194"/>
                </a:cubicBezTo>
                <a:cubicBezTo>
                  <a:pt x="937" y="194"/>
                  <a:pt x="937" y="194"/>
                  <a:pt x="937" y="194"/>
                </a:cubicBezTo>
                <a:cubicBezTo>
                  <a:pt x="936" y="193"/>
                  <a:pt x="936" y="193"/>
                  <a:pt x="936" y="193"/>
                </a:cubicBezTo>
                <a:cubicBezTo>
                  <a:pt x="938" y="193"/>
                  <a:pt x="938" y="193"/>
                  <a:pt x="938" y="193"/>
                </a:cubicBezTo>
                <a:cubicBezTo>
                  <a:pt x="940" y="193"/>
                  <a:pt x="940" y="193"/>
                  <a:pt x="940" y="193"/>
                </a:cubicBezTo>
                <a:cubicBezTo>
                  <a:pt x="941" y="192"/>
                  <a:pt x="941" y="192"/>
                  <a:pt x="941" y="192"/>
                </a:cubicBezTo>
                <a:cubicBezTo>
                  <a:pt x="942" y="194"/>
                  <a:pt x="942" y="194"/>
                  <a:pt x="942" y="194"/>
                </a:cubicBezTo>
                <a:cubicBezTo>
                  <a:pt x="942" y="195"/>
                  <a:pt x="942" y="195"/>
                  <a:pt x="942" y="195"/>
                </a:cubicBezTo>
                <a:cubicBezTo>
                  <a:pt x="944" y="195"/>
                  <a:pt x="944" y="195"/>
                  <a:pt x="944" y="195"/>
                </a:cubicBezTo>
                <a:cubicBezTo>
                  <a:pt x="945" y="196"/>
                  <a:pt x="945" y="196"/>
                  <a:pt x="945" y="196"/>
                </a:cubicBezTo>
                <a:cubicBezTo>
                  <a:pt x="946" y="197"/>
                  <a:pt x="946" y="197"/>
                  <a:pt x="946" y="197"/>
                </a:cubicBezTo>
                <a:cubicBezTo>
                  <a:pt x="945" y="198"/>
                  <a:pt x="945" y="198"/>
                  <a:pt x="945" y="198"/>
                </a:cubicBezTo>
                <a:cubicBezTo>
                  <a:pt x="945" y="199"/>
                  <a:pt x="945" y="199"/>
                  <a:pt x="945" y="199"/>
                </a:cubicBezTo>
                <a:cubicBezTo>
                  <a:pt x="947" y="201"/>
                  <a:pt x="947" y="201"/>
                  <a:pt x="947" y="201"/>
                </a:cubicBezTo>
                <a:cubicBezTo>
                  <a:pt x="948" y="201"/>
                  <a:pt x="948" y="201"/>
                  <a:pt x="948" y="201"/>
                </a:cubicBezTo>
                <a:cubicBezTo>
                  <a:pt x="948" y="200"/>
                  <a:pt x="948" y="200"/>
                  <a:pt x="948" y="200"/>
                </a:cubicBezTo>
                <a:cubicBezTo>
                  <a:pt x="949" y="201"/>
                  <a:pt x="949" y="201"/>
                  <a:pt x="949" y="201"/>
                </a:cubicBezTo>
                <a:cubicBezTo>
                  <a:pt x="951" y="201"/>
                  <a:pt x="951" y="201"/>
                  <a:pt x="951" y="201"/>
                </a:cubicBezTo>
                <a:cubicBezTo>
                  <a:pt x="952" y="201"/>
                  <a:pt x="952" y="201"/>
                  <a:pt x="952" y="201"/>
                </a:cubicBezTo>
                <a:cubicBezTo>
                  <a:pt x="952" y="200"/>
                  <a:pt x="952" y="200"/>
                  <a:pt x="952" y="200"/>
                </a:cubicBezTo>
                <a:cubicBezTo>
                  <a:pt x="952" y="199"/>
                  <a:pt x="952" y="199"/>
                  <a:pt x="952" y="199"/>
                </a:cubicBezTo>
                <a:cubicBezTo>
                  <a:pt x="952" y="198"/>
                  <a:pt x="952" y="198"/>
                  <a:pt x="952" y="198"/>
                </a:cubicBezTo>
                <a:cubicBezTo>
                  <a:pt x="951" y="197"/>
                  <a:pt x="951" y="197"/>
                  <a:pt x="951" y="197"/>
                </a:cubicBezTo>
                <a:cubicBezTo>
                  <a:pt x="950" y="195"/>
                  <a:pt x="950" y="195"/>
                  <a:pt x="950" y="195"/>
                </a:cubicBezTo>
                <a:cubicBezTo>
                  <a:pt x="949" y="195"/>
                  <a:pt x="949" y="195"/>
                  <a:pt x="949" y="195"/>
                </a:cubicBezTo>
                <a:cubicBezTo>
                  <a:pt x="949" y="193"/>
                  <a:pt x="949" y="193"/>
                  <a:pt x="949" y="193"/>
                </a:cubicBezTo>
                <a:cubicBezTo>
                  <a:pt x="949" y="192"/>
                  <a:pt x="949" y="192"/>
                  <a:pt x="949" y="192"/>
                </a:cubicBezTo>
                <a:cubicBezTo>
                  <a:pt x="948" y="191"/>
                  <a:pt x="948" y="191"/>
                  <a:pt x="948" y="191"/>
                </a:cubicBezTo>
                <a:cubicBezTo>
                  <a:pt x="949" y="190"/>
                  <a:pt x="949" y="190"/>
                  <a:pt x="949" y="190"/>
                </a:cubicBezTo>
                <a:cubicBezTo>
                  <a:pt x="949" y="191"/>
                  <a:pt x="949" y="191"/>
                  <a:pt x="949" y="191"/>
                </a:cubicBezTo>
                <a:cubicBezTo>
                  <a:pt x="950" y="193"/>
                  <a:pt x="950" y="193"/>
                  <a:pt x="950" y="193"/>
                </a:cubicBezTo>
                <a:cubicBezTo>
                  <a:pt x="951" y="194"/>
                  <a:pt x="951" y="194"/>
                  <a:pt x="951" y="194"/>
                </a:cubicBezTo>
                <a:cubicBezTo>
                  <a:pt x="952" y="194"/>
                  <a:pt x="952" y="194"/>
                  <a:pt x="952" y="194"/>
                </a:cubicBezTo>
                <a:cubicBezTo>
                  <a:pt x="952" y="193"/>
                  <a:pt x="952" y="193"/>
                  <a:pt x="952" y="193"/>
                </a:cubicBezTo>
                <a:cubicBezTo>
                  <a:pt x="952" y="193"/>
                  <a:pt x="952" y="193"/>
                  <a:pt x="952" y="193"/>
                </a:cubicBezTo>
                <a:cubicBezTo>
                  <a:pt x="954" y="193"/>
                  <a:pt x="954" y="193"/>
                  <a:pt x="954" y="193"/>
                </a:cubicBezTo>
                <a:cubicBezTo>
                  <a:pt x="953" y="191"/>
                  <a:pt x="953" y="191"/>
                  <a:pt x="953" y="191"/>
                </a:cubicBezTo>
                <a:cubicBezTo>
                  <a:pt x="952" y="189"/>
                  <a:pt x="952" y="189"/>
                  <a:pt x="952" y="189"/>
                </a:cubicBezTo>
                <a:cubicBezTo>
                  <a:pt x="950" y="188"/>
                  <a:pt x="950" y="188"/>
                  <a:pt x="950" y="188"/>
                </a:cubicBezTo>
                <a:cubicBezTo>
                  <a:pt x="952" y="188"/>
                  <a:pt x="952" y="188"/>
                  <a:pt x="952" y="188"/>
                </a:cubicBezTo>
                <a:cubicBezTo>
                  <a:pt x="953" y="189"/>
                  <a:pt x="953" y="189"/>
                  <a:pt x="953" y="189"/>
                </a:cubicBezTo>
                <a:cubicBezTo>
                  <a:pt x="954" y="190"/>
                  <a:pt x="954" y="190"/>
                  <a:pt x="954" y="190"/>
                </a:cubicBezTo>
                <a:cubicBezTo>
                  <a:pt x="956" y="189"/>
                  <a:pt x="956" y="189"/>
                  <a:pt x="956" y="189"/>
                </a:cubicBezTo>
                <a:cubicBezTo>
                  <a:pt x="955" y="188"/>
                  <a:pt x="955" y="188"/>
                  <a:pt x="955" y="188"/>
                </a:cubicBezTo>
                <a:cubicBezTo>
                  <a:pt x="955" y="187"/>
                  <a:pt x="955" y="187"/>
                  <a:pt x="955" y="187"/>
                </a:cubicBezTo>
                <a:cubicBezTo>
                  <a:pt x="956" y="187"/>
                  <a:pt x="956" y="187"/>
                  <a:pt x="956" y="187"/>
                </a:cubicBezTo>
                <a:cubicBezTo>
                  <a:pt x="956" y="188"/>
                  <a:pt x="956" y="188"/>
                  <a:pt x="956" y="188"/>
                </a:cubicBezTo>
                <a:cubicBezTo>
                  <a:pt x="958" y="189"/>
                  <a:pt x="958" y="189"/>
                  <a:pt x="958" y="189"/>
                </a:cubicBezTo>
                <a:cubicBezTo>
                  <a:pt x="957" y="190"/>
                  <a:pt x="957" y="190"/>
                  <a:pt x="957" y="190"/>
                </a:cubicBezTo>
                <a:cubicBezTo>
                  <a:pt x="957" y="190"/>
                  <a:pt x="957" y="190"/>
                  <a:pt x="957" y="190"/>
                </a:cubicBezTo>
                <a:cubicBezTo>
                  <a:pt x="957" y="192"/>
                  <a:pt x="957" y="192"/>
                  <a:pt x="957" y="192"/>
                </a:cubicBezTo>
                <a:cubicBezTo>
                  <a:pt x="957" y="193"/>
                  <a:pt x="957" y="193"/>
                  <a:pt x="957" y="193"/>
                </a:cubicBezTo>
                <a:cubicBezTo>
                  <a:pt x="958" y="193"/>
                  <a:pt x="958" y="193"/>
                  <a:pt x="958" y="193"/>
                </a:cubicBezTo>
                <a:cubicBezTo>
                  <a:pt x="958" y="193"/>
                  <a:pt x="958" y="193"/>
                  <a:pt x="958" y="193"/>
                </a:cubicBezTo>
                <a:cubicBezTo>
                  <a:pt x="958" y="194"/>
                  <a:pt x="958" y="194"/>
                  <a:pt x="958" y="194"/>
                </a:cubicBezTo>
                <a:cubicBezTo>
                  <a:pt x="957" y="194"/>
                  <a:pt x="957" y="194"/>
                  <a:pt x="957" y="194"/>
                </a:cubicBezTo>
                <a:cubicBezTo>
                  <a:pt x="957" y="195"/>
                  <a:pt x="957" y="195"/>
                  <a:pt x="957" y="195"/>
                </a:cubicBezTo>
                <a:cubicBezTo>
                  <a:pt x="958" y="196"/>
                  <a:pt x="958" y="196"/>
                  <a:pt x="958" y="196"/>
                </a:cubicBezTo>
                <a:cubicBezTo>
                  <a:pt x="959" y="195"/>
                  <a:pt x="959" y="195"/>
                  <a:pt x="959" y="195"/>
                </a:cubicBezTo>
                <a:cubicBezTo>
                  <a:pt x="960" y="196"/>
                  <a:pt x="960" y="196"/>
                  <a:pt x="960" y="196"/>
                </a:cubicBezTo>
                <a:cubicBezTo>
                  <a:pt x="959" y="197"/>
                  <a:pt x="959" y="197"/>
                  <a:pt x="959" y="197"/>
                </a:cubicBezTo>
                <a:cubicBezTo>
                  <a:pt x="960" y="198"/>
                  <a:pt x="960" y="198"/>
                  <a:pt x="960" y="198"/>
                </a:cubicBezTo>
                <a:cubicBezTo>
                  <a:pt x="961" y="198"/>
                  <a:pt x="961" y="198"/>
                  <a:pt x="961" y="198"/>
                </a:cubicBezTo>
                <a:cubicBezTo>
                  <a:pt x="962" y="198"/>
                  <a:pt x="962" y="198"/>
                  <a:pt x="962" y="198"/>
                </a:cubicBezTo>
                <a:cubicBezTo>
                  <a:pt x="966" y="196"/>
                  <a:pt x="966" y="196"/>
                  <a:pt x="966" y="196"/>
                </a:cubicBezTo>
                <a:cubicBezTo>
                  <a:pt x="967" y="193"/>
                  <a:pt x="967" y="193"/>
                  <a:pt x="967" y="193"/>
                </a:cubicBezTo>
                <a:cubicBezTo>
                  <a:pt x="967" y="195"/>
                  <a:pt x="967" y="195"/>
                  <a:pt x="967" y="195"/>
                </a:cubicBezTo>
                <a:cubicBezTo>
                  <a:pt x="967" y="196"/>
                  <a:pt x="967" y="196"/>
                  <a:pt x="967" y="196"/>
                </a:cubicBezTo>
                <a:cubicBezTo>
                  <a:pt x="966" y="197"/>
                  <a:pt x="966" y="197"/>
                  <a:pt x="966" y="197"/>
                </a:cubicBezTo>
                <a:cubicBezTo>
                  <a:pt x="964" y="198"/>
                  <a:pt x="964" y="198"/>
                  <a:pt x="964" y="198"/>
                </a:cubicBezTo>
                <a:cubicBezTo>
                  <a:pt x="961" y="201"/>
                  <a:pt x="961" y="201"/>
                  <a:pt x="961" y="201"/>
                </a:cubicBezTo>
                <a:cubicBezTo>
                  <a:pt x="961" y="201"/>
                  <a:pt x="961" y="201"/>
                  <a:pt x="961" y="201"/>
                </a:cubicBezTo>
                <a:cubicBezTo>
                  <a:pt x="962" y="202"/>
                  <a:pt x="962" y="202"/>
                  <a:pt x="962" y="202"/>
                </a:cubicBezTo>
                <a:cubicBezTo>
                  <a:pt x="964" y="202"/>
                  <a:pt x="964" y="202"/>
                  <a:pt x="964" y="202"/>
                </a:cubicBezTo>
                <a:cubicBezTo>
                  <a:pt x="967" y="200"/>
                  <a:pt x="967" y="200"/>
                  <a:pt x="967" y="200"/>
                </a:cubicBezTo>
                <a:cubicBezTo>
                  <a:pt x="968" y="200"/>
                  <a:pt x="968" y="200"/>
                  <a:pt x="968" y="200"/>
                </a:cubicBezTo>
                <a:cubicBezTo>
                  <a:pt x="971" y="199"/>
                  <a:pt x="971" y="199"/>
                  <a:pt x="971" y="199"/>
                </a:cubicBezTo>
                <a:cubicBezTo>
                  <a:pt x="971" y="197"/>
                  <a:pt x="971" y="197"/>
                  <a:pt x="971" y="197"/>
                </a:cubicBezTo>
                <a:cubicBezTo>
                  <a:pt x="972" y="197"/>
                  <a:pt x="972" y="197"/>
                  <a:pt x="972" y="197"/>
                </a:cubicBezTo>
                <a:cubicBezTo>
                  <a:pt x="974" y="195"/>
                  <a:pt x="974" y="195"/>
                  <a:pt x="974" y="195"/>
                </a:cubicBezTo>
                <a:cubicBezTo>
                  <a:pt x="975" y="195"/>
                  <a:pt x="975" y="195"/>
                  <a:pt x="975" y="195"/>
                </a:cubicBezTo>
                <a:cubicBezTo>
                  <a:pt x="975" y="196"/>
                  <a:pt x="975" y="196"/>
                  <a:pt x="975" y="196"/>
                </a:cubicBezTo>
                <a:cubicBezTo>
                  <a:pt x="974" y="196"/>
                  <a:pt x="974" y="196"/>
                  <a:pt x="974" y="196"/>
                </a:cubicBezTo>
                <a:cubicBezTo>
                  <a:pt x="973" y="198"/>
                  <a:pt x="973" y="198"/>
                  <a:pt x="973" y="198"/>
                </a:cubicBezTo>
                <a:cubicBezTo>
                  <a:pt x="972" y="199"/>
                  <a:pt x="972" y="199"/>
                  <a:pt x="972" y="199"/>
                </a:cubicBezTo>
                <a:cubicBezTo>
                  <a:pt x="971" y="200"/>
                  <a:pt x="971" y="200"/>
                  <a:pt x="971" y="200"/>
                </a:cubicBezTo>
                <a:cubicBezTo>
                  <a:pt x="969" y="202"/>
                  <a:pt x="969" y="202"/>
                  <a:pt x="969" y="202"/>
                </a:cubicBezTo>
                <a:cubicBezTo>
                  <a:pt x="967" y="202"/>
                  <a:pt x="967" y="202"/>
                  <a:pt x="967" y="202"/>
                </a:cubicBezTo>
                <a:cubicBezTo>
                  <a:pt x="966" y="202"/>
                  <a:pt x="966" y="202"/>
                  <a:pt x="966" y="202"/>
                </a:cubicBezTo>
                <a:cubicBezTo>
                  <a:pt x="965" y="204"/>
                  <a:pt x="965" y="204"/>
                  <a:pt x="965" y="204"/>
                </a:cubicBezTo>
                <a:cubicBezTo>
                  <a:pt x="965" y="205"/>
                  <a:pt x="965" y="205"/>
                  <a:pt x="965" y="205"/>
                </a:cubicBezTo>
                <a:cubicBezTo>
                  <a:pt x="965" y="206"/>
                  <a:pt x="965" y="206"/>
                  <a:pt x="965" y="206"/>
                </a:cubicBezTo>
                <a:cubicBezTo>
                  <a:pt x="966" y="205"/>
                  <a:pt x="966" y="205"/>
                  <a:pt x="966" y="205"/>
                </a:cubicBezTo>
                <a:cubicBezTo>
                  <a:pt x="968" y="205"/>
                  <a:pt x="968" y="205"/>
                  <a:pt x="968" y="205"/>
                </a:cubicBezTo>
                <a:cubicBezTo>
                  <a:pt x="969" y="206"/>
                  <a:pt x="969" y="206"/>
                  <a:pt x="969" y="206"/>
                </a:cubicBezTo>
                <a:cubicBezTo>
                  <a:pt x="968" y="206"/>
                  <a:pt x="968" y="206"/>
                  <a:pt x="968" y="206"/>
                </a:cubicBezTo>
                <a:cubicBezTo>
                  <a:pt x="966" y="207"/>
                  <a:pt x="966" y="207"/>
                  <a:pt x="966" y="207"/>
                </a:cubicBezTo>
                <a:cubicBezTo>
                  <a:pt x="965" y="207"/>
                  <a:pt x="965" y="207"/>
                  <a:pt x="965" y="207"/>
                </a:cubicBezTo>
                <a:cubicBezTo>
                  <a:pt x="965" y="208"/>
                  <a:pt x="965" y="208"/>
                  <a:pt x="965" y="208"/>
                </a:cubicBezTo>
                <a:cubicBezTo>
                  <a:pt x="966" y="208"/>
                  <a:pt x="966" y="208"/>
                  <a:pt x="966" y="208"/>
                </a:cubicBezTo>
                <a:cubicBezTo>
                  <a:pt x="967" y="208"/>
                  <a:pt x="967" y="208"/>
                  <a:pt x="967" y="208"/>
                </a:cubicBezTo>
                <a:cubicBezTo>
                  <a:pt x="968" y="208"/>
                  <a:pt x="968" y="208"/>
                  <a:pt x="968" y="208"/>
                </a:cubicBezTo>
                <a:cubicBezTo>
                  <a:pt x="967" y="209"/>
                  <a:pt x="967" y="209"/>
                  <a:pt x="967" y="209"/>
                </a:cubicBezTo>
                <a:cubicBezTo>
                  <a:pt x="965" y="210"/>
                  <a:pt x="965" y="210"/>
                  <a:pt x="965" y="210"/>
                </a:cubicBezTo>
                <a:cubicBezTo>
                  <a:pt x="965" y="210"/>
                  <a:pt x="965" y="210"/>
                  <a:pt x="965" y="210"/>
                </a:cubicBezTo>
                <a:cubicBezTo>
                  <a:pt x="965" y="211"/>
                  <a:pt x="965" y="211"/>
                  <a:pt x="965" y="211"/>
                </a:cubicBezTo>
                <a:cubicBezTo>
                  <a:pt x="967" y="211"/>
                  <a:pt x="967" y="211"/>
                  <a:pt x="967" y="211"/>
                </a:cubicBezTo>
                <a:cubicBezTo>
                  <a:pt x="968" y="211"/>
                  <a:pt x="968" y="211"/>
                  <a:pt x="968" y="211"/>
                </a:cubicBezTo>
                <a:cubicBezTo>
                  <a:pt x="969" y="211"/>
                  <a:pt x="969" y="211"/>
                  <a:pt x="969" y="211"/>
                </a:cubicBezTo>
                <a:cubicBezTo>
                  <a:pt x="970" y="212"/>
                  <a:pt x="970" y="212"/>
                  <a:pt x="970" y="212"/>
                </a:cubicBezTo>
                <a:cubicBezTo>
                  <a:pt x="969" y="212"/>
                  <a:pt x="969" y="212"/>
                  <a:pt x="969" y="212"/>
                </a:cubicBezTo>
                <a:cubicBezTo>
                  <a:pt x="969" y="213"/>
                  <a:pt x="969" y="213"/>
                  <a:pt x="969" y="213"/>
                </a:cubicBezTo>
                <a:cubicBezTo>
                  <a:pt x="967" y="213"/>
                  <a:pt x="967" y="213"/>
                  <a:pt x="967" y="213"/>
                </a:cubicBezTo>
                <a:cubicBezTo>
                  <a:pt x="966" y="214"/>
                  <a:pt x="966" y="214"/>
                  <a:pt x="966" y="214"/>
                </a:cubicBezTo>
                <a:cubicBezTo>
                  <a:pt x="967" y="215"/>
                  <a:pt x="967" y="215"/>
                  <a:pt x="967" y="215"/>
                </a:cubicBezTo>
                <a:cubicBezTo>
                  <a:pt x="967" y="217"/>
                  <a:pt x="967" y="217"/>
                  <a:pt x="967" y="217"/>
                </a:cubicBezTo>
                <a:cubicBezTo>
                  <a:pt x="967" y="218"/>
                  <a:pt x="967" y="218"/>
                  <a:pt x="967" y="218"/>
                </a:cubicBezTo>
                <a:cubicBezTo>
                  <a:pt x="968" y="218"/>
                  <a:pt x="968" y="218"/>
                  <a:pt x="968" y="218"/>
                </a:cubicBezTo>
                <a:cubicBezTo>
                  <a:pt x="969" y="217"/>
                  <a:pt x="969" y="217"/>
                  <a:pt x="969" y="217"/>
                </a:cubicBezTo>
                <a:cubicBezTo>
                  <a:pt x="970" y="215"/>
                  <a:pt x="970" y="215"/>
                  <a:pt x="970" y="215"/>
                </a:cubicBezTo>
                <a:cubicBezTo>
                  <a:pt x="971" y="214"/>
                  <a:pt x="971" y="214"/>
                  <a:pt x="971" y="214"/>
                </a:cubicBezTo>
                <a:cubicBezTo>
                  <a:pt x="971" y="214"/>
                  <a:pt x="971" y="214"/>
                  <a:pt x="971" y="214"/>
                </a:cubicBezTo>
                <a:cubicBezTo>
                  <a:pt x="971" y="215"/>
                  <a:pt x="971" y="215"/>
                  <a:pt x="971" y="215"/>
                </a:cubicBezTo>
                <a:cubicBezTo>
                  <a:pt x="971" y="216"/>
                  <a:pt x="971" y="216"/>
                  <a:pt x="971" y="216"/>
                </a:cubicBezTo>
                <a:cubicBezTo>
                  <a:pt x="970" y="216"/>
                  <a:pt x="970" y="216"/>
                  <a:pt x="970" y="216"/>
                </a:cubicBezTo>
                <a:cubicBezTo>
                  <a:pt x="970" y="217"/>
                  <a:pt x="970" y="217"/>
                  <a:pt x="970" y="217"/>
                </a:cubicBezTo>
                <a:cubicBezTo>
                  <a:pt x="971" y="218"/>
                  <a:pt x="971" y="218"/>
                  <a:pt x="971" y="218"/>
                </a:cubicBezTo>
                <a:cubicBezTo>
                  <a:pt x="970" y="219"/>
                  <a:pt x="970" y="219"/>
                  <a:pt x="970" y="219"/>
                </a:cubicBezTo>
                <a:cubicBezTo>
                  <a:pt x="971" y="220"/>
                  <a:pt x="971" y="220"/>
                  <a:pt x="971" y="220"/>
                </a:cubicBezTo>
                <a:cubicBezTo>
                  <a:pt x="972" y="220"/>
                  <a:pt x="972" y="220"/>
                  <a:pt x="972" y="220"/>
                </a:cubicBezTo>
                <a:cubicBezTo>
                  <a:pt x="972" y="219"/>
                  <a:pt x="972" y="219"/>
                  <a:pt x="972" y="219"/>
                </a:cubicBezTo>
                <a:cubicBezTo>
                  <a:pt x="973" y="218"/>
                  <a:pt x="973" y="218"/>
                  <a:pt x="973" y="218"/>
                </a:cubicBezTo>
                <a:cubicBezTo>
                  <a:pt x="974" y="218"/>
                  <a:pt x="974" y="218"/>
                  <a:pt x="974" y="218"/>
                </a:cubicBezTo>
                <a:cubicBezTo>
                  <a:pt x="974" y="219"/>
                  <a:pt x="974" y="219"/>
                  <a:pt x="974" y="219"/>
                </a:cubicBezTo>
                <a:cubicBezTo>
                  <a:pt x="973" y="220"/>
                  <a:pt x="973" y="220"/>
                  <a:pt x="973" y="220"/>
                </a:cubicBezTo>
                <a:cubicBezTo>
                  <a:pt x="974" y="221"/>
                  <a:pt x="974" y="221"/>
                  <a:pt x="974" y="221"/>
                </a:cubicBezTo>
                <a:cubicBezTo>
                  <a:pt x="975" y="221"/>
                  <a:pt x="975" y="221"/>
                  <a:pt x="975" y="221"/>
                </a:cubicBezTo>
                <a:cubicBezTo>
                  <a:pt x="975" y="222"/>
                  <a:pt x="975" y="222"/>
                  <a:pt x="975" y="222"/>
                </a:cubicBezTo>
                <a:cubicBezTo>
                  <a:pt x="975" y="222"/>
                  <a:pt x="975" y="222"/>
                  <a:pt x="975" y="222"/>
                </a:cubicBezTo>
                <a:cubicBezTo>
                  <a:pt x="975" y="223"/>
                  <a:pt x="975" y="223"/>
                  <a:pt x="975" y="223"/>
                </a:cubicBezTo>
                <a:cubicBezTo>
                  <a:pt x="976" y="224"/>
                  <a:pt x="976" y="224"/>
                  <a:pt x="976" y="224"/>
                </a:cubicBezTo>
                <a:cubicBezTo>
                  <a:pt x="976" y="223"/>
                  <a:pt x="976" y="223"/>
                  <a:pt x="976" y="223"/>
                </a:cubicBezTo>
                <a:cubicBezTo>
                  <a:pt x="978" y="222"/>
                  <a:pt x="978" y="222"/>
                  <a:pt x="978" y="222"/>
                </a:cubicBezTo>
                <a:cubicBezTo>
                  <a:pt x="979" y="221"/>
                  <a:pt x="979" y="221"/>
                  <a:pt x="979" y="221"/>
                </a:cubicBezTo>
                <a:cubicBezTo>
                  <a:pt x="978" y="220"/>
                  <a:pt x="978" y="220"/>
                  <a:pt x="978" y="220"/>
                </a:cubicBezTo>
                <a:cubicBezTo>
                  <a:pt x="977" y="218"/>
                  <a:pt x="977" y="218"/>
                  <a:pt x="977" y="218"/>
                </a:cubicBezTo>
                <a:cubicBezTo>
                  <a:pt x="978" y="218"/>
                  <a:pt x="978" y="218"/>
                  <a:pt x="978" y="218"/>
                </a:cubicBezTo>
                <a:cubicBezTo>
                  <a:pt x="978" y="219"/>
                  <a:pt x="978" y="219"/>
                  <a:pt x="978" y="219"/>
                </a:cubicBezTo>
                <a:cubicBezTo>
                  <a:pt x="979" y="219"/>
                  <a:pt x="979" y="219"/>
                  <a:pt x="979" y="219"/>
                </a:cubicBezTo>
                <a:cubicBezTo>
                  <a:pt x="979" y="218"/>
                  <a:pt x="979" y="218"/>
                  <a:pt x="979" y="218"/>
                </a:cubicBezTo>
                <a:cubicBezTo>
                  <a:pt x="978" y="216"/>
                  <a:pt x="978" y="216"/>
                  <a:pt x="978" y="216"/>
                </a:cubicBezTo>
                <a:cubicBezTo>
                  <a:pt x="979" y="215"/>
                  <a:pt x="979" y="215"/>
                  <a:pt x="979" y="215"/>
                </a:cubicBezTo>
                <a:cubicBezTo>
                  <a:pt x="979" y="215"/>
                  <a:pt x="979" y="215"/>
                  <a:pt x="979" y="215"/>
                </a:cubicBezTo>
                <a:cubicBezTo>
                  <a:pt x="980" y="214"/>
                  <a:pt x="980" y="214"/>
                  <a:pt x="980" y="214"/>
                </a:cubicBezTo>
                <a:cubicBezTo>
                  <a:pt x="979" y="213"/>
                  <a:pt x="979" y="213"/>
                  <a:pt x="979" y="213"/>
                </a:cubicBezTo>
                <a:cubicBezTo>
                  <a:pt x="979" y="213"/>
                  <a:pt x="979" y="213"/>
                  <a:pt x="979" y="213"/>
                </a:cubicBezTo>
                <a:cubicBezTo>
                  <a:pt x="977" y="212"/>
                  <a:pt x="977" y="212"/>
                  <a:pt x="977" y="212"/>
                </a:cubicBezTo>
                <a:cubicBezTo>
                  <a:pt x="978" y="211"/>
                  <a:pt x="978" y="211"/>
                  <a:pt x="978" y="211"/>
                </a:cubicBezTo>
                <a:cubicBezTo>
                  <a:pt x="978" y="212"/>
                  <a:pt x="978" y="212"/>
                  <a:pt x="978" y="212"/>
                </a:cubicBezTo>
                <a:cubicBezTo>
                  <a:pt x="979" y="212"/>
                  <a:pt x="979" y="212"/>
                  <a:pt x="979" y="212"/>
                </a:cubicBezTo>
                <a:cubicBezTo>
                  <a:pt x="980" y="211"/>
                  <a:pt x="980" y="211"/>
                  <a:pt x="980" y="211"/>
                </a:cubicBezTo>
                <a:cubicBezTo>
                  <a:pt x="980" y="210"/>
                  <a:pt x="980" y="210"/>
                  <a:pt x="980" y="210"/>
                </a:cubicBezTo>
                <a:cubicBezTo>
                  <a:pt x="979" y="210"/>
                  <a:pt x="979" y="210"/>
                  <a:pt x="979" y="210"/>
                </a:cubicBezTo>
                <a:cubicBezTo>
                  <a:pt x="978" y="209"/>
                  <a:pt x="978" y="209"/>
                  <a:pt x="978" y="209"/>
                </a:cubicBezTo>
                <a:cubicBezTo>
                  <a:pt x="980" y="209"/>
                  <a:pt x="980" y="209"/>
                  <a:pt x="980" y="209"/>
                </a:cubicBezTo>
                <a:cubicBezTo>
                  <a:pt x="980" y="209"/>
                  <a:pt x="980" y="209"/>
                  <a:pt x="980" y="209"/>
                </a:cubicBezTo>
                <a:cubicBezTo>
                  <a:pt x="980" y="206"/>
                  <a:pt x="980" y="206"/>
                  <a:pt x="980" y="206"/>
                </a:cubicBezTo>
                <a:cubicBezTo>
                  <a:pt x="981" y="205"/>
                  <a:pt x="981" y="205"/>
                  <a:pt x="981" y="205"/>
                </a:cubicBezTo>
                <a:cubicBezTo>
                  <a:pt x="981" y="206"/>
                  <a:pt x="981" y="206"/>
                  <a:pt x="981" y="206"/>
                </a:cubicBezTo>
                <a:cubicBezTo>
                  <a:pt x="981" y="207"/>
                  <a:pt x="981" y="207"/>
                  <a:pt x="981" y="207"/>
                </a:cubicBezTo>
                <a:cubicBezTo>
                  <a:pt x="982" y="209"/>
                  <a:pt x="982" y="209"/>
                  <a:pt x="982" y="209"/>
                </a:cubicBezTo>
                <a:cubicBezTo>
                  <a:pt x="982" y="210"/>
                  <a:pt x="982" y="210"/>
                  <a:pt x="982" y="210"/>
                </a:cubicBezTo>
                <a:cubicBezTo>
                  <a:pt x="983" y="210"/>
                  <a:pt x="983" y="210"/>
                  <a:pt x="983" y="210"/>
                </a:cubicBezTo>
                <a:cubicBezTo>
                  <a:pt x="984" y="210"/>
                  <a:pt x="984" y="210"/>
                  <a:pt x="984" y="210"/>
                </a:cubicBezTo>
                <a:cubicBezTo>
                  <a:pt x="984" y="209"/>
                  <a:pt x="984" y="209"/>
                  <a:pt x="984" y="209"/>
                </a:cubicBezTo>
                <a:cubicBezTo>
                  <a:pt x="985" y="209"/>
                  <a:pt x="985" y="209"/>
                  <a:pt x="985" y="209"/>
                </a:cubicBezTo>
                <a:cubicBezTo>
                  <a:pt x="985" y="210"/>
                  <a:pt x="985" y="210"/>
                  <a:pt x="985" y="210"/>
                </a:cubicBezTo>
                <a:cubicBezTo>
                  <a:pt x="985" y="211"/>
                  <a:pt x="985" y="211"/>
                  <a:pt x="985" y="211"/>
                </a:cubicBezTo>
                <a:cubicBezTo>
                  <a:pt x="986" y="211"/>
                  <a:pt x="986" y="211"/>
                  <a:pt x="986" y="211"/>
                </a:cubicBezTo>
                <a:cubicBezTo>
                  <a:pt x="987" y="211"/>
                  <a:pt x="987" y="211"/>
                  <a:pt x="987" y="211"/>
                </a:cubicBezTo>
                <a:cubicBezTo>
                  <a:pt x="987" y="208"/>
                  <a:pt x="987" y="208"/>
                  <a:pt x="987" y="208"/>
                </a:cubicBezTo>
                <a:cubicBezTo>
                  <a:pt x="987" y="206"/>
                  <a:pt x="987" y="206"/>
                  <a:pt x="987" y="206"/>
                </a:cubicBezTo>
                <a:cubicBezTo>
                  <a:pt x="986" y="206"/>
                  <a:pt x="986" y="206"/>
                  <a:pt x="986" y="206"/>
                </a:cubicBezTo>
                <a:cubicBezTo>
                  <a:pt x="986" y="205"/>
                  <a:pt x="986" y="205"/>
                  <a:pt x="986" y="205"/>
                </a:cubicBezTo>
                <a:cubicBezTo>
                  <a:pt x="987" y="206"/>
                  <a:pt x="987" y="206"/>
                  <a:pt x="987" y="206"/>
                </a:cubicBezTo>
                <a:cubicBezTo>
                  <a:pt x="989" y="207"/>
                  <a:pt x="989" y="207"/>
                  <a:pt x="989" y="207"/>
                </a:cubicBezTo>
                <a:cubicBezTo>
                  <a:pt x="989" y="208"/>
                  <a:pt x="989" y="208"/>
                  <a:pt x="989" y="208"/>
                </a:cubicBezTo>
                <a:cubicBezTo>
                  <a:pt x="990" y="208"/>
                  <a:pt x="990" y="208"/>
                  <a:pt x="990" y="208"/>
                </a:cubicBezTo>
                <a:cubicBezTo>
                  <a:pt x="991" y="207"/>
                  <a:pt x="991" y="207"/>
                  <a:pt x="991" y="207"/>
                </a:cubicBezTo>
                <a:cubicBezTo>
                  <a:pt x="991" y="205"/>
                  <a:pt x="991" y="205"/>
                  <a:pt x="991" y="205"/>
                </a:cubicBezTo>
                <a:cubicBezTo>
                  <a:pt x="990" y="203"/>
                  <a:pt x="990" y="203"/>
                  <a:pt x="990" y="203"/>
                </a:cubicBezTo>
                <a:cubicBezTo>
                  <a:pt x="988" y="202"/>
                  <a:pt x="988" y="202"/>
                  <a:pt x="988" y="202"/>
                </a:cubicBezTo>
                <a:cubicBezTo>
                  <a:pt x="988" y="201"/>
                  <a:pt x="988" y="201"/>
                  <a:pt x="988" y="201"/>
                </a:cubicBezTo>
                <a:cubicBezTo>
                  <a:pt x="988" y="201"/>
                  <a:pt x="988" y="201"/>
                  <a:pt x="988" y="201"/>
                </a:cubicBezTo>
                <a:cubicBezTo>
                  <a:pt x="989" y="202"/>
                  <a:pt x="989" y="202"/>
                  <a:pt x="989" y="202"/>
                </a:cubicBezTo>
                <a:cubicBezTo>
                  <a:pt x="991" y="203"/>
                  <a:pt x="991" y="203"/>
                  <a:pt x="991" y="203"/>
                </a:cubicBezTo>
                <a:cubicBezTo>
                  <a:pt x="991" y="204"/>
                  <a:pt x="991" y="204"/>
                  <a:pt x="991" y="204"/>
                </a:cubicBezTo>
                <a:cubicBezTo>
                  <a:pt x="994" y="204"/>
                  <a:pt x="994" y="204"/>
                  <a:pt x="994" y="204"/>
                </a:cubicBezTo>
                <a:cubicBezTo>
                  <a:pt x="995" y="203"/>
                  <a:pt x="995" y="203"/>
                  <a:pt x="995" y="203"/>
                </a:cubicBezTo>
                <a:cubicBezTo>
                  <a:pt x="995" y="202"/>
                  <a:pt x="995" y="202"/>
                  <a:pt x="995" y="202"/>
                </a:cubicBezTo>
                <a:cubicBezTo>
                  <a:pt x="993" y="202"/>
                  <a:pt x="993" y="202"/>
                  <a:pt x="993" y="202"/>
                </a:cubicBezTo>
                <a:cubicBezTo>
                  <a:pt x="992" y="201"/>
                  <a:pt x="992" y="201"/>
                  <a:pt x="992" y="201"/>
                </a:cubicBezTo>
                <a:cubicBezTo>
                  <a:pt x="990" y="201"/>
                  <a:pt x="990" y="201"/>
                  <a:pt x="990" y="201"/>
                </a:cubicBezTo>
                <a:cubicBezTo>
                  <a:pt x="989" y="200"/>
                  <a:pt x="989" y="200"/>
                  <a:pt x="989" y="200"/>
                </a:cubicBezTo>
                <a:cubicBezTo>
                  <a:pt x="990" y="198"/>
                  <a:pt x="990" y="198"/>
                  <a:pt x="990" y="198"/>
                </a:cubicBezTo>
                <a:cubicBezTo>
                  <a:pt x="990" y="199"/>
                  <a:pt x="990" y="199"/>
                  <a:pt x="990" y="199"/>
                </a:cubicBezTo>
                <a:cubicBezTo>
                  <a:pt x="991" y="200"/>
                  <a:pt x="991" y="200"/>
                  <a:pt x="991" y="200"/>
                </a:cubicBezTo>
                <a:cubicBezTo>
                  <a:pt x="993" y="200"/>
                  <a:pt x="993" y="200"/>
                  <a:pt x="993" y="200"/>
                </a:cubicBezTo>
                <a:cubicBezTo>
                  <a:pt x="993" y="199"/>
                  <a:pt x="993" y="199"/>
                  <a:pt x="993" y="199"/>
                </a:cubicBezTo>
                <a:cubicBezTo>
                  <a:pt x="993" y="197"/>
                  <a:pt x="993" y="197"/>
                  <a:pt x="993" y="197"/>
                </a:cubicBezTo>
                <a:cubicBezTo>
                  <a:pt x="992" y="197"/>
                  <a:pt x="992" y="197"/>
                  <a:pt x="992" y="197"/>
                </a:cubicBezTo>
                <a:cubicBezTo>
                  <a:pt x="992" y="195"/>
                  <a:pt x="992" y="195"/>
                  <a:pt x="992" y="195"/>
                </a:cubicBezTo>
                <a:cubicBezTo>
                  <a:pt x="992" y="195"/>
                  <a:pt x="992" y="195"/>
                  <a:pt x="992" y="195"/>
                </a:cubicBezTo>
                <a:cubicBezTo>
                  <a:pt x="993" y="196"/>
                  <a:pt x="993" y="196"/>
                  <a:pt x="993" y="196"/>
                </a:cubicBezTo>
                <a:cubicBezTo>
                  <a:pt x="994" y="197"/>
                  <a:pt x="994" y="197"/>
                  <a:pt x="994" y="197"/>
                </a:cubicBezTo>
                <a:cubicBezTo>
                  <a:pt x="994" y="198"/>
                  <a:pt x="994" y="198"/>
                  <a:pt x="994" y="198"/>
                </a:cubicBezTo>
                <a:cubicBezTo>
                  <a:pt x="994" y="199"/>
                  <a:pt x="994" y="199"/>
                  <a:pt x="994" y="199"/>
                </a:cubicBezTo>
                <a:cubicBezTo>
                  <a:pt x="996" y="199"/>
                  <a:pt x="996" y="199"/>
                  <a:pt x="996" y="199"/>
                </a:cubicBezTo>
                <a:cubicBezTo>
                  <a:pt x="998" y="200"/>
                  <a:pt x="998" y="200"/>
                  <a:pt x="998" y="200"/>
                </a:cubicBezTo>
                <a:cubicBezTo>
                  <a:pt x="999" y="199"/>
                  <a:pt x="999" y="199"/>
                  <a:pt x="999" y="199"/>
                </a:cubicBezTo>
                <a:cubicBezTo>
                  <a:pt x="1000" y="199"/>
                  <a:pt x="1000" y="199"/>
                  <a:pt x="1000" y="199"/>
                </a:cubicBezTo>
                <a:cubicBezTo>
                  <a:pt x="1001" y="198"/>
                  <a:pt x="1001" y="198"/>
                  <a:pt x="1001" y="198"/>
                </a:cubicBezTo>
                <a:cubicBezTo>
                  <a:pt x="1001" y="197"/>
                  <a:pt x="1001" y="197"/>
                  <a:pt x="1001" y="197"/>
                </a:cubicBezTo>
                <a:cubicBezTo>
                  <a:pt x="1000" y="197"/>
                  <a:pt x="1000" y="197"/>
                  <a:pt x="1000" y="197"/>
                </a:cubicBezTo>
                <a:cubicBezTo>
                  <a:pt x="998" y="197"/>
                  <a:pt x="998" y="197"/>
                  <a:pt x="998" y="197"/>
                </a:cubicBezTo>
                <a:cubicBezTo>
                  <a:pt x="997" y="197"/>
                  <a:pt x="997" y="197"/>
                  <a:pt x="997" y="197"/>
                </a:cubicBezTo>
                <a:cubicBezTo>
                  <a:pt x="998" y="196"/>
                  <a:pt x="998" y="196"/>
                  <a:pt x="998" y="196"/>
                </a:cubicBezTo>
                <a:cubicBezTo>
                  <a:pt x="1000" y="196"/>
                  <a:pt x="1000" y="196"/>
                  <a:pt x="1000" y="196"/>
                </a:cubicBezTo>
                <a:cubicBezTo>
                  <a:pt x="1001" y="196"/>
                  <a:pt x="1001" y="196"/>
                  <a:pt x="1001" y="196"/>
                </a:cubicBezTo>
                <a:cubicBezTo>
                  <a:pt x="1000" y="195"/>
                  <a:pt x="1000" y="195"/>
                  <a:pt x="1000" y="195"/>
                </a:cubicBezTo>
                <a:cubicBezTo>
                  <a:pt x="999" y="194"/>
                  <a:pt x="999" y="194"/>
                  <a:pt x="999" y="194"/>
                </a:cubicBezTo>
                <a:cubicBezTo>
                  <a:pt x="1000" y="194"/>
                  <a:pt x="1000" y="194"/>
                  <a:pt x="1000" y="194"/>
                </a:cubicBezTo>
                <a:cubicBezTo>
                  <a:pt x="999" y="193"/>
                  <a:pt x="999" y="193"/>
                  <a:pt x="999" y="193"/>
                </a:cubicBezTo>
                <a:cubicBezTo>
                  <a:pt x="998" y="193"/>
                  <a:pt x="998" y="193"/>
                  <a:pt x="998" y="193"/>
                </a:cubicBezTo>
                <a:cubicBezTo>
                  <a:pt x="997" y="194"/>
                  <a:pt x="997" y="194"/>
                  <a:pt x="997" y="194"/>
                </a:cubicBezTo>
                <a:cubicBezTo>
                  <a:pt x="998" y="192"/>
                  <a:pt x="998" y="192"/>
                  <a:pt x="998" y="192"/>
                </a:cubicBezTo>
                <a:cubicBezTo>
                  <a:pt x="999" y="191"/>
                  <a:pt x="999" y="191"/>
                  <a:pt x="999" y="191"/>
                </a:cubicBezTo>
                <a:cubicBezTo>
                  <a:pt x="1000" y="192"/>
                  <a:pt x="1000" y="192"/>
                  <a:pt x="1000" y="192"/>
                </a:cubicBezTo>
                <a:cubicBezTo>
                  <a:pt x="1001" y="192"/>
                  <a:pt x="1001" y="192"/>
                  <a:pt x="1001" y="192"/>
                </a:cubicBezTo>
                <a:cubicBezTo>
                  <a:pt x="1002" y="194"/>
                  <a:pt x="1002" y="194"/>
                  <a:pt x="1002" y="194"/>
                </a:cubicBezTo>
                <a:cubicBezTo>
                  <a:pt x="1001" y="195"/>
                  <a:pt x="1001" y="195"/>
                  <a:pt x="1001" y="195"/>
                </a:cubicBezTo>
                <a:cubicBezTo>
                  <a:pt x="1003" y="195"/>
                  <a:pt x="1003" y="195"/>
                  <a:pt x="1003" y="195"/>
                </a:cubicBezTo>
                <a:cubicBezTo>
                  <a:pt x="1004" y="194"/>
                  <a:pt x="1004" y="194"/>
                  <a:pt x="1004" y="194"/>
                </a:cubicBezTo>
                <a:cubicBezTo>
                  <a:pt x="1005" y="194"/>
                  <a:pt x="1005" y="194"/>
                  <a:pt x="1005" y="194"/>
                </a:cubicBezTo>
                <a:cubicBezTo>
                  <a:pt x="1005" y="193"/>
                  <a:pt x="1005" y="193"/>
                  <a:pt x="1005" y="193"/>
                </a:cubicBezTo>
                <a:cubicBezTo>
                  <a:pt x="1003" y="192"/>
                  <a:pt x="1003" y="192"/>
                  <a:pt x="1003" y="192"/>
                </a:cubicBezTo>
                <a:cubicBezTo>
                  <a:pt x="1003" y="190"/>
                  <a:pt x="1003" y="190"/>
                  <a:pt x="1003" y="190"/>
                </a:cubicBezTo>
                <a:cubicBezTo>
                  <a:pt x="1003" y="189"/>
                  <a:pt x="1003" y="189"/>
                  <a:pt x="1003" y="189"/>
                </a:cubicBezTo>
                <a:cubicBezTo>
                  <a:pt x="1001" y="190"/>
                  <a:pt x="1001" y="190"/>
                  <a:pt x="1001" y="190"/>
                </a:cubicBezTo>
                <a:cubicBezTo>
                  <a:pt x="1002" y="187"/>
                  <a:pt x="1002" y="187"/>
                  <a:pt x="1002" y="187"/>
                </a:cubicBezTo>
                <a:cubicBezTo>
                  <a:pt x="1001" y="186"/>
                  <a:pt x="1001" y="186"/>
                  <a:pt x="1001" y="186"/>
                </a:cubicBezTo>
                <a:cubicBezTo>
                  <a:pt x="999" y="186"/>
                  <a:pt x="999" y="186"/>
                  <a:pt x="999" y="186"/>
                </a:cubicBezTo>
                <a:cubicBezTo>
                  <a:pt x="998" y="186"/>
                  <a:pt x="998" y="186"/>
                  <a:pt x="998" y="186"/>
                </a:cubicBezTo>
                <a:cubicBezTo>
                  <a:pt x="999" y="185"/>
                  <a:pt x="999" y="185"/>
                  <a:pt x="999" y="185"/>
                </a:cubicBezTo>
                <a:cubicBezTo>
                  <a:pt x="999" y="184"/>
                  <a:pt x="999" y="184"/>
                  <a:pt x="999" y="184"/>
                </a:cubicBezTo>
                <a:cubicBezTo>
                  <a:pt x="996" y="186"/>
                  <a:pt x="996" y="186"/>
                  <a:pt x="996" y="186"/>
                </a:cubicBezTo>
                <a:cubicBezTo>
                  <a:pt x="996" y="187"/>
                  <a:pt x="996" y="187"/>
                  <a:pt x="996" y="187"/>
                </a:cubicBezTo>
                <a:cubicBezTo>
                  <a:pt x="996" y="189"/>
                  <a:pt x="996" y="189"/>
                  <a:pt x="996" y="189"/>
                </a:cubicBezTo>
                <a:cubicBezTo>
                  <a:pt x="995" y="189"/>
                  <a:pt x="995" y="189"/>
                  <a:pt x="995" y="189"/>
                </a:cubicBezTo>
                <a:cubicBezTo>
                  <a:pt x="994" y="188"/>
                  <a:pt x="994" y="188"/>
                  <a:pt x="994" y="188"/>
                </a:cubicBezTo>
                <a:cubicBezTo>
                  <a:pt x="994" y="185"/>
                  <a:pt x="994" y="185"/>
                  <a:pt x="994" y="185"/>
                </a:cubicBezTo>
                <a:cubicBezTo>
                  <a:pt x="993" y="185"/>
                  <a:pt x="993" y="185"/>
                  <a:pt x="993" y="185"/>
                </a:cubicBezTo>
                <a:cubicBezTo>
                  <a:pt x="993" y="185"/>
                  <a:pt x="993" y="185"/>
                  <a:pt x="993" y="185"/>
                </a:cubicBezTo>
                <a:cubicBezTo>
                  <a:pt x="993" y="187"/>
                  <a:pt x="993" y="187"/>
                  <a:pt x="993" y="187"/>
                </a:cubicBezTo>
                <a:cubicBezTo>
                  <a:pt x="991" y="189"/>
                  <a:pt x="991" y="189"/>
                  <a:pt x="991" y="189"/>
                </a:cubicBezTo>
                <a:cubicBezTo>
                  <a:pt x="990" y="190"/>
                  <a:pt x="990" y="190"/>
                  <a:pt x="990" y="190"/>
                </a:cubicBezTo>
                <a:cubicBezTo>
                  <a:pt x="991" y="189"/>
                  <a:pt x="991" y="189"/>
                  <a:pt x="991" y="189"/>
                </a:cubicBezTo>
                <a:cubicBezTo>
                  <a:pt x="991" y="186"/>
                  <a:pt x="991" y="186"/>
                  <a:pt x="991" y="186"/>
                </a:cubicBezTo>
                <a:cubicBezTo>
                  <a:pt x="992" y="184"/>
                  <a:pt x="992" y="184"/>
                  <a:pt x="992" y="184"/>
                </a:cubicBezTo>
                <a:cubicBezTo>
                  <a:pt x="992" y="183"/>
                  <a:pt x="992" y="183"/>
                  <a:pt x="992" y="183"/>
                </a:cubicBezTo>
                <a:cubicBezTo>
                  <a:pt x="991" y="183"/>
                  <a:pt x="991" y="183"/>
                  <a:pt x="991" y="183"/>
                </a:cubicBezTo>
                <a:cubicBezTo>
                  <a:pt x="989" y="186"/>
                  <a:pt x="989" y="186"/>
                  <a:pt x="989" y="186"/>
                </a:cubicBezTo>
                <a:cubicBezTo>
                  <a:pt x="989" y="187"/>
                  <a:pt x="989" y="187"/>
                  <a:pt x="989" y="187"/>
                </a:cubicBezTo>
                <a:cubicBezTo>
                  <a:pt x="987" y="188"/>
                  <a:pt x="987" y="188"/>
                  <a:pt x="987" y="188"/>
                </a:cubicBezTo>
                <a:cubicBezTo>
                  <a:pt x="986" y="188"/>
                  <a:pt x="986" y="188"/>
                  <a:pt x="986" y="188"/>
                </a:cubicBezTo>
                <a:cubicBezTo>
                  <a:pt x="986" y="187"/>
                  <a:pt x="986" y="187"/>
                  <a:pt x="986" y="187"/>
                </a:cubicBezTo>
                <a:cubicBezTo>
                  <a:pt x="987" y="185"/>
                  <a:pt x="987" y="185"/>
                  <a:pt x="987" y="185"/>
                </a:cubicBezTo>
                <a:cubicBezTo>
                  <a:pt x="989" y="184"/>
                  <a:pt x="989" y="184"/>
                  <a:pt x="989" y="184"/>
                </a:cubicBezTo>
                <a:cubicBezTo>
                  <a:pt x="990" y="182"/>
                  <a:pt x="990" y="182"/>
                  <a:pt x="990" y="182"/>
                </a:cubicBezTo>
                <a:cubicBezTo>
                  <a:pt x="991" y="181"/>
                  <a:pt x="991" y="181"/>
                  <a:pt x="991" y="181"/>
                </a:cubicBezTo>
                <a:cubicBezTo>
                  <a:pt x="992" y="181"/>
                  <a:pt x="992" y="181"/>
                  <a:pt x="992" y="181"/>
                </a:cubicBezTo>
                <a:cubicBezTo>
                  <a:pt x="993" y="179"/>
                  <a:pt x="993" y="179"/>
                  <a:pt x="993" y="179"/>
                </a:cubicBezTo>
                <a:cubicBezTo>
                  <a:pt x="993" y="178"/>
                  <a:pt x="993" y="178"/>
                  <a:pt x="993" y="178"/>
                </a:cubicBezTo>
                <a:cubicBezTo>
                  <a:pt x="992" y="178"/>
                  <a:pt x="992" y="178"/>
                  <a:pt x="992" y="178"/>
                </a:cubicBezTo>
                <a:cubicBezTo>
                  <a:pt x="990" y="179"/>
                  <a:pt x="990" y="179"/>
                  <a:pt x="990" y="179"/>
                </a:cubicBezTo>
                <a:cubicBezTo>
                  <a:pt x="989" y="181"/>
                  <a:pt x="989" y="181"/>
                  <a:pt x="989" y="181"/>
                </a:cubicBezTo>
                <a:cubicBezTo>
                  <a:pt x="987" y="181"/>
                  <a:pt x="987" y="181"/>
                  <a:pt x="987" y="181"/>
                </a:cubicBezTo>
                <a:cubicBezTo>
                  <a:pt x="985" y="183"/>
                  <a:pt x="985" y="183"/>
                  <a:pt x="985" y="183"/>
                </a:cubicBezTo>
                <a:cubicBezTo>
                  <a:pt x="986" y="181"/>
                  <a:pt x="986" y="181"/>
                  <a:pt x="986" y="181"/>
                </a:cubicBezTo>
                <a:cubicBezTo>
                  <a:pt x="988" y="179"/>
                  <a:pt x="988" y="179"/>
                  <a:pt x="988" y="179"/>
                </a:cubicBezTo>
                <a:cubicBezTo>
                  <a:pt x="987" y="179"/>
                  <a:pt x="987" y="179"/>
                  <a:pt x="987" y="179"/>
                </a:cubicBezTo>
                <a:cubicBezTo>
                  <a:pt x="985" y="179"/>
                  <a:pt x="985" y="179"/>
                  <a:pt x="985" y="179"/>
                </a:cubicBezTo>
                <a:cubicBezTo>
                  <a:pt x="985" y="180"/>
                  <a:pt x="985" y="180"/>
                  <a:pt x="985" y="180"/>
                </a:cubicBezTo>
                <a:cubicBezTo>
                  <a:pt x="982" y="179"/>
                  <a:pt x="982" y="179"/>
                  <a:pt x="982" y="179"/>
                </a:cubicBezTo>
                <a:cubicBezTo>
                  <a:pt x="980" y="180"/>
                  <a:pt x="980" y="180"/>
                  <a:pt x="980" y="180"/>
                </a:cubicBezTo>
                <a:cubicBezTo>
                  <a:pt x="979" y="179"/>
                  <a:pt x="979" y="179"/>
                  <a:pt x="979" y="179"/>
                </a:cubicBezTo>
                <a:cubicBezTo>
                  <a:pt x="981" y="179"/>
                  <a:pt x="981" y="179"/>
                  <a:pt x="981" y="179"/>
                </a:cubicBezTo>
                <a:cubicBezTo>
                  <a:pt x="985" y="178"/>
                  <a:pt x="985" y="178"/>
                  <a:pt x="985" y="178"/>
                </a:cubicBezTo>
                <a:cubicBezTo>
                  <a:pt x="983" y="177"/>
                  <a:pt x="983" y="177"/>
                  <a:pt x="983" y="177"/>
                </a:cubicBezTo>
                <a:cubicBezTo>
                  <a:pt x="982" y="176"/>
                  <a:pt x="982" y="176"/>
                  <a:pt x="982" y="176"/>
                </a:cubicBezTo>
                <a:cubicBezTo>
                  <a:pt x="983" y="177"/>
                  <a:pt x="983" y="177"/>
                  <a:pt x="983" y="177"/>
                </a:cubicBezTo>
                <a:cubicBezTo>
                  <a:pt x="985" y="176"/>
                  <a:pt x="985" y="176"/>
                  <a:pt x="985" y="176"/>
                </a:cubicBezTo>
                <a:cubicBezTo>
                  <a:pt x="984" y="174"/>
                  <a:pt x="984" y="174"/>
                  <a:pt x="984" y="174"/>
                </a:cubicBezTo>
                <a:cubicBezTo>
                  <a:pt x="983" y="174"/>
                  <a:pt x="983" y="174"/>
                  <a:pt x="983" y="174"/>
                </a:cubicBezTo>
                <a:cubicBezTo>
                  <a:pt x="983" y="174"/>
                  <a:pt x="983" y="174"/>
                  <a:pt x="983" y="174"/>
                </a:cubicBezTo>
                <a:cubicBezTo>
                  <a:pt x="984" y="173"/>
                  <a:pt x="984" y="173"/>
                  <a:pt x="984" y="173"/>
                </a:cubicBezTo>
                <a:cubicBezTo>
                  <a:pt x="984" y="172"/>
                  <a:pt x="984" y="172"/>
                  <a:pt x="984" y="172"/>
                </a:cubicBezTo>
                <a:cubicBezTo>
                  <a:pt x="984" y="169"/>
                  <a:pt x="984" y="169"/>
                  <a:pt x="984" y="169"/>
                </a:cubicBezTo>
                <a:cubicBezTo>
                  <a:pt x="983" y="168"/>
                  <a:pt x="983" y="168"/>
                  <a:pt x="983" y="168"/>
                </a:cubicBezTo>
                <a:cubicBezTo>
                  <a:pt x="981" y="169"/>
                  <a:pt x="981" y="169"/>
                  <a:pt x="981" y="169"/>
                </a:cubicBezTo>
                <a:cubicBezTo>
                  <a:pt x="980" y="170"/>
                  <a:pt x="980" y="170"/>
                  <a:pt x="980" y="170"/>
                </a:cubicBezTo>
                <a:cubicBezTo>
                  <a:pt x="979" y="169"/>
                  <a:pt x="979" y="169"/>
                  <a:pt x="979" y="169"/>
                </a:cubicBezTo>
                <a:cubicBezTo>
                  <a:pt x="978" y="170"/>
                  <a:pt x="978" y="170"/>
                  <a:pt x="978" y="170"/>
                </a:cubicBezTo>
                <a:cubicBezTo>
                  <a:pt x="978" y="169"/>
                  <a:pt x="978" y="169"/>
                  <a:pt x="978" y="169"/>
                </a:cubicBezTo>
                <a:cubicBezTo>
                  <a:pt x="978" y="168"/>
                  <a:pt x="978" y="168"/>
                  <a:pt x="978" y="168"/>
                </a:cubicBezTo>
                <a:cubicBezTo>
                  <a:pt x="979" y="166"/>
                  <a:pt x="979" y="166"/>
                  <a:pt x="979" y="166"/>
                </a:cubicBezTo>
                <a:cubicBezTo>
                  <a:pt x="981" y="166"/>
                  <a:pt x="981" y="166"/>
                  <a:pt x="981" y="166"/>
                </a:cubicBezTo>
                <a:cubicBezTo>
                  <a:pt x="982" y="165"/>
                  <a:pt x="982" y="165"/>
                  <a:pt x="982" y="165"/>
                </a:cubicBezTo>
                <a:cubicBezTo>
                  <a:pt x="982" y="163"/>
                  <a:pt x="982" y="163"/>
                  <a:pt x="982" y="163"/>
                </a:cubicBezTo>
                <a:cubicBezTo>
                  <a:pt x="981" y="162"/>
                  <a:pt x="981" y="162"/>
                  <a:pt x="981" y="162"/>
                </a:cubicBezTo>
                <a:cubicBezTo>
                  <a:pt x="980" y="163"/>
                  <a:pt x="980" y="163"/>
                  <a:pt x="980" y="163"/>
                </a:cubicBezTo>
                <a:cubicBezTo>
                  <a:pt x="978" y="165"/>
                  <a:pt x="978" y="165"/>
                  <a:pt x="978" y="165"/>
                </a:cubicBezTo>
                <a:cubicBezTo>
                  <a:pt x="976" y="166"/>
                  <a:pt x="976" y="166"/>
                  <a:pt x="976" y="166"/>
                </a:cubicBezTo>
                <a:cubicBezTo>
                  <a:pt x="975" y="168"/>
                  <a:pt x="975" y="168"/>
                  <a:pt x="975" y="168"/>
                </a:cubicBezTo>
                <a:cubicBezTo>
                  <a:pt x="975" y="169"/>
                  <a:pt x="975" y="169"/>
                  <a:pt x="975" y="169"/>
                </a:cubicBezTo>
                <a:cubicBezTo>
                  <a:pt x="975" y="171"/>
                  <a:pt x="975" y="171"/>
                  <a:pt x="975" y="171"/>
                </a:cubicBezTo>
                <a:cubicBezTo>
                  <a:pt x="974" y="171"/>
                  <a:pt x="974" y="171"/>
                  <a:pt x="974" y="171"/>
                </a:cubicBezTo>
                <a:cubicBezTo>
                  <a:pt x="974" y="169"/>
                  <a:pt x="974" y="169"/>
                  <a:pt x="974" y="169"/>
                </a:cubicBezTo>
                <a:cubicBezTo>
                  <a:pt x="974" y="168"/>
                  <a:pt x="974" y="168"/>
                  <a:pt x="974" y="168"/>
                </a:cubicBezTo>
                <a:cubicBezTo>
                  <a:pt x="975" y="166"/>
                  <a:pt x="975" y="166"/>
                  <a:pt x="975" y="166"/>
                </a:cubicBezTo>
                <a:cubicBezTo>
                  <a:pt x="977" y="164"/>
                  <a:pt x="977" y="164"/>
                  <a:pt x="977" y="164"/>
                </a:cubicBezTo>
                <a:cubicBezTo>
                  <a:pt x="977" y="162"/>
                  <a:pt x="977" y="162"/>
                  <a:pt x="977" y="162"/>
                </a:cubicBezTo>
                <a:cubicBezTo>
                  <a:pt x="977" y="162"/>
                  <a:pt x="977" y="162"/>
                  <a:pt x="977" y="162"/>
                </a:cubicBezTo>
                <a:cubicBezTo>
                  <a:pt x="975" y="163"/>
                  <a:pt x="975" y="163"/>
                  <a:pt x="975" y="163"/>
                </a:cubicBezTo>
                <a:cubicBezTo>
                  <a:pt x="975" y="164"/>
                  <a:pt x="975" y="164"/>
                  <a:pt x="975" y="164"/>
                </a:cubicBezTo>
                <a:cubicBezTo>
                  <a:pt x="975" y="165"/>
                  <a:pt x="975" y="165"/>
                  <a:pt x="975" y="165"/>
                </a:cubicBezTo>
                <a:cubicBezTo>
                  <a:pt x="973" y="166"/>
                  <a:pt x="973" y="166"/>
                  <a:pt x="973" y="166"/>
                </a:cubicBezTo>
                <a:cubicBezTo>
                  <a:pt x="972" y="167"/>
                  <a:pt x="972" y="167"/>
                  <a:pt x="972" y="167"/>
                </a:cubicBezTo>
                <a:cubicBezTo>
                  <a:pt x="972" y="168"/>
                  <a:pt x="972" y="168"/>
                  <a:pt x="972" y="168"/>
                </a:cubicBezTo>
                <a:cubicBezTo>
                  <a:pt x="971" y="170"/>
                  <a:pt x="971" y="170"/>
                  <a:pt x="971" y="170"/>
                </a:cubicBezTo>
                <a:cubicBezTo>
                  <a:pt x="970" y="171"/>
                  <a:pt x="970" y="171"/>
                  <a:pt x="970" y="171"/>
                </a:cubicBezTo>
                <a:cubicBezTo>
                  <a:pt x="970" y="170"/>
                  <a:pt x="970" y="170"/>
                  <a:pt x="970" y="170"/>
                </a:cubicBezTo>
                <a:cubicBezTo>
                  <a:pt x="971" y="168"/>
                  <a:pt x="971" y="168"/>
                  <a:pt x="971" y="168"/>
                </a:cubicBezTo>
                <a:cubicBezTo>
                  <a:pt x="972" y="165"/>
                  <a:pt x="972" y="165"/>
                  <a:pt x="972" y="165"/>
                </a:cubicBezTo>
                <a:cubicBezTo>
                  <a:pt x="973" y="163"/>
                  <a:pt x="973" y="163"/>
                  <a:pt x="973" y="163"/>
                </a:cubicBezTo>
                <a:cubicBezTo>
                  <a:pt x="973" y="162"/>
                  <a:pt x="973" y="162"/>
                  <a:pt x="973" y="162"/>
                </a:cubicBezTo>
                <a:cubicBezTo>
                  <a:pt x="971" y="162"/>
                  <a:pt x="971" y="162"/>
                  <a:pt x="971" y="162"/>
                </a:cubicBezTo>
                <a:cubicBezTo>
                  <a:pt x="970" y="163"/>
                  <a:pt x="970" y="163"/>
                  <a:pt x="970" y="163"/>
                </a:cubicBezTo>
                <a:cubicBezTo>
                  <a:pt x="970" y="165"/>
                  <a:pt x="970" y="165"/>
                  <a:pt x="970" y="165"/>
                </a:cubicBezTo>
                <a:cubicBezTo>
                  <a:pt x="969" y="165"/>
                  <a:pt x="969" y="165"/>
                  <a:pt x="969" y="165"/>
                </a:cubicBezTo>
                <a:cubicBezTo>
                  <a:pt x="969" y="164"/>
                  <a:pt x="969" y="164"/>
                  <a:pt x="969" y="164"/>
                </a:cubicBezTo>
                <a:cubicBezTo>
                  <a:pt x="970" y="162"/>
                  <a:pt x="970" y="162"/>
                  <a:pt x="970" y="162"/>
                </a:cubicBezTo>
                <a:cubicBezTo>
                  <a:pt x="971" y="161"/>
                  <a:pt x="971" y="161"/>
                  <a:pt x="971" y="161"/>
                </a:cubicBezTo>
                <a:cubicBezTo>
                  <a:pt x="970" y="160"/>
                  <a:pt x="970" y="160"/>
                  <a:pt x="970" y="160"/>
                </a:cubicBezTo>
                <a:cubicBezTo>
                  <a:pt x="968" y="159"/>
                  <a:pt x="968" y="159"/>
                  <a:pt x="968" y="159"/>
                </a:cubicBezTo>
                <a:cubicBezTo>
                  <a:pt x="969" y="158"/>
                  <a:pt x="969" y="158"/>
                  <a:pt x="969" y="158"/>
                </a:cubicBezTo>
                <a:cubicBezTo>
                  <a:pt x="968" y="157"/>
                  <a:pt x="968" y="157"/>
                  <a:pt x="968" y="157"/>
                </a:cubicBezTo>
                <a:cubicBezTo>
                  <a:pt x="965" y="157"/>
                  <a:pt x="965" y="157"/>
                  <a:pt x="965" y="157"/>
                </a:cubicBezTo>
                <a:cubicBezTo>
                  <a:pt x="964" y="158"/>
                  <a:pt x="964" y="158"/>
                  <a:pt x="964" y="158"/>
                </a:cubicBezTo>
                <a:cubicBezTo>
                  <a:pt x="965" y="157"/>
                  <a:pt x="965" y="157"/>
                  <a:pt x="965" y="157"/>
                </a:cubicBezTo>
                <a:cubicBezTo>
                  <a:pt x="966" y="156"/>
                  <a:pt x="966" y="156"/>
                  <a:pt x="966" y="156"/>
                </a:cubicBezTo>
                <a:cubicBezTo>
                  <a:pt x="965" y="156"/>
                  <a:pt x="965" y="156"/>
                  <a:pt x="965" y="156"/>
                </a:cubicBezTo>
                <a:cubicBezTo>
                  <a:pt x="962" y="156"/>
                  <a:pt x="962" y="156"/>
                  <a:pt x="962" y="156"/>
                </a:cubicBezTo>
                <a:cubicBezTo>
                  <a:pt x="961" y="157"/>
                  <a:pt x="961" y="157"/>
                  <a:pt x="961" y="157"/>
                </a:cubicBezTo>
                <a:cubicBezTo>
                  <a:pt x="961" y="156"/>
                  <a:pt x="961" y="156"/>
                  <a:pt x="961" y="156"/>
                </a:cubicBezTo>
                <a:cubicBezTo>
                  <a:pt x="964" y="154"/>
                  <a:pt x="964" y="154"/>
                  <a:pt x="964" y="154"/>
                </a:cubicBezTo>
                <a:cubicBezTo>
                  <a:pt x="966" y="154"/>
                  <a:pt x="966" y="154"/>
                  <a:pt x="966" y="154"/>
                </a:cubicBezTo>
                <a:cubicBezTo>
                  <a:pt x="967" y="155"/>
                  <a:pt x="967" y="155"/>
                  <a:pt x="967" y="155"/>
                </a:cubicBezTo>
                <a:cubicBezTo>
                  <a:pt x="969" y="155"/>
                  <a:pt x="969" y="155"/>
                  <a:pt x="969" y="155"/>
                </a:cubicBezTo>
                <a:cubicBezTo>
                  <a:pt x="969" y="154"/>
                  <a:pt x="969" y="154"/>
                  <a:pt x="969" y="154"/>
                </a:cubicBezTo>
                <a:cubicBezTo>
                  <a:pt x="970" y="153"/>
                  <a:pt x="970" y="153"/>
                  <a:pt x="970" y="153"/>
                </a:cubicBezTo>
                <a:cubicBezTo>
                  <a:pt x="969" y="153"/>
                  <a:pt x="969" y="153"/>
                  <a:pt x="969" y="153"/>
                </a:cubicBezTo>
                <a:cubicBezTo>
                  <a:pt x="967" y="152"/>
                  <a:pt x="967" y="152"/>
                  <a:pt x="967" y="152"/>
                </a:cubicBezTo>
                <a:cubicBezTo>
                  <a:pt x="965" y="151"/>
                  <a:pt x="965" y="151"/>
                  <a:pt x="965" y="151"/>
                </a:cubicBezTo>
                <a:cubicBezTo>
                  <a:pt x="963" y="151"/>
                  <a:pt x="963" y="151"/>
                  <a:pt x="963" y="151"/>
                </a:cubicBezTo>
                <a:cubicBezTo>
                  <a:pt x="963" y="153"/>
                  <a:pt x="963" y="153"/>
                  <a:pt x="963" y="153"/>
                </a:cubicBezTo>
                <a:cubicBezTo>
                  <a:pt x="962" y="153"/>
                  <a:pt x="962" y="153"/>
                  <a:pt x="962" y="153"/>
                </a:cubicBezTo>
                <a:cubicBezTo>
                  <a:pt x="962" y="152"/>
                  <a:pt x="962" y="152"/>
                  <a:pt x="962" y="152"/>
                </a:cubicBezTo>
                <a:cubicBezTo>
                  <a:pt x="963" y="152"/>
                  <a:pt x="963" y="152"/>
                  <a:pt x="963" y="152"/>
                </a:cubicBezTo>
                <a:cubicBezTo>
                  <a:pt x="963" y="151"/>
                  <a:pt x="963" y="151"/>
                  <a:pt x="963" y="151"/>
                </a:cubicBezTo>
                <a:cubicBezTo>
                  <a:pt x="961" y="151"/>
                  <a:pt x="961" y="151"/>
                  <a:pt x="961" y="151"/>
                </a:cubicBezTo>
                <a:cubicBezTo>
                  <a:pt x="961" y="152"/>
                  <a:pt x="961" y="152"/>
                  <a:pt x="961" y="152"/>
                </a:cubicBezTo>
                <a:cubicBezTo>
                  <a:pt x="960" y="152"/>
                  <a:pt x="960" y="152"/>
                  <a:pt x="960" y="152"/>
                </a:cubicBezTo>
                <a:cubicBezTo>
                  <a:pt x="960" y="151"/>
                  <a:pt x="960" y="151"/>
                  <a:pt x="960" y="151"/>
                </a:cubicBezTo>
                <a:cubicBezTo>
                  <a:pt x="960" y="150"/>
                  <a:pt x="960" y="150"/>
                  <a:pt x="960" y="150"/>
                </a:cubicBezTo>
                <a:cubicBezTo>
                  <a:pt x="959" y="149"/>
                  <a:pt x="959" y="149"/>
                  <a:pt x="959" y="149"/>
                </a:cubicBezTo>
                <a:cubicBezTo>
                  <a:pt x="958" y="150"/>
                  <a:pt x="958" y="150"/>
                  <a:pt x="958" y="150"/>
                </a:cubicBezTo>
                <a:cubicBezTo>
                  <a:pt x="957" y="149"/>
                  <a:pt x="957" y="149"/>
                  <a:pt x="957" y="149"/>
                </a:cubicBezTo>
                <a:cubicBezTo>
                  <a:pt x="956" y="148"/>
                  <a:pt x="956" y="148"/>
                  <a:pt x="956" y="148"/>
                </a:cubicBezTo>
                <a:cubicBezTo>
                  <a:pt x="955" y="148"/>
                  <a:pt x="955" y="148"/>
                  <a:pt x="955" y="148"/>
                </a:cubicBezTo>
                <a:cubicBezTo>
                  <a:pt x="956" y="147"/>
                  <a:pt x="956" y="147"/>
                  <a:pt x="956" y="147"/>
                </a:cubicBezTo>
                <a:cubicBezTo>
                  <a:pt x="957" y="147"/>
                  <a:pt x="957" y="147"/>
                  <a:pt x="957" y="147"/>
                </a:cubicBezTo>
                <a:cubicBezTo>
                  <a:pt x="960" y="148"/>
                  <a:pt x="960" y="148"/>
                  <a:pt x="960" y="148"/>
                </a:cubicBezTo>
                <a:cubicBezTo>
                  <a:pt x="961" y="148"/>
                  <a:pt x="961" y="148"/>
                  <a:pt x="961" y="148"/>
                </a:cubicBezTo>
                <a:cubicBezTo>
                  <a:pt x="960" y="147"/>
                  <a:pt x="960" y="147"/>
                  <a:pt x="960" y="147"/>
                </a:cubicBezTo>
                <a:cubicBezTo>
                  <a:pt x="955" y="145"/>
                  <a:pt x="955" y="145"/>
                  <a:pt x="955" y="145"/>
                </a:cubicBezTo>
                <a:cubicBezTo>
                  <a:pt x="953" y="144"/>
                  <a:pt x="953" y="144"/>
                  <a:pt x="953" y="144"/>
                </a:cubicBezTo>
                <a:cubicBezTo>
                  <a:pt x="953" y="143"/>
                  <a:pt x="953" y="143"/>
                  <a:pt x="953" y="143"/>
                </a:cubicBezTo>
                <a:cubicBezTo>
                  <a:pt x="954" y="143"/>
                  <a:pt x="954" y="143"/>
                  <a:pt x="954" y="143"/>
                </a:cubicBezTo>
                <a:cubicBezTo>
                  <a:pt x="958" y="144"/>
                  <a:pt x="958" y="144"/>
                  <a:pt x="958" y="144"/>
                </a:cubicBezTo>
                <a:cubicBezTo>
                  <a:pt x="960" y="145"/>
                  <a:pt x="960" y="145"/>
                  <a:pt x="960" y="145"/>
                </a:cubicBezTo>
                <a:cubicBezTo>
                  <a:pt x="964" y="146"/>
                  <a:pt x="964" y="146"/>
                  <a:pt x="964" y="146"/>
                </a:cubicBezTo>
                <a:cubicBezTo>
                  <a:pt x="965" y="145"/>
                  <a:pt x="965" y="145"/>
                  <a:pt x="965" y="145"/>
                </a:cubicBezTo>
                <a:cubicBezTo>
                  <a:pt x="964" y="145"/>
                  <a:pt x="964" y="145"/>
                  <a:pt x="964" y="145"/>
                </a:cubicBezTo>
                <a:cubicBezTo>
                  <a:pt x="964" y="143"/>
                  <a:pt x="964" y="143"/>
                  <a:pt x="964" y="143"/>
                </a:cubicBezTo>
                <a:cubicBezTo>
                  <a:pt x="964" y="142"/>
                  <a:pt x="964" y="142"/>
                  <a:pt x="964" y="142"/>
                </a:cubicBezTo>
                <a:cubicBezTo>
                  <a:pt x="962" y="142"/>
                  <a:pt x="962" y="142"/>
                  <a:pt x="962" y="142"/>
                </a:cubicBezTo>
                <a:cubicBezTo>
                  <a:pt x="961" y="141"/>
                  <a:pt x="961" y="141"/>
                  <a:pt x="961" y="141"/>
                </a:cubicBezTo>
                <a:cubicBezTo>
                  <a:pt x="961" y="140"/>
                  <a:pt x="961" y="140"/>
                  <a:pt x="961" y="140"/>
                </a:cubicBezTo>
                <a:cubicBezTo>
                  <a:pt x="962" y="140"/>
                  <a:pt x="962" y="140"/>
                  <a:pt x="962" y="140"/>
                </a:cubicBezTo>
                <a:cubicBezTo>
                  <a:pt x="963" y="141"/>
                  <a:pt x="963" y="141"/>
                  <a:pt x="963" y="141"/>
                </a:cubicBezTo>
                <a:cubicBezTo>
                  <a:pt x="964" y="142"/>
                  <a:pt x="964" y="142"/>
                  <a:pt x="964" y="142"/>
                </a:cubicBezTo>
                <a:cubicBezTo>
                  <a:pt x="965" y="141"/>
                  <a:pt x="965" y="141"/>
                  <a:pt x="965" y="141"/>
                </a:cubicBezTo>
                <a:cubicBezTo>
                  <a:pt x="967" y="141"/>
                  <a:pt x="967" y="141"/>
                  <a:pt x="967" y="141"/>
                </a:cubicBezTo>
                <a:cubicBezTo>
                  <a:pt x="967" y="141"/>
                  <a:pt x="967" y="141"/>
                  <a:pt x="967" y="141"/>
                </a:cubicBezTo>
                <a:cubicBezTo>
                  <a:pt x="967" y="140"/>
                  <a:pt x="967" y="140"/>
                  <a:pt x="967" y="140"/>
                </a:cubicBezTo>
                <a:cubicBezTo>
                  <a:pt x="966" y="139"/>
                  <a:pt x="966" y="139"/>
                  <a:pt x="966" y="139"/>
                </a:cubicBezTo>
                <a:cubicBezTo>
                  <a:pt x="966" y="139"/>
                  <a:pt x="966" y="139"/>
                  <a:pt x="966" y="139"/>
                </a:cubicBezTo>
                <a:cubicBezTo>
                  <a:pt x="965" y="137"/>
                  <a:pt x="965" y="137"/>
                  <a:pt x="965" y="137"/>
                </a:cubicBezTo>
                <a:cubicBezTo>
                  <a:pt x="963" y="138"/>
                  <a:pt x="963" y="138"/>
                  <a:pt x="963" y="138"/>
                </a:cubicBezTo>
                <a:cubicBezTo>
                  <a:pt x="962" y="138"/>
                  <a:pt x="962" y="138"/>
                  <a:pt x="962" y="138"/>
                </a:cubicBezTo>
                <a:cubicBezTo>
                  <a:pt x="959" y="138"/>
                  <a:pt x="959" y="138"/>
                  <a:pt x="959" y="138"/>
                </a:cubicBezTo>
                <a:cubicBezTo>
                  <a:pt x="959" y="139"/>
                  <a:pt x="959" y="139"/>
                  <a:pt x="959" y="139"/>
                </a:cubicBezTo>
                <a:cubicBezTo>
                  <a:pt x="958" y="139"/>
                  <a:pt x="958" y="139"/>
                  <a:pt x="958" y="139"/>
                </a:cubicBezTo>
                <a:cubicBezTo>
                  <a:pt x="957" y="138"/>
                  <a:pt x="957" y="138"/>
                  <a:pt x="957" y="138"/>
                </a:cubicBezTo>
                <a:cubicBezTo>
                  <a:pt x="959" y="137"/>
                  <a:pt x="959" y="137"/>
                  <a:pt x="959" y="137"/>
                </a:cubicBezTo>
                <a:cubicBezTo>
                  <a:pt x="961" y="137"/>
                  <a:pt x="961" y="137"/>
                  <a:pt x="961" y="137"/>
                </a:cubicBezTo>
                <a:cubicBezTo>
                  <a:pt x="962" y="137"/>
                  <a:pt x="962" y="137"/>
                  <a:pt x="962" y="137"/>
                </a:cubicBezTo>
                <a:cubicBezTo>
                  <a:pt x="965" y="136"/>
                  <a:pt x="965" y="136"/>
                  <a:pt x="965" y="136"/>
                </a:cubicBezTo>
                <a:cubicBezTo>
                  <a:pt x="965" y="136"/>
                  <a:pt x="965" y="136"/>
                  <a:pt x="965" y="136"/>
                </a:cubicBezTo>
                <a:cubicBezTo>
                  <a:pt x="963" y="135"/>
                  <a:pt x="963" y="135"/>
                  <a:pt x="963" y="135"/>
                </a:cubicBezTo>
                <a:cubicBezTo>
                  <a:pt x="962" y="135"/>
                  <a:pt x="962" y="135"/>
                  <a:pt x="962" y="135"/>
                </a:cubicBezTo>
                <a:cubicBezTo>
                  <a:pt x="961" y="134"/>
                  <a:pt x="961" y="134"/>
                  <a:pt x="961" y="134"/>
                </a:cubicBezTo>
                <a:cubicBezTo>
                  <a:pt x="962" y="134"/>
                  <a:pt x="962" y="134"/>
                  <a:pt x="962" y="134"/>
                </a:cubicBezTo>
                <a:cubicBezTo>
                  <a:pt x="964" y="134"/>
                  <a:pt x="964" y="134"/>
                  <a:pt x="964" y="134"/>
                </a:cubicBezTo>
                <a:cubicBezTo>
                  <a:pt x="965" y="134"/>
                  <a:pt x="965" y="134"/>
                  <a:pt x="965" y="134"/>
                </a:cubicBezTo>
                <a:cubicBezTo>
                  <a:pt x="966" y="134"/>
                  <a:pt x="966" y="134"/>
                  <a:pt x="966" y="134"/>
                </a:cubicBezTo>
                <a:cubicBezTo>
                  <a:pt x="969" y="137"/>
                  <a:pt x="969" y="137"/>
                  <a:pt x="969" y="137"/>
                </a:cubicBezTo>
                <a:cubicBezTo>
                  <a:pt x="970" y="137"/>
                  <a:pt x="970" y="137"/>
                  <a:pt x="970" y="137"/>
                </a:cubicBezTo>
                <a:cubicBezTo>
                  <a:pt x="971" y="137"/>
                  <a:pt x="971" y="137"/>
                  <a:pt x="971" y="137"/>
                </a:cubicBezTo>
                <a:cubicBezTo>
                  <a:pt x="972" y="138"/>
                  <a:pt x="972" y="138"/>
                  <a:pt x="972" y="138"/>
                </a:cubicBezTo>
                <a:cubicBezTo>
                  <a:pt x="973" y="138"/>
                  <a:pt x="973" y="138"/>
                  <a:pt x="973" y="138"/>
                </a:cubicBezTo>
                <a:cubicBezTo>
                  <a:pt x="974" y="137"/>
                  <a:pt x="974" y="137"/>
                  <a:pt x="974" y="137"/>
                </a:cubicBezTo>
                <a:cubicBezTo>
                  <a:pt x="974" y="137"/>
                  <a:pt x="974" y="137"/>
                  <a:pt x="974" y="137"/>
                </a:cubicBezTo>
                <a:cubicBezTo>
                  <a:pt x="975" y="139"/>
                  <a:pt x="975" y="139"/>
                  <a:pt x="975" y="139"/>
                </a:cubicBezTo>
                <a:cubicBezTo>
                  <a:pt x="977" y="139"/>
                  <a:pt x="977" y="139"/>
                  <a:pt x="977" y="139"/>
                </a:cubicBezTo>
                <a:cubicBezTo>
                  <a:pt x="977" y="138"/>
                  <a:pt x="977" y="138"/>
                  <a:pt x="977" y="138"/>
                </a:cubicBezTo>
                <a:cubicBezTo>
                  <a:pt x="977" y="136"/>
                  <a:pt x="977" y="136"/>
                  <a:pt x="977" y="136"/>
                </a:cubicBezTo>
                <a:cubicBezTo>
                  <a:pt x="976" y="134"/>
                  <a:pt x="976" y="134"/>
                  <a:pt x="976" y="134"/>
                </a:cubicBezTo>
                <a:cubicBezTo>
                  <a:pt x="976" y="133"/>
                  <a:pt x="976" y="133"/>
                  <a:pt x="976" y="133"/>
                </a:cubicBezTo>
                <a:cubicBezTo>
                  <a:pt x="974" y="132"/>
                  <a:pt x="974" y="132"/>
                  <a:pt x="974" y="132"/>
                </a:cubicBezTo>
                <a:cubicBezTo>
                  <a:pt x="972" y="131"/>
                  <a:pt x="972" y="131"/>
                  <a:pt x="972" y="131"/>
                </a:cubicBezTo>
                <a:cubicBezTo>
                  <a:pt x="971" y="130"/>
                  <a:pt x="971" y="130"/>
                  <a:pt x="971" y="130"/>
                </a:cubicBezTo>
                <a:cubicBezTo>
                  <a:pt x="970" y="131"/>
                  <a:pt x="970" y="131"/>
                  <a:pt x="970" y="131"/>
                </a:cubicBezTo>
                <a:cubicBezTo>
                  <a:pt x="969" y="131"/>
                  <a:pt x="969" y="131"/>
                  <a:pt x="969" y="131"/>
                </a:cubicBezTo>
                <a:cubicBezTo>
                  <a:pt x="968" y="131"/>
                  <a:pt x="968" y="131"/>
                  <a:pt x="968" y="131"/>
                </a:cubicBezTo>
                <a:cubicBezTo>
                  <a:pt x="965" y="128"/>
                  <a:pt x="965" y="128"/>
                  <a:pt x="965" y="128"/>
                </a:cubicBezTo>
                <a:cubicBezTo>
                  <a:pt x="963" y="127"/>
                  <a:pt x="963" y="127"/>
                  <a:pt x="963" y="127"/>
                </a:cubicBezTo>
                <a:cubicBezTo>
                  <a:pt x="960" y="128"/>
                  <a:pt x="960" y="128"/>
                  <a:pt x="960" y="128"/>
                </a:cubicBezTo>
                <a:cubicBezTo>
                  <a:pt x="959" y="127"/>
                  <a:pt x="959" y="127"/>
                  <a:pt x="959" y="127"/>
                </a:cubicBezTo>
                <a:cubicBezTo>
                  <a:pt x="962" y="127"/>
                  <a:pt x="962" y="127"/>
                  <a:pt x="962" y="127"/>
                </a:cubicBezTo>
                <a:cubicBezTo>
                  <a:pt x="963" y="126"/>
                  <a:pt x="963" y="126"/>
                  <a:pt x="963" y="126"/>
                </a:cubicBezTo>
                <a:cubicBezTo>
                  <a:pt x="964" y="126"/>
                  <a:pt x="964" y="126"/>
                  <a:pt x="964" y="126"/>
                </a:cubicBezTo>
                <a:cubicBezTo>
                  <a:pt x="965" y="126"/>
                  <a:pt x="965" y="126"/>
                  <a:pt x="965" y="126"/>
                </a:cubicBezTo>
                <a:cubicBezTo>
                  <a:pt x="966" y="126"/>
                  <a:pt x="966" y="126"/>
                  <a:pt x="966" y="126"/>
                </a:cubicBezTo>
                <a:cubicBezTo>
                  <a:pt x="968" y="125"/>
                  <a:pt x="968" y="125"/>
                  <a:pt x="968" y="125"/>
                </a:cubicBezTo>
                <a:cubicBezTo>
                  <a:pt x="969" y="124"/>
                  <a:pt x="969" y="124"/>
                  <a:pt x="969" y="124"/>
                </a:cubicBezTo>
                <a:cubicBezTo>
                  <a:pt x="972" y="125"/>
                  <a:pt x="972" y="125"/>
                  <a:pt x="972" y="125"/>
                </a:cubicBezTo>
                <a:cubicBezTo>
                  <a:pt x="973" y="126"/>
                  <a:pt x="973" y="126"/>
                  <a:pt x="973" y="126"/>
                </a:cubicBezTo>
                <a:cubicBezTo>
                  <a:pt x="976" y="126"/>
                  <a:pt x="976" y="126"/>
                  <a:pt x="976" y="126"/>
                </a:cubicBezTo>
                <a:cubicBezTo>
                  <a:pt x="976" y="124"/>
                  <a:pt x="976" y="124"/>
                  <a:pt x="976" y="124"/>
                </a:cubicBezTo>
                <a:cubicBezTo>
                  <a:pt x="977" y="123"/>
                  <a:pt x="977" y="123"/>
                  <a:pt x="977" y="123"/>
                </a:cubicBezTo>
                <a:cubicBezTo>
                  <a:pt x="976" y="121"/>
                  <a:pt x="976" y="121"/>
                  <a:pt x="976" y="121"/>
                </a:cubicBezTo>
                <a:cubicBezTo>
                  <a:pt x="975" y="119"/>
                  <a:pt x="975" y="119"/>
                  <a:pt x="975" y="119"/>
                </a:cubicBezTo>
                <a:cubicBezTo>
                  <a:pt x="973" y="115"/>
                  <a:pt x="973" y="115"/>
                  <a:pt x="973" y="115"/>
                </a:cubicBezTo>
                <a:cubicBezTo>
                  <a:pt x="973" y="113"/>
                  <a:pt x="973" y="113"/>
                  <a:pt x="973" y="113"/>
                </a:cubicBezTo>
                <a:cubicBezTo>
                  <a:pt x="972" y="113"/>
                  <a:pt x="972" y="113"/>
                  <a:pt x="972" y="113"/>
                </a:cubicBezTo>
                <a:cubicBezTo>
                  <a:pt x="972" y="113"/>
                  <a:pt x="972" y="113"/>
                  <a:pt x="972" y="113"/>
                </a:cubicBezTo>
                <a:cubicBezTo>
                  <a:pt x="970" y="113"/>
                  <a:pt x="970" y="113"/>
                  <a:pt x="970" y="113"/>
                </a:cubicBezTo>
                <a:cubicBezTo>
                  <a:pt x="970" y="114"/>
                  <a:pt x="970" y="114"/>
                  <a:pt x="970" y="114"/>
                </a:cubicBezTo>
                <a:cubicBezTo>
                  <a:pt x="969" y="116"/>
                  <a:pt x="969" y="116"/>
                  <a:pt x="969" y="116"/>
                </a:cubicBezTo>
                <a:cubicBezTo>
                  <a:pt x="970" y="116"/>
                  <a:pt x="970" y="116"/>
                  <a:pt x="970" y="116"/>
                </a:cubicBezTo>
                <a:cubicBezTo>
                  <a:pt x="970" y="117"/>
                  <a:pt x="970" y="117"/>
                  <a:pt x="970" y="117"/>
                </a:cubicBezTo>
                <a:cubicBezTo>
                  <a:pt x="969" y="118"/>
                  <a:pt x="969" y="118"/>
                  <a:pt x="969" y="118"/>
                </a:cubicBezTo>
                <a:cubicBezTo>
                  <a:pt x="967" y="119"/>
                  <a:pt x="967" y="119"/>
                  <a:pt x="967" y="119"/>
                </a:cubicBezTo>
                <a:cubicBezTo>
                  <a:pt x="966" y="120"/>
                  <a:pt x="966" y="120"/>
                  <a:pt x="966" y="120"/>
                </a:cubicBezTo>
                <a:cubicBezTo>
                  <a:pt x="964" y="120"/>
                  <a:pt x="964" y="120"/>
                  <a:pt x="964" y="120"/>
                </a:cubicBezTo>
                <a:cubicBezTo>
                  <a:pt x="963" y="120"/>
                  <a:pt x="963" y="120"/>
                  <a:pt x="963" y="120"/>
                </a:cubicBezTo>
                <a:cubicBezTo>
                  <a:pt x="961" y="120"/>
                  <a:pt x="961" y="120"/>
                  <a:pt x="961" y="120"/>
                </a:cubicBezTo>
                <a:cubicBezTo>
                  <a:pt x="960" y="122"/>
                  <a:pt x="960" y="122"/>
                  <a:pt x="960" y="122"/>
                </a:cubicBezTo>
                <a:cubicBezTo>
                  <a:pt x="958" y="124"/>
                  <a:pt x="958" y="124"/>
                  <a:pt x="958" y="124"/>
                </a:cubicBezTo>
                <a:cubicBezTo>
                  <a:pt x="957" y="123"/>
                  <a:pt x="957" y="123"/>
                  <a:pt x="957" y="123"/>
                </a:cubicBezTo>
                <a:cubicBezTo>
                  <a:pt x="955" y="123"/>
                  <a:pt x="955" y="123"/>
                  <a:pt x="955" y="123"/>
                </a:cubicBezTo>
                <a:cubicBezTo>
                  <a:pt x="954" y="123"/>
                  <a:pt x="954" y="123"/>
                  <a:pt x="954" y="123"/>
                </a:cubicBezTo>
                <a:cubicBezTo>
                  <a:pt x="953" y="124"/>
                  <a:pt x="953" y="124"/>
                  <a:pt x="953" y="124"/>
                </a:cubicBezTo>
                <a:cubicBezTo>
                  <a:pt x="954" y="122"/>
                  <a:pt x="954" y="122"/>
                  <a:pt x="954" y="122"/>
                </a:cubicBezTo>
                <a:cubicBezTo>
                  <a:pt x="955" y="121"/>
                  <a:pt x="955" y="121"/>
                  <a:pt x="955" y="121"/>
                </a:cubicBezTo>
                <a:cubicBezTo>
                  <a:pt x="957" y="122"/>
                  <a:pt x="957" y="122"/>
                  <a:pt x="957" y="122"/>
                </a:cubicBezTo>
                <a:cubicBezTo>
                  <a:pt x="958" y="122"/>
                  <a:pt x="958" y="122"/>
                  <a:pt x="958" y="122"/>
                </a:cubicBezTo>
                <a:cubicBezTo>
                  <a:pt x="960" y="120"/>
                  <a:pt x="960" y="120"/>
                  <a:pt x="960" y="120"/>
                </a:cubicBezTo>
                <a:cubicBezTo>
                  <a:pt x="961" y="119"/>
                  <a:pt x="961" y="119"/>
                  <a:pt x="961" y="119"/>
                </a:cubicBezTo>
                <a:cubicBezTo>
                  <a:pt x="962" y="119"/>
                  <a:pt x="962" y="119"/>
                  <a:pt x="962" y="119"/>
                </a:cubicBezTo>
                <a:cubicBezTo>
                  <a:pt x="964" y="118"/>
                  <a:pt x="964" y="118"/>
                  <a:pt x="964" y="118"/>
                </a:cubicBezTo>
                <a:cubicBezTo>
                  <a:pt x="965" y="117"/>
                  <a:pt x="965" y="117"/>
                  <a:pt x="965" y="117"/>
                </a:cubicBezTo>
                <a:cubicBezTo>
                  <a:pt x="966" y="115"/>
                  <a:pt x="966" y="115"/>
                  <a:pt x="966" y="115"/>
                </a:cubicBezTo>
                <a:cubicBezTo>
                  <a:pt x="965" y="114"/>
                  <a:pt x="965" y="114"/>
                  <a:pt x="965" y="114"/>
                </a:cubicBezTo>
                <a:cubicBezTo>
                  <a:pt x="964" y="114"/>
                  <a:pt x="964" y="114"/>
                  <a:pt x="964" y="114"/>
                </a:cubicBezTo>
                <a:cubicBezTo>
                  <a:pt x="963" y="115"/>
                  <a:pt x="963" y="115"/>
                  <a:pt x="963" y="115"/>
                </a:cubicBezTo>
                <a:cubicBezTo>
                  <a:pt x="961" y="114"/>
                  <a:pt x="961" y="114"/>
                  <a:pt x="961" y="114"/>
                </a:cubicBezTo>
                <a:cubicBezTo>
                  <a:pt x="959" y="115"/>
                  <a:pt x="959" y="115"/>
                  <a:pt x="959" y="115"/>
                </a:cubicBezTo>
                <a:cubicBezTo>
                  <a:pt x="956" y="117"/>
                  <a:pt x="956" y="117"/>
                  <a:pt x="956" y="117"/>
                </a:cubicBezTo>
                <a:cubicBezTo>
                  <a:pt x="954" y="119"/>
                  <a:pt x="954" y="119"/>
                  <a:pt x="954" y="119"/>
                </a:cubicBezTo>
                <a:cubicBezTo>
                  <a:pt x="951" y="120"/>
                  <a:pt x="951" y="120"/>
                  <a:pt x="951" y="120"/>
                </a:cubicBezTo>
                <a:cubicBezTo>
                  <a:pt x="952" y="119"/>
                  <a:pt x="952" y="119"/>
                  <a:pt x="952" y="119"/>
                </a:cubicBezTo>
                <a:cubicBezTo>
                  <a:pt x="954" y="118"/>
                  <a:pt x="954" y="118"/>
                  <a:pt x="954" y="118"/>
                </a:cubicBezTo>
                <a:cubicBezTo>
                  <a:pt x="955" y="117"/>
                  <a:pt x="955" y="117"/>
                  <a:pt x="955" y="117"/>
                </a:cubicBezTo>
                <a:cubicBezTo>
                  <a:pt x="954" y="116"/>
                  <a:pt x="954" y="116"/>
                  <a:pt x="954" y="116"/>
                </a:cubicBezTo>
                <a:cubicBezTo>
                  <a:pt x="952" y="117"/>
                  <a:pt x="952" y="117"/>
                  <a:pt x="952" y="117"/>
                </a:cubicBezTo>
                <a:cubicBezTo>
                  <a:pt x="955" y="115"/>
                  <a:pt x="955" y="115"/>
                  <a:pt x="955" y="115"/>
                </a:cubicBezTo>
                <a:cubicBezTo>
                  <a:pt x="956" y="115"/>
                  <a:pt x="956" y="115"/>
                  <a:pt x="956" y="115"/>
                </a:cubicBezTo>
                <a:cubicBezTo>
                  <a:pt x="959" y="113"/>
                  <a:pt x="959" y="113"/>
                  <a:pt x="959" y="113"/>
                </a:cubicBezTo>
                <a:cubicBezTo>
                  <a:pt x="961" y="113"/>
                  <a:pt x="961" y="113"/>
                  <a:pt x="961" y="113"/>
                </a:cubicBezTo>
                <a:cubicBezTo>
                  <a:pt x="963" y="113"/>
                  <a:pt x="963" y="113"/>
                  <a:pt x="963" y="113"/>
                </a:cubicBezTo>
                <a:cubicBezTo>
                  <a:pt x="966" y="112"/>
                  <a:pt x="966" y="112"/>
                  <a:pt x="966" y="112"/>
                </a:cubicBezTo>
                <a:cubicBezTo>
                  <a:pt x="967" y="111"/>
                  <a:pt x="967" y="111"/>
                  <a:pt x="967" y="111"/>
                </a:cubicBezTo>
                <a:cubicBezTo>
                  <a:pt x="968" y="110"/>
                  <a:pt x="968" y="110"/>
                  <a:pt x="968" y="110"/>
                </a:cubicBezTo>
                <a:cubicBezTo>
                  <a:pt x="968" y="109"/>
                  <a:pt x="968" y="109"/>
                  <a:pt x="968" y="109"/>
                </a:cubicBezTo>
                <a:cubicBezTo>
                  <a:pt x="969" y="109"/>
                  <a:pt x="969" y="109"/>
                  <a:pt x="969" y="109"/>
                </a:cubicBezTo>
                <a:cubicBezTo>
                  <a:pt x="969" y="111"/>
                  <a:pt x="969" y="111"/>
                  <a:pt x="969" y="111"/>
                </a:cubicBezTo>
                <a:cubicBezTo>
                  <a:pt x="970" y="111"/>
                  <a:pt x="970" y="111"/>
                  <a:pt x="970" y="111"/>
                </a:cubicBezTo>
                <a:cubicBezTo>
                  <a:pt x="972" y="109"/>
                  <a:pt x="972" y="109"/>
                  <a:pt x="972" y="109"/>
                </a:cubicBezTo>
                <a:cubicBezTo>
                  <a:pt x="972" y="108"/>
                  <a:pt x="972" y="108"/>
                  <a:pt x="972" y="108"/>
                </a:cubicBezTo>
                <a:cubicBezTo>
                  <a:pt x="972" y="106"/>
                  <a:pt x="972" y="106"/>
                  <a:pt x="972" y="106"/>
                </a:cubicBezTo>
                <a:cubicBezTo>
                  <a:pt x="970" y="106"/>
                  <a:pt x="970" y="106"/>
                  <a:pt x="970" y="106"/>
                </a:cubicBezTo>
                <a:cubicBezTo>
                  <a:pt x="969" y="104"/>
                  <a:pt x="969" y="104"/>
                  <a:pt x="969" y="104"/>
                </a:cubicBezTo>
                <a:cubicBezTo>
                  <a:pt x="967" y="102"/>
                  <a:pt x="967" y="102"/>
                  <a:pt x="967" y="102"/>
                </a:cubicBezTo>
                <a:cubicBezTo>
                  <a:pt x="966" y="100"/>
                  <a:pt x="966" y="100"/>
                  <a:pt x="966" y="100"/>
                </a:cubicBezTo>
                <a:cubicBezTo>
                  <a:pt x="965" y="100"/>
                  <a:pt x="965" y="100"/>
                  <a:pt x="965" y="100"/>
                </a:cubicBezTo>
                <a:cubicBezTo>
                  <a:pt x="963" y="100"/>
                  <a:pt x="963" y="100"/>
                  <a:pt x="963" y="100"/>
                </a:cubicBezTo>
                <a:cubicBezTo>
                  <a:pt x="963" y="101"/>
                  <a:pt x="963" y="101"/>
                  <a:pt x="963" y="101"/>
                </a:cubicBezTo>
                <a:cubicBezTo>
                  <a:pt x="961" y="102"/>
                  <a:pt x="961" y="102"/>
                  <a:pt x="961" y="102"/>
                </a:cubicBezTo>
                <a:cubicBezTo>
                  <a:pt x="959" y="103"/>
                  <a:pt x="959" y="103"/>
                  <a:pt x="959" y="103"/>
                </a:cubicBezTo>
                <a:cubicBezTo>
                  <a:pt x="957" y="104"/>
                  <a:pt x="957" y="104"/>
                  <a:pt x="957" y="104"/>
                </a:cubicBezTo>
                <a:cubicBezTo>
                  <a:pt x="956" y="105"/>
                  <a:pt x="956" y="105"/>
                  <a:pt x="956" y="105"/>
                </a:cubicBezTo>
                <a:cubicBezTo>
                  <a:pt x="955" y="105"/>
                  <a:pt x="955" y="105"/>
                  <a:pt x="955" y="105"/>
                </a:cubicBezTo>
                <a:cubicBezTo>
                  <a:pt x="956" y="103"/>
                  <a:pt x="956" y="103"/>
                  <a:pt x="956" y="103"/>
                </a:cubicBezTo>
                <a:cubicBezTo>
                  <a:pt x="957" y="102"/>
                  <a:pt x="957" y="102"/>
                  <a:pt x="957" y="102"/>
                </a:cubicBezTo>
                <a:cubicBezTo>
                  <a:pt x="959" y="102"/>
                  <a:pt x="959" y="102"/>
                  <a:pt x="959" y="102"/>
                </a:cubicBezTo>
                <a:cubicBezTo>
                  <a:pt x="961" y="100"/>
                  <a:pt x="961" y="100"/>
                  <a:pt x="961" y="100"/>
                </a:cubicBezTo>
                <a:cubicBezTo>
                  <a:pt x="962" y="99"/>
                  <a:pt x="962" y="99"/>
                  <a:pt x="962" y="99"/>
                </a:cubicBezTo>
                <a:cubicBezTo>
                  <a:pt x="961" y="98"/>
                  <a:pt x="961" y="98"/>
                  <a:pt x="961" y="98"/>
                </a:cubicBezTo>
                <a:cubicBezTo>
                  <a:pt x="960" y="98"/>
                  <a:pt x="960" y="98"/>
                  <a:pt x="960" y="98"/>
                </a:cubicBezTo>
                <a:cubicBezTo>
                  <a:pt x="958" y="99"/>
                  <a:pt x="958" y="99"/>
                  <a:pt x="958" y="99"/>
                </a:cubicBezTo>
                <a:cubicBezTo>
                  <a:pt x="955" y="101"/>
                  <a:pt x="955" y="101"/>
                  <a:pt x="955" y="101"/>
                </a:cubicBezTo>
                <a:cubicBezTo>
                  <a:pt x="954" y="101"/>
                  <a:pt x="954" y="101"/>
                  <a:pt x="954" y="101"/>
                </a:cubicBezTo>
                <a:cubicBezTo>
                  <a:pt x="953" y="102"/>
                  <a:pt x="953" y="102"/>
                  <a:pt x="953" y="102"/>
                </a:cubicBezTo>
                <a:cubicBezTo>
                  <a:pt x="952" y="104"/>
                  <a:pt x="952" y="104"/>
                  <a:pt x="952" y="104"/>
                </a:cubicBezTo>
                <a:cubicBezTo>
                  <a:pt x="951" y="107"/>
                  <a:pt x="951" y="107"/>
                  <a:pt x="951" y="107"/>
                </a:cubicBezTo>
                <a:cubicBezTo>
                  <a:pt x="948" y="111"/>
                  <a:pt x="948" y="111"/>
                  <a:pt x="948" y="111"/>
                </a:cubicBezTo>
                <a:cubicBezTo>
                  <a:pt x="945" y="112"/>
                  <a:pt x="945" y="112"/>
                  <a:pt x="945" y="112"/>
                </a:cubicBezTo>
                <a:cubicBezTo>
                  <a:pt x="944" y="112"/>
                  <a:pt x="944" y="112"/>
                  <a:pt x="944" y="112"/>
                </a:cubicBezTo>
                <a:cubicBezTo>
                  <a:pt x="946" y="110"/>
                  <a:pt x="946" y="110"/>
                  <a:pt x="946" y="110"/>
                </a:cubicBezTo>
                <a:cubicBezTo>
                  <a:pt x="949" y="108"/>
                  <a:pt x="949" y="108"/>
                  <a:pt x="949" y="108"/>
                </a:cubicBezTo>
                <a:cubicBezTo>
                  <a:pt x="950" y="106"/>
                  <a:pt x="950" y="106"/>
                  <a:pt x="950" y="106"/>
                </a:cubicBezTo>
                <a:cubicBezTo>
                  <a:pt x="951" y="105"/>
                  <a:pt x="951" y="105"/>
                  <a:pt x="951" y="105"/>
                </a:cubicBezTo>
                <a:cubicBezTo>
                  <a:pt x="950" y="104"/>
                  <a:pt x="950" y="104"/>
                  <a:pt x="950" y="104"/>
                </a:cubicBezTo>
                <a:cubicBezTo>
                  <a:pt x="950" y="104"/>
                  <a:pt x="950" y="104"/>
                  <a:pt x="950" y="104"/>
                </a:cubicBezTo>
                <a:cubicBezTo>
                  <a:pt x="949" y="103"/>
                  <a:pt x="949" y="103"/>
                  <a:pt x="949" y="103"/>
                </a:cubicBezTo>
                <a:cubicBezTo>
                  <a:pt x="948" y="104"/>
                  <a:pt x="948" y="104"/>
                  <a:pt x="948" y="104"/>
                </a:cubicBezTo>
                <a:cubicBezTo>
                  <a:pt x="947" y="106"/>
                  <a:pt x="947" y="106"/>
                  <a:pt x="947" y="106"/>
                </a:cubicBezTo>
                <a:cubicBezTo>
                  <a:pt x="944" y="109"/>
                  <a:pt x="944" y="109"/>
                  <a:pt x="944" y="109"/>
                </a:cubicBezTo>
                <a:cubicBezTo>
                  <a:pt x="943" y="109"/>
                  <a:pt x="943" y="109"/>
                  <a:pt x="943" y="109"/>
                </a:cubicBezTo>
                <a:cubicBezTo>
                  <a:pt x="944" y="108"/>
                  <a:pt x="944" y="108"/>
                  <a:pt x="944" y="108"/>
                </a:cubicBezTo>
                <a:cubicBezTo>
                  <a:pt x="944" y="106"/>
                  <a:pt x="944" y="106"/>
                  <a:pt x="944" y="106"/>
                </a:cubicBezTo>
                <a:cubicBezTo>
                  <a:pt x="946" y="105"/>
                  <a:pt x="946" y="105"/>
                  <a:pt x="946" y="105"/>
                </a:cubicBezTo>
                <a:cubicBezTo>
                  <a:pt x="946" y="103"/>
                  <a:pt x="946" y="103"/>
                  <a:pt x="946" y="103"/>
                </a:cubicBezTo>
                <a:cubicBezTo>
                  <a:pt x="947" y="102"/>
                  <a:pt x="947" y="102"/>
                  <a:pt x="947" y="102"/>
                </a:cubicBezTo>
                <a:cubicBezTo>
                  <a:pt x="948" y="102"/>
                  <a:pt x="948" y="102"/>
                  <a:pt x="948" y="102"/>
                </a:cubicBezTo>
                <a:cubicBezTo>
                  <a:pt x="950" y="102"/>
                  <a:pt x="950" y="102"/>
                  <a:pt x="950" y="102"/>
                </a:cubicBezTo>
                <a:cubicBezTo>
                  <a:pt x="951" y="102"/>
                  <a:pt x="951" y="102"/>
                  <a:pt x="951" y="102"/>
                </a:cubicBezTo>
                <a:cubicBezTo>
                  <a:pt x="952" y="102"/>
                  <a:pt x="952" y="102"/>
                  <a:pt x="952" y="102"/>
                </a:cubicBezTo>
                <a:cubicBezTo>
                  <a:pt x="953" y="100"/>
                  <a:pt x="953" y="100"/>
                  <a:pt x="953" y="100"/>
                </a:cubicBezTo>
                <a:cubicBezTo>
                  <a:pt x="955" y="100"/>
                  <a:pt x="955" y="100"/>
                  <a:pt x="955" y="100"/>
                </a:cubicBezTo>
                <a:cubicBezTo>
                  <a:pt x="957" y="97"/>
                  <a:pt x="957" y="97"/>
                  <a:pt x="957" y="97"/>
                </a:cubicBezTo>
                <a:cubicBezTo>
                  <a:pt x="958" y="95"/>
                  <a:pt x="958" y="95"/>
                  <a:pt x="958" y="95"/>
                </a:cubicBezTo>
                <a:cubicBezTo>
                  <a:pt x="957" y="94"/>
                  <a:pt x="957" y="94"/>
                  <a:pt x="957" y="94"/>
                </a:cubicBezTo>
                <a:cubicBezTo>
                  <a:pt x="958" y="93"/>
                  <a:pt x="958" y="93"/>
                  <a:pt x="958" y="93"/>
                </a:cubicBezTo>
                <a:cubicBezTo>
                  <a:pt x="957" y="92"/>
                  <a:pt x="957" y="92"/>
                  <a:pt x="957" y="92"/>
                </a:cubicBezTo>
                <a:cubicBezTo>
                  <a:pt x="954" y="93"/>
                  <a:pt x="954" y="93"/>
                  <a:pt x="954" y="93"/>
                </a:cubicBezTo>
                <a:cubicBezTo>
                  <a:pt x="953" y="95"/>
                  <a:pt x="953" y="95"/>
                  <a:pt x="953" y="95"/>
                </a:cubicBezTo>
                <a:cubicBezTo>
                  <a:pt x="953" y="97"/>
                  <a:pt x="953" y="97"/>
                  <a:pt x="953" y="97"/>
                </a:cubicBezTo>
                <a:cubicBezTo>
                  <a:pt x="953" y="99"/>
                  <a:pt x="953" y="99"/>
                  <a:pt x="953" y="99"/>
                </a:cubicBezTo>
                <a:cubicBezTo>
                  <a:pt x="952" y="99"/>
                  <a:pt x="952" y="99"/>
                  <a:pt x="952" y="99"/>
                </a:cubicBezTo>
                <a:cubicBezTo>
                  <a:pt x="952" y="99"/>
                  <a:pt x="952" y="99"/>
                  <a:pt x="952" y="99"/>
                </a:cubicBezTo>
                <a:cubicBezTo>
                  <a:pt x="952" y="98"/>
                  <a:pt x="952" y="98"/>
                  <a:pt x="952" y="98"/>
                </a:cubicBezTo>
                <a:cubicBezTo>
                  <a:pt x="951" y="97"/>
                  <a:pt x="951" y="97"/>
                  <a:pt x="951" y="97"/>
                </a:cubicBezTo>
                <a:cubicBezTo>
                  <a:pt x="949" y="97"/>
                  <a:pt x="949" y="97"/>
                  <a:pt x="949" y="97"/>
                </a:cubicBezTo>
                <a:cubicBezTo>
                  <a:pt x="947" y="98"/>
                  <a:pt x="947" y="98"/>
                  <a:pt x="947" y="98"/>
                </a:cubicBezTo>
                <a:cubicBezTo>
                  <a:pt x="946" y="98"/>
                  <a:pt x="946" y="98"/>
                  <a:pt x="946" y="98"/>
                </a:cubicBezTo>
                <a:cubicBezTo>
                  <a:pt x="944" y="98"/>
                  <a:pt x="944" y="98"/>
                  <a:pt x="944" y="98"/>
                </a:cubicBezTo>
                <a:cubicBezTo>
                  <a:pt x="942" y="99"/>
                  <a:pt x="942" y="99"/>
                  <a:pt x="942" y="99"/>
                </a:cubicBezTo>
                <a:cubicBezTo>
                  <a:pt x="940" y="99"/>
                  <a:pt x="940" y="99"/>
                  <a:pt x="940" y="99"/>
                </a:cubicBezTo>
                <a:cubicBezTo>
                  <a:pt x="941" y="98"/>
                  <a:pt x="941" y="98"/>
                  <a:pt x="941" y="98"/>
                </a:cubicBezTo>
                <a:cubicBezTo>
                  <a:pt x="943" y="97"/>
                  <a:pt x="943" y="97"/>
                  <a:pt x="943" y="97"/>
                </a:cubicBezTo>
                <a:cubicBezTo>
                  <a:pt x="944" y="96"/>
                  <a:pt x="944" y="96"/>
                  <a:pt x="944" y="96"/>
                </a:cubicBezTo>
                <a:cubicBezTo>
                  <a:pt x="944" y="95"/>
                  <a:pt x="944" y="95"/>
                  <a:pt x="944" y="95"/>
                </a:cubicBezTo>
                <a:cubicBezTo>
                  <a:pt x="943" y="95"/>
                  <a:pt x="943" y="95"/>
                  <a:pt x="943" y="95"/>
                </a:cubicBezTo>
                <a:cubicBezTo>
                  <a:pt x="941" y="95"/>
                  <a:pt x="941" y="95"/>
                  <a:pt x="941" y="95"/>
                </a:cubicBezTo>
                <a:cubicBezTo>
                  <a:pt x="942" y="94"/>
                  <a:pt x="942" y="94"/>
                  <a:pt x="942" y="94"/>
                </a:cubicBezTo>
                <a:cubicBezTo>
                  <a:pt x="943" y="94"/>
                  <a:pt x="943" y="94"/>
                  <a:pt x="943" y="94"/>
                </a:cubicBezTo>
                <a:cubicBezTo>
                  <a:pt x="944" y="93"/>
                  <a:pt x="944" y="93"/>
                  <a:pt x="944" y="93"/>
                </a:cubicBezTo>
                <a:cubicBezTo>
                  <a:pt x="945" y="91"/>
                  <a:pt x="945" y="91"/>
                  <a:pt x="945" y="91"/>
                </a:cubicBezTo>
                <a:cubicBezTo>
                  <a:pt x="947" y="90"/>
                  <a:pt x="947" y="90"/>
                  <a:pt x="947" y="90"/>
                </a:cubicBezTo>
                <a:cubicBezTo>
                  <a:pt x="947" y="90"/>
                  <a:pt x="947" y="90"/>
                  <a:pt x="947" y="90"/>
                </a:cubicBezTo>
                <a:cubicBezTo>
                  <a:pt x="948" y="90"/>
                  <a:pt x="948" y="90"/>
                  <a:pt x="948" y="90"/>
                </a:cubicBezTo>
                <a:cubicBezTo>
                  <a:pt x="950" y="91"/>
                  <a:pt x="950" y="91"/>
                  <a:pt x="950" y="91"/>
                </a:cubicBezTo>
                <a:cubicBezTo>
                  <a:pt x="951" y="92"/>
                  <a:pt x="951" y="92"/>
                  <a:pt x="951" y="92"/>
                </a:cubicBezTo>
                <a:cubicBezTo>
                  <a:pt x="953" y="92"/>
                  <a:pt x="953" y="92"/>
                  <a:pt x="953" y="92"/>
                </a:cubicBezTo>
                <a:cubicBezTo>
                  <a:pt x="955" y="90"/>
                  <a:pt x="955" y="90"/>
                  <a:pt x="955" y="90"/>
                </a:cubicBezTo>
                <a:cubicBezTo>
                  <a:pt x="956" y="88"/>
                  <a:pt x="956" y="88"/>
                  <a:pt x="956" y="88"/>
                </a:cubicBezTo>
                <a:cubicBezTo>
                  <a:pt x="956" y="87"/>
                  <a:pt x="956" y="87"/>
                  <a:pt x="956" y="87"/>
                </a:cubicBezTo>
                <a:cubicBezTo>
                  <a:pt x="954" y="85"/>
                  <a:pt x="954" y="85"/>
                  <a:pt x="954" y="85"/>
                </a:cubicBezTo>
                <a:cubicBezTo>
                  <a:pt x="953" y="83"/>
                  <a:pt x="953" y="83"/>
                  <a:pt x="953" y="83"/>
                </a:cubicBezTo>
                <a:cubicBezTo>
                  <a:pt x="953" y="82"/>
                  <a:pt x="953" y="82"/>
                  <a:pt x="953" y="82"/>
                </a:cubicBezTo>
                <a:cubicBezTo>
                  <a:pt x="951" y="80"/>
                  <a:pt x="951" y="80"/>
                  <a:pt x="951" y="80"/>
                </a:cubicBezTo>
                <a:cubicBezTo>
                  <a:pt x="950" y="79"/>
                  <a:pt x="950" y="79"/>
                  <a:pt x="950" y="79"/>
                </a:cubicBezTo>
                <a:cubicBezTo>
                  <a:pt x="948" y="76"/>
                  <a:pt x="948" y="76"/>
                  <a:pt x="948" y="76"/>
                </a:cubicBezTo>
                <a:cubicBezTo>
                  <a:pt x="948" y="76"/>
                  <a:pt x="948" y="76"/>
                  <a:pt x="948" y="76"/>
                </a:cubicBezTo>
                <a:cubicBezTo>
                  <a:pt x="947" y="78"/>
                  <a:pt x="947" y="78"/>
                  <a:pt x="947" y="78"/>
                </a:cubicBezTo>
                <a:cubicBezTo>
                  <a:pt x="946" y="79"/>
                  <a:pt x="946" y="79"/>
                  <a:pt x="946" y="79"/>
                </a:cubicBezTo>
                <a:cubicBezTo>
                  <a:pt x="946" y="79"/>
                  <a:pt x="946" y="79"/>
                  <a:pt x="946" y="79"/>
                </a:cubicBezTo>
                <a:cubicBezTo>
                  <a:pt x="945" y="81"/>
                  <a:pt x="945" y="81"/>
                  <a:pt x="945" y="81"/>
                </a:cubicBezTo>
                <a:cubicBezTo>
                  <a:pt x="945" y="82"/>
                  <a:pt x="945" y="82"/>
                  <a:pt x="945" y="82"/>
                </a:cubicBezTo>
                <a:cubicBezTo>
                  <a:pt x="943" y="83"/>
                  <a:pt x="943" y="83"/>
                  <a:pt x="943" y="83"/>
                </a:cubicBezTo>
                <a:cubicBezTo>
                  <a:pt x="942" y="84"/>
                  <a:pt x="942" y="84"/>
                  <a:pt x="942" y="84"/>
                </a:cubicBezTo>
                <a:cubicBezTo>
                  <a:pt x="942" y="86"/>
                  <a:pt x="942" y="86"/>
                  <a:pt x="942" y="86"/>
                </a:cubicBezTo>
                <a:cubicBezTo>
                  <a:pt x="940" y="87"/>
                  <a:pt x="940" y="87"/>
                  <a:pt x="940" y="87"/>
                </a:cubicBezTo>
                <a:cubicBezTo>
                  <a:pt x="939" y="89"/>
                  <a:pt x="939" y="89"/>
                  <a:pt x="939" y="89"/>
                </a:cubicBezTo>
                <a:cubicBezTo>
                  <a:pt x="939" y="91"/>
                  <a:pt x="939" y="91"/>
                  <a:pt x="939" y="91"/>
                </a:cubicBezTo>
                <a:cubicBezTo>
                  <a:pt x="938" y="92"/>
                  <a:pt x="938" y="92"/>
                  <a:pt x="938" y="92"/>
                </a:cubicBezTo>
                <a:cubicBezTo>
                  <a:pt x="937" y="92"/>
                  <a:pt x="937" y="92"/>
                  <a:pt x="937" y="92"/>
                </a:cubicBezTo>
                <a:cubicBezTo>
                  <a:pt x="938" y="89"/>
                  <a:pt x="938" y="89"/>
                  <a:pt x="938" y="89"/>
                </a:cubicBezTo>
                <a:cubicBezTo>
                  <a:pt x="939" y="87"/>
                  <a:pt x="939" y="87"/>
                  <a:pt x="939" y="87"/>
                </a:cubicBezTo>
                <a:cubicBezTo>
                  <a:pt x="941" y="86"/>
                  <a:pt x="941" y="86"/>
                  <a:pt x="941" y="86"/>
                </a:cubicBezTo>
                <a:cubicBezTo>
                  <a:pt x="941" y="85"/>
                  <a:pt x="941" y="85"/>
                  <a:pt x="941" y="85"/>
                </a:cubicBezTo>
                <a:cubicBezTo>
                  <a:pt x="940" y="85"/>
                  <a:pt x="940" y="85"/>
                  <a:pt x="940" y="85"/>
                </a:cubicBezTo>
                <a:cubicBezTo>
                  <a:pt x="940" y="83"/>
                  <a:pt x="940" y="83"/>
                  <a:pt x="940" y="83"/>
                </a:cubicBezTo>
                <a:cubicBezTo>
                  <a:pt x="938" y="84"/>
                  <a:pt x="938" y="84"/>
                  <a:pt x="938" y="84"/>
                </a:cubicBezTo>
                <a:cubicBezTo>
                  <a:pt x="935" y="87"/>
                  <a:pt x="935" y="87"/>
                  <a:pt x="935" y="87"/>
                </a:cubicBezTo>
                <a:cubicBezTo>
                  <a:pt x="935" y="89"/>
                  <a:pt x="935" y="89"/>
                  <a:pt x="935" y="89"/>
                </a:cubicBezTo>
                <a:cubicBezTo>
                  <a:pt x="933" y="90"/>
                  <a:pt x="933" y="90"/>
                  <a:pt x="933" y="90"/>
                </a:cubicBezTo>
                <a:cubicBezTo>
                  <a:pt x="933" y="89"/>
                  <a:pt x="933" y="89"/>
                  <a:pt x="933" y="89"/>
                </a:cubicBezTo>
                <a:cubicBezTo>
                  <a:pt x="934" y="88"/>
                  <a:pt x="934" y="88"/>
                  <a:pt x="934" y="88"/>
                </a:cubicBezTo>
                <a:cubicBezTo>
                  <a:pt x="935" y="85"/>
                  <a:pt x="935" y="85"/>
                  <a:pt x="935" y="85"/>
                </a:cubicBezTo>
                <a:cubicBezTo>
                  <a:pt x="936" y="84"/>
                  <a:pt x="936" y="84"/>
                  <a:pt x="936" y="84"/>
                </a:cubicBezTo>
                <a:cubicBezTo>
                  <a:pt x="938" y="82"/>
                  <a:pt x="938" y="82"/>
                  <a:pt x="938" y="82"/>
                </a:cubicBezTo>
                <a:cubicBezTo>
                  <a:pt x="939" y="81"/>
                  <a:pt x="939" y="81"/>
                  <a:pt x="939" y="81"/>
                </a:cubicBezTo>
                <a:cubicBezTo>
                  <a:pt x="939" y="79"/>
                  <a:pt x="939" y="79"/>
                  <a:pt x="939" y="79"/>
                </a:cubicBezTo>
                <a:cubicBezTo>
                  <a:pt x="939" y="78"/>
                  <a:pt x="939" y="78"/>
                  <a:pt x="939" y="78"/>
                </a:cubicBezTo>
                <a:cubicBezTo>
                  <a:pt x="937" y="79"/>
                  <a:pt x="937" y="79"/>
                  <a:pt x="937" y="79"/>
                </a:cubicBezTo>
                <a:cubicBezTo>
                  <a:pt x="934" y="82"/>
                  <a:pt x="934" y="82"/>
                  <a:pt x="934" y="82"/>
                </a:cubicBezTo>
                <a:cubicBezTo>
                  <a:pt x="934" y="83"/>
                  <a:pt x="934" y="83"/>
                  <a:pt x="934" y="83"/>
                </a:cubicBezTo>
                <a:cubicBezTo>
                  <a:pt x="932" y="85"/>
                  <a:pt x="932" y="85"/>
                  <a:pt x="932" y="85"/>
                </a:cubicBezTo>
                <a:cubicBezTo>
                  <a:pt x="932" y="85"/>
                  <a:pt x="932" y="85"/>
                  <a:pt x="932" y="85"/>
                </a:cubicBezTo>
                <a:cubicBezTo>
                  <a:pt x="932" y="83"/>
                  <a:pt x="932" y="83"/>
                  <a:pt x="932" y="83"/>
                </a:cubicBezTo>
                <a:cubicBezTo>
                  <a:pt x="933" y="81"/>
                  <a:pt x="933" y="81"/>
                  <a:pt x="933" y="81"/>
                </a:cubicBezTo>
                <a:cubicBezTo>
                  <a:pt x="932" y="81"/>
                  <a:pt x="932" y="81"/>
                  <a:pt x="932" y="81"/>
                </a:cubicBezTo>
                <a:cubicBezTo>
                  <a:pt x="932" y="80"/>
                  <a:pt x="932" y="80"/>
                  <a:pt x="932" y="80"/>
                </a:cubicBezTo>
                <a:cubicBezTo>
                  <a:pt x="934" y="80"/>
                  <a:pt x="934" y="80"/>
                  <a:pt x="934" y="80"/>
                </a:cubicBezTo>
                <a:cubicBezTo>
                  <a:pt x="937" y="77"/>
                  <a:pt x="937" y="77"/>
                  <a:pt x="937" y="77"/>
                </a:cubicBezTo>
                <a:cubicBezTo>
                  <a:pt x="940" y="75"/>
                  <a:pt x="940" y="75"/>
                  <a:pt x="940" y="75"/>
                </a:cubicBezTo>
                <a:cubicBezTo>
                  <a:pt x="940" y="73"/>
                  <a:pt x="940" y="73"/>
                  <a:pt x="940" y="73"/>
                </a:cubicBezTo>
                <a:cubicBezTo>
                  <a:pt x="939" y="73"/>
                  <a:pt x="939" y="73"/>
                  <a:pt x="939" y="73"/>
                </a:cubicBezTo>
                <a:cubicBezTo>
                  <a:pt x="937" y="75"/>
                  <a:pt x="937" y="75"/>
                  <a:pt x="937" y="75"/>
                </a:cubicBezTo>
                <a:cubicBezTo>
                  <a:pt x="936" y="76"/>
                  <a:pt x="936" y="76"/>
                  <a:pt x="936" y="76"/>
                </a:cubicBezTo>
                <a:cubicBezTo>
                  <a:pt x="935" y="77"/>
                  <a:pt x="935" y="77"/>
                  <a:pt x="935" y="77"/>
                </a:cubicBezTo>
                <a:cubicBezTo>
                  <a:pt x="935" y="76"/>
                  <a:pt x="935" y="76"/>
                  <a:pt x="935" y="76"/>
                </a:cubicBezTo>
                <a:cubicBezTo>
                  <a:pt x="934" y="75"/>
                  <a:pt x="934" y="75"/>
                  <a:pt x="934" y="75"/>
                </a:cubicBezTo>
                <a:cubicBezTo>
                  <a:pt x="931" y="78"/>
                  <a:pt x="931" y="78"/>
                  <a:pt x="931" y="78"/>
                </a:cubicBezTo>
                <a:cubicBezTo>
                  <a:pt x="930" y="79"/>
                  <a:pt x="930" y="79"/>
                  <a:pt x="930" y="79"/>
                </a:cubicBezTo>
                <a:cubicBezTo>
                  <a:pt x="928" y="82"/>
                  <a:pt x="928" y="82"/>
                  <a:pt x="928" y="82"/>
                </a:cubicBezTo>
                <a:cubicBezTo>
                  <a:pt x="926" y="84"/>
                  <a:pt x="926" y="84"/>
                  <a:pt x="926" y="84"/>
                </a:cubicBezTo>
                <a:cubicBezTo>
                  <a:pt x="925" y="84"/>
                  <a:pt x="925" y="84"/>
                  <a:pt x="925" y="84"/>
                </a:cubicBezTo>
                <a:cubicBezTo>
                  <a:pt x="926" y="82"/>
                  <a:pt x="926" y="82"/>
                  <a:pt x="926" y="82"/>
                </a:cubicBezTo>
                <a:cubicBezTo>
                  <a:pt x="928" y="81"/>
                  <a:pt x="928" y="81"/>
                  <a:pt x="928" y="81"/>
                </a:cubicBezTo>
                <a:cubicBezTo>
                  <a:pt x="929" y="79"/>
                  <a:pt x="929" y="79"/>
                  <a:pt x="929" y="79"/>
                </a:cubicBezTo>
                <a:cubicBezTo>
                  <a:pt x="929" y="78"/>
                  <a:pt x="929" y="78"/>
                  <a:pt x="929" y="78"/>
                </a:cubicBezTo>
                <a:cubicBezTo>
                  <a:pt x="927" y="79"/>
                  <a:pt x="927" y="79"/>
                  <a:pt x="927" y="79"/>
                </a:cubicBezTo>
                <a:cubicBezTo>
                  <a:pt x="929" y="77"/>
                  <a:pt x="929" y="77"/>
                  <a:pt x="929" y="77"/>
                </a:cubicBezTo>
                <a:cubicBezTo>
                  <a:pt x="931" y="77"/>
                  <a:pt x="931" y="77"/>
                  <a:pt x="931" y="77"/>
                </a:cubicBezTo>
                <a:cubicBezTo>
                  <a:pt x="932" y="76"/>
                  <a:pt x="932" y="76"/>
                  <a:pt x="932" y="76"/>
                </a:cubicBezTo>
                <a:cubicBezTo>
                  <a:pt x="932" y="75"/>
                  <a:pt x="932" y="75"/>
                  <a:pt x="932" y="75"/>
                </a:cubicBezTo>
                <a:cubicBezTo>
                  <a:pt x="931" y="75"/>
                  <a:pt x="931" y="75"/>
                  <a:pt x="931" y="75"/>
                </a:cubicBezTo>
                <a:cubicBezTo>
                  <a:pt x="928" y="76"/>
                  <a:pt x="928" y="76"/>
                  <a:pt x="928" y="76"/>
                </a:cubicBezTo>
                <a:cubicBezTo>
                  <a:pt x="927" y="77"/>
                  <a:pt x="927" y="77"/>
                  <a:pt x="927" y="77"/>
                </a:cubicBezTo>
                <a:cubicBezTo>
                  <a:pt x="926" y="77"/>
                  <a:pt x="926" y="77"/>
                  <a:pt x="926" y="77"/>
                </a:cubicBezTo>
                <a:cubicBezTo>
                  <a:pt x="929" y="75"/>
                  <a:pt x="929" y="75"/>
                  <a:pt x="929" y="75"/>
                </a:cubicBezTo>
                <a:cubicBezTo>
                  <a:pt x="929" y="74"/>
                  <a:pt x="929" y="74"/>
                  <a:pt x="929" y="74"/>
                </a:cubicBezTo>
                <a:cubicBezTo>
                  <a:pt x="927" y="74"/>
                  <a:pt x="927" y="74"/>
                  <a:pt x="927" y="74"/>
                </a:cubicBezTo>
                <a:cubicBezTo>
                  <a:pt x="928" y="72"/>
                  <a:pt x="928" y="72"/>
                  <a:pt x="928" y="72"/>
                </a:cubicBezTo>
                <a:cubicBezTo>
                  <a:pt x="930" y="72"/>
                  <a:pt x="930" y="72"/>
                  <a:pt x="930" y="72"/>
                </a:cubicBezTo>
                <a:cubicBezTo>
                  <a:pt x="931" y="73"/>
                  <a:pt x="931" y="73"/>
                  <a:pt x="931" y="73"/>
                </a:cubicBezTo>
                <a:cubicBezTo>
                  <a:pt x="933" y="73"/>
                  <a:pt x="933" y="73"/>
                  <a:pt x="933" y="73"/>
                </a:cubicBezTo>
                <a:cubicBezTo>
                  <a:pt x="934" y="71"/>
                  <a:pt x="934" y="71"/>
                  <a:pt x="934" y="71"/>
                </a:cubicBezTo>
                <a:cubicBezTo>
                  <a:pt x="936" y="70"/>
                  <a:pt x="936" y="70"/>
                  <a:pt x="936" y="70"/>
                </a:cubicBezTo>
                <a:cubicBezTo>
                  <a:pt x="936" y="69"/>
                  <a:pt x="936" y="69"/>
                  <a:pt x="936" y="69"/>
                </a:cubicBezTo>
                <a:cubicBezTo>
                  <a:pt x="937" y="67"/>
                  <a:pt x="937" y="67"/>
                  <a:pt x="937" y="67"/>
                </a:cubicBezTo>
                <a:cubicBezTo>
                  <a:pt x="937" y="66"/>
                  <a:pt x="937" y="66"/>
                  <a:pt x="937" y="66"/>
                </a:cubicBezTo>
                <a:cubicBezTo>
                  <a:pt x="935" y="66"/>
                  <a:pt x="935" y="66"/>
                  <a:pt x="935" y="66"/>
                </a:cubicBezTo>
                <a:cubicBezTo>
                  <a:pt x="934" y="65"/>
                  <a:pt x="934" y="65"/>
                  <a:pt x="934" y="65"/>
                </a:cubicBezTo>
                <a:cubicBezTo>
                  <a:pt x="932" y="64"/>
                  <a:pt x="932" y="64"/>
                  <a:pt x="932" y="64"/>
                </a:cubicBezTo>
                <a:cubicBezTo>
                  <a:pt x="930" y="66"/>
                  <a:pt x="930" y="66"/>
                  <a:pt x="930" y="66"/>
                </a:cubicBezTo>
                <a:cubicBezTo>
                  <a:pt x="928" y="67"/>
                  <a:pt x="928" y="67"/>
                  <a:pt x="928" y="67"/>
                </a:cubicBezTo>
                <a:cubicBezTo>
                  <a:pt x="926" y="69"/>
                  <a:pt x="926" y="69"/>
                  <a:pt x="926" y="69"/>
                </a:cubicBezTo>
                <a:cubicBezTo>
                  <a:pt x="922" y="73"/>
                  <a:pt x="922" y="73"/>
                  <a:pt x="922" y="73"/>
                </a:cubicBezTo>
                <a:cubicBezTo>
                  <a:pt x="921" y="73"/>
                  <a:pt x="921" y="73"/>
                  <a:pt x="921" y="73"/>
                </a:cubicBezTo>
                <a:cubicBezTo>
                  <a:pt x="922" y="72"/>
                  <a:pt x="922" y="72"/>
                  <a:pt x="922" y="72"/>
                </a:cubicBezTo>
                <a:cubicBezTo>
                  <a:pt x="923" y="71"/>
                  <a:pt x="923" y="71"/>
                  <a:pt x="923" y="71"/>
                </a:cubicBezTo>
                <a:cubicBezTo>
                  <a:pt x="924" y="70"/>
                  <a:pt x="924" y="70"/>
                  <a:pt x="924" y="70"/>
                </a:cubicBezTo>
                <a:cubicBezTo>
                  <a:pt x="927" y="67"/>
                  <a:pt x="927" y="67"/>
                  <a:pt x="927" y="67"/>
                </a:cubicBezTo>
                <a:cubicBezTo>
                  <a:pt x="929" y="65"/>
                  <a:pt x="929" y="65"/>
                  <a:pt x="929" y="65"/>
                </a:cubicBezTo>
                <a:cubicBezTo>
                  <a:pt x="930" y="64"/>
                  <a:pt x="930" y="64"/>
                  <a:pt x="930" y="64"/>
                </a:cubicBezTo>
                <a:cubicBezTo>
                  <a:pt x="930" y="63"/>
                  <a:pt x="930" y="63"/>
                  <a:pt x="930" y="63"/>
                </a:cubicBezTo>
                <a:cubicBezTo>
                  <a:pt x="926" y="63"/>
                  <a:pt x="926" y="63"/>
                  <a:pt x="926" y="63"/>
                </a:cubicBezTo>
                <a:cubicBezTo>
                  <a:pt x="923" y="65"/>
                  <a:pt x="923" y="65"/>
                  <a:pt x="923" y="65"/>
                </a:cubicBezTo>
                <a:cubicBezTo>
                  <a:pt x="926" y="63"/>
                  <a:pt x="926" y="63"/>
                  <a:pt x="926" y="63"/>
                </a:cubicBezTo>
                <a:cubicBezTo>
                  <a:pt x="929" y="62"/>
                  <a:pt x="929" y="62"/>
                  <a:pt x="929" y="62"/>
                </a:cubicBezTo>
                <a:cubicBezTo>
                  <a:pt x="931" y="62"/>
                  <a:pt x="931" y="62"/>
                  <a:pt x="931" y="62"/>
                </a:cubicBezTo>
                <a:cubicBezTo>
                  <a:pt x="932" y="63"/>
                  <a:pt x="932" y="63"/>
                  <a:pt x="932" y="63"/>
                </a:cubicBezTo>
                <a:cubicBezTo>
                  <a:pt x="934" y="61"/>
                  <a:pt x="934" y="61"/>
                  <a:pt x="934" y="61"/>
                </a:cubicBezTo>
                <a:cubicBezTo>
                  <a:pt x="934" y="59"/>
                  <a:pt x="934" y="59"/>
                  <a:pt x="934" y="59"/>
                </a:cubicBezTo>
                <a:cubicBezTo>
                  <a:pt x="933" y="58"/>
                  <a:pt x="933" y="58"/>
                  <a:pt x="933" y="58"/>
                </a:cubicBezTo>
                <a:cubicBezTo>
                  <a:pt x="933" y="57"/>
                  <a:pt x="933" y="57"/>
                  <a:pt x="933" y="57"/>
                </a:cubicBezTo>
                <a:cubicBezTo>
                  <a:pt x="933" y="56"/>
                  <a:pt x="933" y="56"/>
                  <a:pt x="933" y="56"/>
                </a:cubicBezTo>
                <a:cubicBezTo>
                  <a:pt x="931" y="55"/>
                  <a:pt x="931" y="55"/>
                  <a:pt x="931" y="55"/>
                </a:cubicBezTo>
                <a:cubicBezTo>
                  <a:pt x="930" y="53"/>
                  <a:pt x="930" y="53"/>
                  <a:pt x="930" y="53"/>
                </a:cubicBezTo>
                <a:cubicBezTo>
                  <a:pt x="929" y="53"/>
                  <a:pt x="929" y="53"/>
                  <a:pt x="929" y="53"/>
                </a:cubicBezTo>
                <a:cubicBezTo>
                  <a:pt x="928" y="53"/>
                  <a:pt x="928" y="53"/>
                  <a:pt x="928" y="53"/>
                </a:cubicBezTo>
                <a:cubicBezTo>
                  <a:pt x="927" y="53"/>
                  <a:pt x="927" y="53"/>
                  <a:pt x="927" y="53"/>
                </a:cubicBezTo>
                <a:cubicBezTo>
                  <a:pt x="927" y="52"/>
                  <a:pt x="927" y="52"/>
                  <a:pt x="927" y="52"/>
                </a:cubicBezTo>
                <a:cubicBezTo>
                  <a:pt x="926" y="51"/>
                  <a:pt x="926" y="51"/>
                  <a:pt x="926" y="51"/>
                </a:cubicBezTo>
                <a:cubicBezTo>
                  <a:pt x="924" y="50"/>
                  <a:pt x="924" y="50"/>
                  <a:pt x="924" y="50"/>
                </a:cubicBezTo>
                <a:cubicBezTo>
                  <a:pt x="924" y="49"/>
                  <a:pt x="924" y="49"/>
                  <a:pt x="924" y="49"/>
                </a:cubicBezTo>
                <a:cubicBezTo>
                  <a:pt x="921" y="47"/>
                  <a:pt x="921" y="47"/>
                  <a:pt x="921" y="47"/>
                </a:cubicBezTo>
                <a:cubicBezTo>
                  <a:pt x="920" y="48"/>
                  <a:pt x="920" y="48"/>
                  <a:pt x="920" y="48"/>
                </a:cubicBezTo>
                <a:cubicBezTo>
                  <a:pt x="920" y="47"/>
                  <a:pt x="920" y="47"/>
                  <a:pt x="920" y="47"/>
                </a:cubicBezTo>
                <a:cubicBezTo>
                  <a:pt x="917" y="46"/>
                  <a:pt x="917" y="46"/>
                  <a:pt x="917" y="46"/>
                </a:cubicBezTo>
                <a:cubicBezTo>
                  <a:pt x="914" y="47"/>
                  <a:pt x="914" y="47"/>
                  <a:pt x="914" y="47"/>
                </a:cubicBezTo>
                <a:cubicBezTo>
                  <a:pt x="912" y="49"/>
                  <a:pt x="912" y="49"/>
                  <a:pt x="912" y="49"/>
                </a:cubicBezTo>
                <a:cubicBezTo>
                  <a:pt x="910" y="49"/>
                  <a:pt x="910" y="49"/>
                  <a:pt x="910" y="49"/>
                </a:cubicBezTo>
                <a:cubicBezTo>
                  <a:pt x="908" y="52"/>
                  <a:pt x="908" y="52"/>
                  <a:pt x="908" y="52"/>
                </a:cubicBezTo>
                <a:cubicBezTo>
                  <a:pt x="909" y="53"/>
                  <a:pt x="909" y="53"/>
                  <a:pt x="909" y="53"/>
                </a:cubicBezTo>
                <a:cubicBezTo>
                  <a:pt x="910" y="53"/>
                  <a:pt x="910" y="53"/>
                  <a:pt x="910" y="53"/>
                </a:cubicBezTo>
                <a:cubicBezTo>
                  <a:pt x="914" y="56"/>
                  <a:pt x="914" y="56"/>
                  <a:pt x="914" y="56"/>
                </a:cubicBezTo>
                <a:cubicBezTo>
                  <a:pt x="914" y="57"/>
                  <a:pt x="914" y="57"/>
                  <a:pt x="914" y="57"/>
                </a:cubicBezTo>
                <a:cubicBezTo>
                  <a:pt x="916" y="58"/>
                  <a:pt x="916" y="58"/>
                  <a:pt x="916" y="58"/>
                </a:cubicBezTo>
                <a:cubicBezTo>
                  <a:pt x="916" y="60"/>
                  <a:pt x="916" y="60"/>
                  <a:pt x="916" y="60"/>
                </a:cubicBezTo>
                <a:cubicBezTo>
                  <a:pt x="916" y="60"/>
                  <a:pt x="916" y="60"/>
                  <a:pt x="916" y="60"/>
                </a:cubicBezTo>
                <a:cubicBezTo>
                  <a:pt x="914" y="59"/>
                  <a:pt x="914" y="59"/>
                  <a:pt x="914" y="59"/>
                </a:cubicBezTo>
                <a:cubicBezTo>
                  <a:pt x="912" y="59"/>
                  <a:pt x="912" y="59"/>
                  <a:pt x="912" y="59"/>
                </a:cubicBezTo>
                <a:cubicBezTo>
                  <a:pt x="912" y="58"/>
                  <a:pt x="912" y="58"/>
                  <a:pt x="912" y="58"/>
                </a:cubicBezTo>
                <a:cubicBezTo>
                  <a:pt x="909" y="54"/>
                  <a:pt x="909" y="54"/>
                  <a:pt x="909" y="54"/>
                </a:cubicBezTo>
                <a:cubicBezTo>
                  <a:pt x="907" y="55"/>
                  <a:pt x="907" y="55"/>
                  <a:pt x="907" y="55"/>
                </a:cubicBezTo>
                <a:cubicBezTo>
                  <a:pt x="906" y="55"/>
                  <a:pt x="906" y="55"/>
                  <a:pt x="906" y="55"/>
                </a:cubicBezTo>
                <a:cubicBezTo>
                  <a:pt x="906" y="54"/>
                  <a:pt x="906" y="54"/>
                  <a:pt x="906" y="54"/>
                </a:cubicBezTo>
                <a:cubicBezTo>
                  <a:pt x="907" y="52"/>
                  <a:pt x="907" y="52"/>
                  <a:pt x="907" y="52"/>
                </a:cubicBezTo>
                <a:cubicBezTo>
                  <a:pt x="905" y="51"/>
                  <a:pt x="905" y="51"/>
                  <a:pt x="905" y="51"/>
                </a:cubicBezTo>
                <a:cubicBezTo>
                  <a:pt x="904" y="51"/>
                  <a:pt x="904" y="51"/>
                  <a:pt x="904" y="51"/>
                </a:cubicBezTo>
                <a:cubicBezTo>
                  <a:pt x="904" y="55"/>
                  <a:pt x="904" y="55"/>
                  <a:pt x="904" y="55"/>
                </a:cubicBezTo>
                <a:cubicBezTo>
                  <a:pt x="905" y="57"/>
                  <a:pt x="905" y="57"/>
                  <a:pt x="905" y="57"/>
                </a:cubicBezTo>
                <a:cubicBezTo>
                  <a:pt x="905" y="59"/>
                  <a:pt x="905" y="59"/>
                  <a:pt x="905" y="59"/>
                </a:cubicBezTo>
                <a:cubicBezTo>
                  <a:pt x="905" y="61"/>
                  <a:pt x="905" y="61"/>
                  <a:pt x="905" y="61"/>
                </a:cubicBezTo>
                <a:cubicBezTo>
                  <a:pt x="905" y="59"/>
                  <a:pt x="905" y="59"/>
                  <a:pt x="905" y="59"/>
                </a:cubicBezTo>
                <a:cubicBezTo>
                  <a:pt x="903" y="56"/>
                  <a:pt x="903" y="56"/>
                  <a:pt x="903" y="56"/>
                </a:cubicBezTo>
                <a:cubicBezTo>
                  <a:pt x="902" y="58"/>
                  <a:pt x="902" y="58"/>
                  <a:pt x="902" y="58"/>
                </a:cubicBezTo>
                <a:cubicBezTo>
                  <a:pt x="901" y="60"/>
                  <a:pt x="901" y="60"/>
                  <a:pt x="901" y="60"/>
                </a:cubicBezTo>
                <a:cubicBezTo>
                  <a:pt x="902" y="61"/>
                  <a:pt x="902" y="61"/>
                  <a:pt x="902" y="61"/>
                </a:cubicBezTo>
                <a:cubicBezTo>
                  <a:pt x="901" y="62"/>
                  <a:pt x="901" y="62"/>
                  <a:pt x="901" y="62"/>
                </a:cubicBezTo>
                <a:cubicBezTo>
                  <a:pt x="899" y="61"/>
                  <a:pt x="899" y="61"/>
                  <a:pt x="899" y="61"/>
                </a:cubicBezTo>
                <a:cubicBezTo>
                  <a:pt x="897" y="61"/>
                  <a:pt x="897" y="61"/>
                  <a:pt x="897" y="61"/>
                </a:cubicBezTo>
                <a:cubicBezTo>
                  <a:pt x="898" y="60"/>
                  <a:pt x="898" y="60"/>
                  <a:pt x="898" y="60"/>
                </a:cubicBezTo>
                <a:cubicBezTo>
                  <a:pt x="900" y="58"/>
                  <a:pt x="900" y="58"/>
                  <a:pt x="900" y="58"/>
                </a:cubicBezTo>
                <a:cubicBezTo>
                  <a:pt x="902" y="55"/>
                  <a:pt x="902" y="55"/>
                  <a:pt x="902" y="55"/>
                </a:cubicBezTo>
                <a:cubicBezTo>
                  <a:pt x="903" y="53"/>
                  <a:pt x="903" y="53"/>
                  <a:pt x="903" y="53"/>
                </a:cubicBezTo>
                <a:cubicBezTo>
                  <a:pt x="902" y="52"/>
                  <a:pt x="902" y="52"/>
                  <a:pt x="902" y="52"/>
                </a:cubicBezTo>
                <a:cubicBezTo>
                  <a:pt x="901" y="50"/>
                  <a:pt x="901" y="50"/>
                  <a:pt x="901" y="50"/>
                </a:cubicBezTo>
                <a:cubicBezTo>
                  <a:pt x="899" y="52"/>
                  <a:pt x="899" y="52"/>
                  <a:pt x="899" y="52"/>
                </a:cubicBezTo>
                <a:cubicBezTo>
                  <a:pt x="898" y="53"/>
                  <a:pt x="898" y="53"/>
                  <a:pt x="898" y="53"/>
                </a:cubicBezTo>
                <a:cubicBezTo>
                  <a:pt x="897" y="52"/>
                  <a:pt x="897" y="52"/>
                  <a:pt x="897" y="52"/>
                </a:cubicBezTo>
                <a:cubicBezTo>
                  <a:pt x="898" y="50"/>
                  <a:pt x="898" y="50"/>
                  <a:pt x="898" y="50"/>
                </a:cubicBezTo>
                <a:cubicBezTo>
                  <a:pt x="896" y="49"/>
                  <a:pt x="896" y="49"/>
                  <a:pt x="896" y="49"/>
                </a:cubicBezTo>
                <a:cubicBezTo>
                  <a:pt x="895" y="50"/>
                  <a:pt x="895" y="50"/>
                  <a:pt x="895" y="50"/>
                </a:cubicBezTo>
                <a:cubicBezTo>
                  <a:pt x="894" y="51"/>
                  <a:pt x="894" y="51"/>
                  <a:pt x="894" y="51"/>
                </a:cubicBezTo>
                <a:cubicBezTo>
                  <a:pt x="895" y="53"/>
                  <a:pt x="895" y="53"/>
                  <a:pt x="895" y="53"/>
                </a:cubicBezTo>
                <a:cubicBezTo>
                  <a:pt x="895" y="56"/>
                  <a:pt x="895" y="56"/>
                  <a:pt x="895" y="56"/>
                </a:cubicBezTo>
                <a:cubicBezTo>
                  <a:pt x="894" y="55"/>
                  <a:pt x="894" y="55"/>
                  <a:pt x="894" y="55"/>
                </a:cubicBezTo>
                <a:cubicBezTo>
                  <a:pt x="894" y="52"/>
                  <a:pt x="894" y="52"/>
                  <a:pt x="894" y="52"/>
                </a:cubicBezTo>
                <a:cubicBezTo>
                  <a:pt x="893" y="52"/>
                  <a:pt x="893" y="52"/>
                  <a:pt x="893" y="52"/>
                </a:cubicBezTo>
                <a:cubicBezTo>
                  <a:pt x="893" y="53"/>
                  <a:pt x="893" y="53"/>
                  <a:pt x="893" y="53"/>
                </a:cubicBezTo>
                <a:cubicBezTo>
                  <a:pt x="891" y="54"/>
                  <a:pt x="891" y="54"/>
                  <a:pt x="891" y="54"/>
                </a:cubicBezTo>
                <a:cubicBezTo>
                  <a:pt x="891" y="56"/>
                  <a:pt x="891" y="56"/>
                  <a:pt x="891" y="56"/>
                </a:cubicBezTo>
                <a:cubicBezTo>
                  <a:pt x="889" y="57"/>
                  <a:pt x="889" y="57"/>
                  <a:pt x="889" y="57"/>
                </a:cubicBezTo>
                <a:cubicBezTo>
                  <a:pt x="888" y="58"/>
                  <a:pt x="888" y="58"/>
                  <a:pt x="888" y="58"/>
                </a:cubicBezTo>
                <a:cubicBezTo>
                  <a:pt x="887" y="59"/>
                  <a:pt x="887" y="59"/>
                  <a:pt x="887" y="59"/>
                </a:cubicBezTo>
                <a:cubicBezTo>
                  <a:pt x="885" y="59"/>
                  <a:pt x="885" y="59"/>
                  <a:pt x="885" y="59"/>
                </a:cubicBezTo>
                <a:cubicBezTo>
                  <a:pt x="887" y="58"/>
                  <a:pt x="887" y="58"/>
                  <a:pt x="887" y="58"/>
                </a:cubicBezTo>
                <a:cubicBezTo>
                  <a:pt x="887" y="56"/>
                  <a:pt x="887" y="56"/>
                  <a:pt x="887" y="56"/>
                </a:cubicBezTo>
                <a:cubicBezTo>
                  <a:pt x="886" y="56"/>
                  <a:pt x="886" y="56"/>
                  <a:pt x="886" y="56"/>
                </a:cubicBezTo>
                <a:cubicBezTo>
                  <a:pt x="885" y="55"/>
                  <a:pt x="885" y="55"/>
                  <a:pt x="885" y="55"/>
                </a:cubicBezTo>
                <a:cubicBezTo>
                  <a:pt x="885" y="54"/>
                  <a:pt x="885" y="54"/>
                  <a:pt x="885" y="54"/>
                </a:cubicBezTo>
                <a:cubicBezTo>
                  <a:pt x="887" y="54"/>
                  <a:pt x="887" y="54"/>
                  <a:pt x="887" y="54"/>
                </a:cubicBezTo>
                <a:cubicBezTo>
                  <a:pt x="888" y="55"/>
                  <a:pt x="888" y="55"/>
                  <a:pt x="888" y="55"/>
                </a:cubicBezTo>
                <a:cubicBezTo>
                  <a:pt x="888" y="54"/>
                  <a:pt x="888" y="54"/>
                  <a:pt x="888" y="54"/>
                </a:cubicBezTo>
                <a:cubicBezTo>
                  <a:pt x="888" y="53"/>
                  <a:pt x="888" y="53"/>
                  <a:pt x="888" y="53"/>
                </a:cubicBezTo>
                <a:cubicBezTo>
                  <a:pt x="888" y="52"/>
                  <a:pt x="888" y="52"/>
                  <a:pt x="888" y="52"/>
                </a:cubicBezTo>
                <a:cubicBezTo>
                  <a:pt x="890" y="51"/>
                  <a:pt x="890" y="51"/>
                  <a:pt x="890" y="51"/>
                </a:cubicBezTo>
                <a:cubicBezTo>
                  <a:pt x="893" y="49"/>
                  <a:pt x="893" y="49"/>
                  <a:pt x="893" y="49"/>
                </a:cubicBezTo>
                <a:cubicBezTo>
                  <a:pt x="893" y="47"/>
                  <a:pt x="893" y="47"/>
                  <a:pt x="893" y="47"/>
                </a:cubicBezTo>
                <a:cubicBezTo>
                  <a:pt x="895" y="46"/>
                  <a:pt x="895" y="46"/>
                  <a:pt x="895" y="46"/>
                </a:cubicBezTo>
                <a:cubicBezTo>
                  <a:pt x="894" y="46"/>
                  <a:pt x="894" y="46"/>
                  <a:pt x="894" y="46"/>
                </a:cubicBezTo>
                <a:cubicBezTo>
                  <a:pt x="893" y="46"/>
                  <a:pt x="893" y="46"/>
                  <a:pt x="893" y="46"/>
                </a:cubicBezTo>
                <a:cubicBezTo>
                  <a:pt x="890" y="48"/>
                  <a:pt x="890" y="48"/>
                  <a:pt x="890" y="48"/>
                </a:cubicBezTo>
                <a:cubicBezTo>
                  <a:pt x="888" y="50"/>
                  <a:pt x="888" y="50"/>
                  <a:pt x="888" y="50"/>
                </a:cubicBezTo>
                <a:cubicBezTo>
                  <a:pt x="887" y="50"/>
                  <a:pt x="887" y="50"/>
                  <a:pt x="887" y="50"/>
                </a:cubicBezTo>
                <a:cubicBezTo>
                  <a:pt x="888" y="48"/>
                  <a:pt x="888" y="48"/>
                  <a:pt x="888" y="48"/>
                </a:cubicBezTo>
                <a:cubicBezTo>
                  <a:pt x="889" y="47"/>
                  <a:pt x="889" y="47"/>
                  <a:pt x="889" y="47"/>
                </a:cubicBezTo>
                <a:cubicBezTo>
                  <a:pt x="890" y="45"/>
                  <a:pt x="890" y="45"/>
                  <a:pt x="890" y="45"/>
                </a:cubicBezTo>
                <a:cubicBezTo>
                  <a:pt x="892" y="45"/>
                  <a:pt x="892" y="45"/>
                  <a:pt x="892" y="45"/>
                </a:cubicBezTo>
                <a:cubicBezTo>
                  <a:pt x="894" y="43"/>
                  <a:pt x="894" y="43"/>
                  <a:pt x="894" y="43"/>
                </a:cubicBezTo>
                <a:cubicBezTo>
                  <a:pt x="895" y="43"/>
                  <a:pt x="895" y="43"/>
                  <a:pt x="895" y="43"/>
                </a:cubicBezTo>
                <a:cubicBezTo>
                  <a:pt x="896" y="41"/>
                  <a:pt x="896" y="41"/>
                  <a:pt x="896" y="41"/>
                </a:cubicBezTo>
                <a:cubicBezTo>
                  <a:pt x="897" y="40"/>
                  <a:pt x="897" y="40"/>
                  <a:pt x="897" y="40"/>
                </a:cubicBezTo>
                <a:cubicBezTo>
                  <a:pt x="895" y="39"/>
                  <a:pt x="895" y="39"/>
                  <a:pt x="895" y="39"/>
                </a:cubicBezTo>
                <a:cubicBezTo>
                  <a:pt x="895" y="37"/>
                  <a:pt x="895" y="37"/>
                  <a:pt x="895" y="37"/>
                </a:cubicBezTo>
                <a:cubicBezTo>
                  <a:pt x="896" y="35"/>
                  <a:pt x="896" y="35"/>
                  <a:pt x="896" y="35"/>
                </a:cubicBezTo>
                <a:cubicBezTo>
                  <a:pt x="898" y="32"/>
                  <a:pt x="898" y="32"/>
                  <a:pt x="898" y="32"/>
                </a:cubicBezTo>
                <a:cubicBezTo>
                  <a:pt x="899" y="31"/>
                  <a:pt x="899" y="31"/>
                  <a:pt x="899" y="31"/>
                </a:cubicBezTo>
                <a:cubicBezTo>
                  <a:pt x="898" y="30"/>
                  <a:pt x="898" y="30"/>
                  <a:pt x="898" y="30"/>
                </a:cubicBezTo>
                <a:cubicBezTo>
                  <a:pt x="896" y="29"/>
                  <a:pt x="896" y="29"/>
                  <a:pt x="896" y="29"/>
                </a:cubicBezTo>
                <a:cubicBezTo>
                  <a:pt x="896" y="28"/>
                  <a:pt x="896" y="28"/>
                  <a:pt x="896" y="28"/>
                </a:cubicBezTo>
                <a:cubicBezTo>
                  <a:pt x="897" y="25"/>
                  <a:pt x="897" y="25"/>
                  <a:pt x="897" y="25"/>
                </a:cubicBezTo>
                <a:cubicBezTo>
                  <a:pt x="898" y="24"/>
                  <a:pt x="898" y="24"/>
                  <a:pt x="898" y="24"/>
                </a:cubicBezTo>
                <a:cubicBezTo>
                  <a:pt x="899" y="22"/>
                  <a:pt x="899" y="22"/>
                  <a:pt x="899" y="22"/>
                </a:cubicBezTo>
                <a:cubicBezTo>
                  <a:pt x="899" y="18"/>
                  <a:pt x="899" y="18"/>
                  <a:pt x="899" y="18"/>
                </a:cubicBezTo>
                <a:cubicBezTo>
                  <a:pt x="900" y="17"/>
                  <a:pt x="900" y="17"/>
                  <a:pt x="900" y="17"/>
                </a:cubicBezTo>
                <a:cubicBezTo>
                  <a:pt x="900" y="16"/>
                  <a:pt x="900" y="16"/>
                  <a:pt x="900" y="16"/>
                </a:cubicBezTo>
                <a:cubicBezTo>
                  <a:pt x="897" y="15"/>
                  <a:pt x="897" y="15"/>
                  <a:pt x="897" y="15"/>
                </a:cubicBezTo>
                <a:cubicBezTo>
                  <a:pt x="893" y="15"/>
                  <a:pt x="893" y="15"/>
                  <a:pt x="893" y="15"/>
                </a:cubicBezTo>
                <a:cubicBezTo>
                  <a:pt x="890" y="14"/>
                  <a:pt x="890" y="14"/>
                  <a:pt x="890" y="14"/>
                </a:cubicBezTo>
                <a:cubicBezTo>
                  <a:pt x="888" y="16"/>
                  <a:pt x="888" y="16"/>
                  <a:pt x="888" y="16"/>
                </a:cubicBezTo>
                <a:cubicBezTo>
                  <a:pt x="886" y="16"/>
                  <a:pt x="886" y="16"/>
                  <a:pt x="886" y="16"/>
                </a:cubicBezTo>
                <a:cubicBezTo>
                  <a:pt x="883" y="17"/>
                  <a:pt x="883" y="17"/>
                  <a:pt x="883" y="17"/>
                </a:cubicBezTo>
                <a:cubicBezTo>
                  <a:pt x="878" y="18"/>
                  <a:pt x="878" y="18"/>
                  <a:pt x="878" y="18"/>
                </a:cubicBezTo>
                <a:cubicBezTo>
                  <a:pt x="877" y="20"/>
                  <a:pt x="877" y="20"/>
                  <a:pt x="877" y="20"/>
                </a:cubicBezTo>
                <a:cubicBezTo>
                  <a:pt x="879" y="22"/>
                  <a:pt x="879" y="22"/>
                  <a:pt x="879" y="22"/>
                </a:cubicBezTo>
                <a:cubicBezTo>
                  <a:pt x="879" y="23"/>
                  <a:pt x="879" y="23"/>
                  <a:pt x="879" y="23"/>
                </a:cubicBezTo>
                <a:cubicBezTo>
                  <a:pt x="878" y="25"/>
                  <a:pt x="878" y="25"/>
                  <a:pt x="878" y="25"/>
                </a:cubicBezTo>
                <a:cubicBezTo>
                  <a:pt x="877" y="22"/>
                  <a:pt x="877" y="22"/>
                  <a:pt x="877" y="22"/>
                </a:cubicBezTo>
                <a:cubicBezTo>
                  <a:pt x="876" y="21"/>
                  <a:pt x="876" y="21"/>
                  <a:pt x="876" y="21"/>
                </a:cubicBezTo>
                <a:cubicBezTo>
                  <a:pt x="875" y="19"/>
                  <a:pt x="875" y="19"/>
                  <a:pt x="875" y="19"/>
                </a:cubicBezTo>
                <a:cubicBezTo>
                  <a:pt x="873" y="19"/>
                  <a:pt x="873" y="19"/>
                  <a:pt x="873" y="19"/>
                </a:cubicBezTo>
                <a:cubicBezTo>
                  <a:pt x="872" y="21"/>
                  <a:pt x="872" y="21"/>
                  <a:pt x="872" y="21"/>
                </a:cubicBezTo>
                <a:cubicBezTo>
                  <a:pt x="872" y="22"/>
                  <a:pt x="872" y="22"/>
                  <a:pt x="872" y="22"/>
                </a:cubicBezTo>
                <a:cubicBezTo>
                  <a:pt x="871" y="23"/>
                  <a:pt x="871" y="23"/>
                  <a:pt x="871" y="23"/>
                </a:cubicBezTo>
                <a:cubicBezTo>
                  <a:pt x="871" y="21"/>
                  <a:pt x="871" y="21"/>
                  <a:pt x="871" y="21"/>
                </a:cubicBezTo>
                <a:cubicBezTo>
                  <a:pt x="871" y="20"/>
                  <a:pt x="871" y="20"/>
                  <a:pt x="871" y="20"/>
                </a:cubicBezTo>
                <a:cubicBezTo>
                  <a:pt x="870" y="19"/>
                  <a:pt x="870" y="19"/>
                  <a:pt x="870" y="19"/>
                </a:cubicBezTo>
                <a:cubicBezTo>
                  <a:pt x="867" y="20"/>
                  <a:pt x="867" y="20"/>
                  <a:pt x="867" y="20"/>
                </a:cubicBezTo>
                <a:cubicBezTo>
                  <a:pt x="866" y="22"/>
                  <a:pt x="866" y="22"/>
                  <a:pt x="866" y="22"/>
                </a:cubicBezTo>
                <a:cubicBezTo>
                  <a:pt x="867" y="23"/>
                  <a:pt x="867" y="23"/>
                  <a:pt x="867" y="23"/>
                </a:cubicBezTo>
                <a:cubicBezTo>
                  <a:pt x="869" y="25"/>
                  <a:pt x="869" y="25"/>
                  <a:pt x="869" y="25"/>
                </a:cubicBezTo>
                <a:cubicBezTo>
                  <a:pt x="871" y="27"/>
                  <a:pt x="871" y="27"/>
                  <a:pt x="871" y="27"/>
                </a:cubicBezTo>
                <a:cubicBezTo>
                  <a:pt x="873" y="29"/>
                  <a:pt x="873" y="29"/>
                  <a:pt x="873" y="29"/>
                </a:cubicBezTo>
                <a:cubicBezTo>
                  <a:pt x="872" y="29"/>
                  <a:pt x="872" y="29"/>
                  <a:pt x="872" y="29"/>
                </a:cubicBezTo>
                <a:cubicBezTo>
                  <a:pt x="869" y="27"/>
                  <a:pt x="869" y="27"/>
                  <a:pt x="869" y="27"/>
                </a:cubicBezTo>
                <a:cubicBezTo>
                  <a:pt x="866" y="24"/>
                  <a:pt x="866" y="24"/>
                  <a:pt x="866" y="24"/>
                </a:cubicBezTo>
                <a:cubicBezTo>
                  <a:pt x="865" y="24"/>
                  <a:pt x="865" y="24"/>
                  <a:pt x="865" y="24"/>
                </a:cubicBezTo>
                <a:cubicBezTo>
                  <a:pt x="865" y="25"/>
                  <a:pt x="865" y="25"/>
                  <a:pt x="865" y="25"/>
                </a:cubicBezTo>
                <a:cubicBezTo>
                  <a:pt x="861" y="25"/>
                  <a:pt x="861" y="25"/>
                  <a:pt x="861" y="25"/>
                </a:cubicBezTo>
                <a:cubicBezTo>
                  <a:pt x="861" y="25"/>
                  <a:pt x="861" y="25"/>
                  <a:pt x="861" y="25"/>
                </a:cubicBezTo>
                <a:cubicBezTo>
                  <a:pt x="862" y="26"/>
                  <a:pt x="862" y="26"/>
                  <a:pt x="862" y="26"/>
                </a:cubicBezTo>
                <a:cubicBezTo>
                  <a:pt x="864" y="26"/>
                  <a:pt x="864" y="26"/>
                  <a:pt x="864" y="26"/>
                </a:cubicBezTo>
                <a:cubicBezTo>
                  <a:pt x="864" y="28"/>
                  <a:pt x="864" y="28"/>
                  <a:pt x="864" y="28"/>
                </a:cubicBezTo>
                <a:cubicBezTo>
                  <a:pt x="865" y="30"/>
                  <a:pt x="865" y="30"/>
                  <a:pt x="865" y="30"/>
                </a:cubicBezTo>
                <a:cubicBezTo>
                  <a:pt x="868" y="31"/>
                  <a:pt x="868" y="31"/>
                  <a:pt x="868" y="31"/>
                </a:cubicBezTo>
                <a:cubicBezTo>
                  <a:pt x="868" y="33"/>
                  <a:pt x="868" y="33"/>
                  <a:pt x="868" y="33"/>
                </a:cubicBezTo>
                <a:cubicBezTo>
                  <a:pt x="869" y="34"/>
                  <a:pt x="869" y="34"/>
                  <a:pt x="869" y="34"/>
                </a:cubicBezTo>
                <a:cubicBezTo>
                  <a:pt x="868" y="34"/>
                  <a:pt x="868" y="34"/>
                  <a:pt x="868" y="34"/>
                </a:cubicBezTo>
                <a:cubicBezTo>
                  <a:pt x="866" y="32"/>
                  <a:pt x="866" y="32"/>
                  <a:pt x="866" y="32"/>
                </a:cubicBezTo>
                <a:cubicBezTo>
                  <a:pt x="864" y="31"/>
                  <a:pt x="864" y="31"/>
                  <a:pt x="864" y="31"/>
                </a:cubicBezTo>
                <a:cubicBezTo>
                  <a:pt x="863" y="29"/>
                  <a:pt x="863" y="29"/>
                  <a:pt x="863" y="29"/>
                </a:cubicBezTo>
                <a:cubicBezTo>
                  <a:pt x="862" y="28"/>
                  <a:pt x="862" y="28"/>
                  <a:pt x="862" y="28"/>
                </a:cubicBezTo>
                <a:cubicBezTo>
                  <a:pt x="859" y="27"/>
                  <a:pt x="859" y="27"/>
                  <a:pt x="859" y="27"/>
                </a:cubicBezTo>
                <a:cubicBezTo>
                  <a:pt x="858" y="29"/>
                  <a:pt x="858" y="29"/>
                  <a:pt x="858" y="29"/>
                </a:cubicBezTo>
                <a:cubicBezTo>
                  <a:pt x="858" y="30"/>
                  <a:pt x="858" y="30"/>
                  <a:pt x="858" y="30"/>
                </a:cubicBezTo>
                <a:cubicBezTo>
                  <a:pt x="856" y="33"/>
                  <a:pt x="856" y="33"/>
                  <a:pt x="856" y="33"/>
                </a:cubicBezTo>
                <a:cubicBezTo>
                  <a:pt x="855" y="36"/>
                  <a:pt x="855" y="36"/>
                  <a:pt x="855" y="36"/>
                </a:cubicBezTo>
                <a:cubicBezTo>
                  <a:pt x="857" y="38"/>
                  <a:pt x="857" y="38"/>
                  <a:pt x="857" y="38"/>
                </a:cubicBezTo>
                <a:cubicBezTo>
                  <a:pt x="855" y="38"/>
                  <a:pt x="855" y="38"/>
                  <a:pt x="855" y="38"/>
                </a:cubicBezTo>
                <a:cubicBezTo>
                  <a:pt x="854" y="39"/>
                  <a:pt x="854" y="39"/>
                  <a:pt x="854" y="39"/>
                </a:cubicBezTo>
                <a:cubicBezTo>
                  <a:pt x="855" y="41"/>
                  <a:pt x="855" y="41"/>
                  <a:pt x="855" y="41"/>
                </a:cubicBezTo>
                <a:cubicBezTo>
                  <a:pt x="856" y="43"/>
                  <a:pt x="856" y="43"/>
                  <a:pt x="856" y="43"/>
                </a:cubicBezTo>
                <a:cubicBezTo>
                  <a:pt x="857" y="43"/>
                  <a:pt x="857" y="43"/>
                  <a:pt x="857" y="43"/>
                </a:cubicBezTo>
                <a:cubicBezTo>
                  <a:pt x="861" y="40"/>
                  <a:pt x="861" y="40"/>
                  <a:pt x="861" y="40"/>
                </a:cubicBezTo>
                <a:cubicBezTo>
                  <a:pt x="862" y="41"/>
                  <a:pt x="862" y="41"/>
                  <a:pt x="862" y="41"/>
                </a:cubicBezTo>
                <a:cubicBezTo>
                  <a:pt x="863" y="42"/>
                  <a:pt x="863" y="42"/>
                  <a:pt x="863" y="42"/>
                </a:cubicBezTo>
                <a:cubicBezTo>
                  <a:pt x="861" y="42"/>
                  <a:pt x="861" y="42"/>
                  <a:pt x="861" y="42"/>
                </a:cubicBezTo>
                <a:cubicBezTo>
                  <a:pt x="860" y="43"/>
                  <a:pt x="860" y="43"/>
                  <a:pt x="860" y="43"/>
                </a:cubicBezTo>
                <a:cubicBezTo>
                  <a:pt x="860" y="44"/>
                  <a:pt x="860" y="44"/>
                  <a:pt x="860" y="44"/>
                </a:cubicBezTo>
                <a:cubicBezTo>
                  <a:pt x="859" y="44"/>
                  <a:pt x="859" y="44"/>
                  <a:pt x="859" y="44"/>
                </a:cubicBezTo>
                <a:cubicBezTo>
                  <a:pt x="858" y="46"/>
                  <a:pt x="858" y="46"/>
                  <a:pt x="858" y="46"/>
                </a:cubicBezTo>
                <a:cubicBezTo>
                  <a:pt x="858" y="47"/>
                  <a:pt x="858" y="47"/>
                  <a:pt x="858" y="47"/>
                </a:cubicBezTo>
                <a:cubicBezTo>
                  <a:pt x="856" y="49"/>
                  <a:pt x="856" y="49"/>
                  <a:pt x="856" y="49"/>
                </a:cubicBezTo>
                <a:cubicBezTo>
                  <a:pt x="855" y="48"/>
                  <a:pt x="855" y="48"/>
                  <a:pt x="855" y="48"/>
                </a:cubicBezTo>
                <a:cubicBezTo>
                  <a:pt x="856" y="47"/>
                  <a:pt x="856" y="47"/>
                  <a:pt x="856" y="47"/>
                </a:cubicBezTo>
                <a:cubicBezTo>
                  <a:pt x="855" y="44"/>
                  <a:pt x="855" y="44"/>
                  <a:pt x="855" y="44"/>
                </a:cubicBezTo>
                <a:cubicBezTo>
                  <a:pt x="853" y="44"/>
                  <a:pt x="853" y="44"/>
                  <a:pt x="853" y="44"/>
                </a:cubicBezTo>
                <a:cubicBezTo>
                  <a:pt x="852" y="46"/>
                  <a:pt x="852" y="46"/>
                  <a:pt x="852" y="46"/>
                </a:cubicBezTo>
                <a:cubicBezTo>
                  <a:pt x="853" y="47"/>
                  <a:pt x="853" y="47"/>
                  <a:pt x="853" y="47"/>
                </a:cubicBezTo>
                <a:cubicBezTo>
                  <a:pt x="851" y="48"/>
                  <a:pt x="851" y="48"/>
                  <a:pt x="851" y="48"/>
                </a:cubicBezTo>
                <a:cubicBezTo>
                  <a:pt x="849" y="49"/>
                  <a:pt x="849" y="49"/>
                  <a:pt x="849" y="49"/>
                </a:cubicBezTo>
                <a:cubicBezTo>
                  <a:pt x="848" y="50"/>
                  <a:pt x="848" y="50"/>
                  <a:pt x="848" y="50"/>
                </a:cubicBezTo>
                <a:cubicBezTo>
                  <a:pt x="848" y="48"/>
                  <a:pt x="848" y="48"/>
                  <a:pt x="848" y="48"/>
                </a:cubicBezTo>
                <a:cubicBezTo>
                  <a:pt x="847" y="49"/>
                  <a:pt x="847" y="49"/>
                  <a:pt x="847" y="49"/>
                </a:cubicBezTo>
                <a:cubicBezTo>
                  <a:pt x="847" y="51"/>
                  <a:pt x="847" y="51"/>
                  <a:pt x="847" y="51"/>
                </a:cubicBezTo>
                <a:cubicBezTo>
                  <a:pt x="848" y="53"/>
                  <a:pt x="848" y="53"/>
                  <a:pt x="848" y="53"/>
                </a:cubicBezTo>
                <a:cubicBezTo>
                  <a:pt x="848" y="55"/>
                  <a:pt x="848" y="55"/>
                  <a:pt x="848" y="55"/>
                </a:cubicBezTo>
                <a:cubicBezTo>
                  <a:pt x="849" y="56"/>
                  <a:pt x="849" y="56"/>
                  <a:pt x="849" y="56"/>
                </a:cubicBezTo>
                <a:cubicBezTo>
                  <a:pt x="849" y="59"/>
                  <a:pt x="849" y="59"/>
                  <a:pt x="849" y="59"/>
                </a:cubicBezTo>
                <a:cubicBezTo>
                  <a:pt x="850" y="59"/>
                  <a:pt x="850" y="59"/>
                  <a:pt x="850" y="59"/>
                </a:cubicBezTo>
                <a:cubicBezTo>
                  <a:pt x="851" y="60"/>
                  <a:pt x="851" y="60"/>
                  <a:pt x="851" y="60"/>
                </a:cubicBezTo>
                <a:cubicBezTo>
                  <a:pt x="851" y="61"/>
                  <a:pt x="851" y="61"/>
                  <a:pt x="851" y="61"/>
                </a:cubicBezTo>
                <a:cubicBezTo>
                  <a:pt x="852" y="62"/>
                  <a:pt x="852" y="62"/>
                  <a:pt x="852" y="62"/>
                </a:cubicBezTo>
                <a:cubicBezTo>
                  <a:pt x="852" y="64"/>
                  <a:pt x="852" y="64"/>
                  <a:pt x="852" y="64"/>
                </a:cubicBezTo>
                <a:cubicBezTo>
                  <a:pt x="850" y="65"/>
                  <a:pt x="850" y="65"/>
                  <a:pt x="850" y="65"/>
                </a:cubicBezTo>
                <a:cubicBezTo>
                  <a:pt x="849" y="67"/>
                  <a:pt x="849" y="67"/>
                  <a:pt x="849" y="67"/>
                </a:cubicBezTo>
                <a:cubicBezTo>
                  <a:pt x="848" y="70"/>
                  <a:pt x="848" y="70"/>
                  <a:pt x="848" y="70"/>
                </a:cubicBezTo>
                <a:cubicBezTo>
                  <a:pt x="847" y="71"/>
                  <a:pt x="847" y="71"/>
                  <a:pt x="847" y="71"/>
                </a:cubicBezTo>
                <a:cubicBezTo>
                  <a:pt x="845" y="75"/>
                  <a:pt x="845" y="75"/>
                  <a:pt x="845" y="75"/>
                </a:cubicBezTo>
                <a:cubicBezTo>
                  <a:pt x="845" y="76"/>
                  <a:pt x="845" y="76"/>
                  <a:pt x="845" y="76"/>
                </a:cubicBezTo>
                <a:cubicBezTo>
                  <a:pt x="843" y="79"/>
                  <a:pt x="843" y="79"/>
                  <a:pt x="843" y="79"/>
                </a:cubicBezTo>
                <a:cubicBezTo>
                  <a:pt x="843" y="78"/>
                  <a:pt x="843" y="78"/>
                  <a:pt x="843" y="78"/>
                </a:cubicBezTo>
                <a:cubicBezTo>
                  <a:pt x="843" y="76"/>
                  <a:pt x="843" y="76"/>
                  <a:pt x="843" y="76"/>
                </a:cubicBezTo>
                <a:cubicBezTo>
                  <a:pt x="844" y="73"/>
                  <a:pt x="844" y="73"/>
                  <a:pt x="844" y="73"/>
                </a:cubicBezTo>
                <a:cubicBezTo>
                  <a:pt x="846" y="71"/>
                  <a:pt x="846" y="71"/>
                  <a:pt x="846" y="71"/>
                </a:cubicBezTo>
                <a:cubicBezTo>
                  <a:pt x="845" y="71"/>
                  <a:pt x="845" y="71"/>
                  <a:pt x="845" y="71"/>
                </a:cubicBezTo>
                <a:cubicBezTo>
                  <a:pt x="845" y="71"/>
                  <a:pt x="845" y="71"/>
                  <a:pt x="845" y="71"/>
                </a:cubicBezTo>
                <a:cubicBezTo>
                  <a:pt x="843" y="71"/>
                  <a:pt x="843" y="71"/>
                  <a:pt x="843" y="71"/>
                </a:cubicBezTo>
                <a:cubicBezTo>
                  <a:pt x="842" y="70"/>
                  <a:pt x="842" y="70"/>
                  <a:pt x="842" y="70"/>
                </a:cubicBezTo>
                <a:cubicBezTo>
                  <a:pt x="841" y="69"/>
                  <a:pt x="841" y="69"/>
                  <a:pt x="841" y="69"/>
                </a:cubicBezTo>
                <a:cubicBezTo>
                  <a:pt x="842" y="69"/>
                  <a:pt x="842" y="69"/>
                  <a:pt x="842" y="69"/>
                </a:cubicBezTo>
                <a:cubicBezTo>
                  <a:pt x="844" y="68"/>
                  <a:pt x="844" y="68"/>
                  <a:pt x="844" y="68"/>
                </a:cubicBezTo>
                <a:cubicBezTo>
                  <a:pt x="845" y="68"/>
                  <a:pt x="845" y="68"/>
                  <a:pt x="845" y="68"/>
                </a:cubicBezTo>
                <a:cubicBezTo>
                  <a:pt x="845" y="67"/>
                  <a:pt x="845" y="67"/>
                  <a:pt x="845" y="67"/>
                </a:cubicBezTo>
                <a:cubicBezTo>
                  <a:pt x="846" y="67"/>
                  <a:pt x="846" y="67"/>
                  <a:pt x="846" y="67"/>
                </a:cubicBezTo>
                <a:cubicBezTo>
                  <a:pt x="847" y="69"/>
                  <a:pt x="847" y="69"/>
                  <a:pt x="847" y="69"/>
                </a:cubicBezTo>
                <a:cubicBezTo>
                  <a:pt x="847" y="67"/>
                  <a:pt x="847" y="67"/>
                  <a:pt x="847" y="67"/>
                </a:cubicBezTo>
                <a:cubicBezTo>
                  <a:pt x="847" y="65"/>
                  <a:pt x="847" y="65"/>
                  <a:pt x="847" y="65"/>
                </a:cubicBezTo>
                <a:cubicBezTo>
                  <a:pt x="846" y="64"/>
                  <a:pt x="846" y="64"/>
                  <a:pt x="846" y="64"/>
                </a:cubicBezTo>
                <a:cubicBezTo>
                  <a:pt x="845" y="63"/>
                  <a:pt x="845" y="63"/>
                  <a:pt x="845" y="63"/>
                </a:cubicBezTo>
                <a:cubicBezTo>
                  <a:pt x="843" y="60"/>
                  <a:pt x="843" y="60"/>
                  <a:pt x="843" y="60"/>
                </a:cubicBezTo>
                <a:cubicBezTo>
                  <a:pt x="843" y="58"/>
                  <a:pt x="843" y="58"/>
                  <a:pt x="843" y="58"/>
                </a:cubicBezTo>
                <a:cubicBezTo>
                  <a:pt x="843" y="57"/>
                  <a:pt x="843" y="57"/>
                  <a:pt x="843" y="57"/>
                </a:cubicBezTo>
                <a:cubicBezTo>
                  <a:pt x="842" y="54"/>
                  <a:pt x="842" y="54"/>
                  <a:pt x="842" y="54"/>
                </a:cubicBezTo>
                <a:cubicBezTo>
                  <a:pt x="841" y="52"/>
                  <a:pt x="841" y="52"/>
                  <a:pt x="841" y="52"/>
                </a:cubicBezTo>
                <a:cubicBezTo>
                  <a:pt x="841" y="50"/>
                  <a:pt x="841" y="50"/>
                  <a:pt x="841" y="50"/>
                </a:cubicBezTo>
                <a:cubicBezTo>
                  <a:pt x="842" y="50"/>
                  <a:pt x="842" y="50"/>
                  <a:pt x="842" y="50"/>
                </a:cubicBezTo>
                <a:cubicBezTo>
                  <a:pt x="844" y="47"/>
                  <a:pt x="844" y="47"/>
                  <a:pt x="844" y="47"/>
                </a:cubicBezTo>
                <a:cubicBezTo>
                  <a:pt x="844" y="45"/>
                  <a:pt x="844" y="45"/>
                  <a:pt x="844" y="45"/>
                </a:cubicBezTo>
                <a:cubicBezTo>
                  <a:pt x="846" y="43"/>
                  <a:pt x="846" y="43"/>
                  <a:pt x="846" y="43"/>
                </a:cubicBezTo>
                <a:cubicBezTo>
                  <a:pt x="847" y="41"/>
                  <a:pt x="847" y="41"/>
                  <a:pt x="847" y="41"/>
                </a:cubicBezTo>
                <a:cubicBezTo>
                  <a:pt x="849" y="40"/>
                  <a:pt x="849" y="40"/>
                  <a:pt x="849" y="40"/>
                </a:cubicBezTo>
                <a:cubicBezTo>
                  <a:pt x="849" y="38"/>
                  <a:pt x="849" y="38"/>
                  <a:pt x="849" y="38"/>
                </a:cubicBezTo>
                <a:cubicBezTo>
                  <a:pt x="848" y="37"/>
                  <a:pt x="848" y="37"/>
                  <a:pt x="848" y="37"/>
                </a:cubicBezTo>
                <a:cubicBezTo>
                  <a:pt x="847" y="35"/>
                  <a:pt x="847" y="35"/>
                  <a:pt x="847" y="35"/>
                </a:cubicBezTo>
                <a:cubicBezTo>
                  <a:pt x="847" y="33"/>
                  <a:pt x="847" y="33"/>
                  <a:pt x="847" y="33"/>
                </a:cubicBezTo>
                <a:cubicBezTo>
                  <a:pt x="849" y="29"/>
                  <a:pt x="849" y="29"/>
                  <a:pt x="849" y="29"/>
                </a:cubicBezTo>
                <a:cubicBezTo>
                  <a:pt x="850" y="28"/>
                  <a:pt x="850" y="28"/>
                  <a:pt x="850" y="28"/>
                </a:cubicBezTo>
                <a:cubicBezTo>
                  <a:pt x="853" y="26"/>
                  <a:pt x="853" y="26"/>
                  <a:pt x="853" y="26"/>
                </a:cubicBezTo>
                <a:cubicBezTo>
                  <a:pt x="857" y="22"/>
                  <a:pt x="857" y="22"/>
                  <a:pt x="857" y="22"/>
                </a:cubicBezTo>
                <a:cubicBezTo>
                  <a:pt x="861" y="18"/>
                  <a:pt x="861" y="18"/>
                  <a:pt x="861" y="18"/>
                </a:cubicBezTo>
                <a:cubicBezTo>
                  <a:pt x="863" y="18"/>
                  <a:pt x="863" y="18"/>
                  <a:pt x="863" y="18"/>
                </a:cubicBezTo>
                <a:cubicBezTo>
                  <a:pt x="864" y="16"/>
                  <a:pt x="864" y="16"/>
                  <a:pt x="864" y="16"/>
                </a:cubicBezTo>
                <a:cubicBezTo>
                  <a:pt x="865" y="14"/>
                  <a:pt x="865" y="14"/>
                  <a:pt x="865" y="14"/>
                </a:cubicBezTo>
                <a:cubicBezTo>
                  <a:pt x="867" y="14"/>
                  <a:pt x="867" y="14"/>
                  <a:pt x="867" y="14"/>
                </a:cubicBezTo>
                <a:cubicBezTo>
                  <a:pt x="871" y="13"/>
                  <a:pt x="871" y="13"/>
                  <a:pt x="871" y="13"/>
                </a:cubicBezTo>
                <a:cubicBezTo>
                  <a:pt x="873" y="12"/>
                  <a:pt x="873" y="12"/>
                  <a:pt x="873" y="12"/>
                </a:cubicBezTo>
                <a:cubicBezTo>
                  <a:pt x="874" y="10"/>
                  <a:pt x="874" y="10"/>
                  <a:pt x="874" y="10"/>
                </a:cubicBezTo>
                <a:cubicBezTo>
                  <a:pt x="873" y="9"/>
                  <a:pt x="873" y="9"/>
                  <a:pt x="873" y="9"/>
                </a:cubicBezTo>
                <a:cubicBezTo>
                  <a:pt x="869" y="7"/>
                  <a:pt x="869" y="7"/>
                  <a:pt x="869" y="7"/>
                </a:cubicBezTo>
                <a:cubicBezTo>
                  <a:pt x="867" y="5"/>
                  <a:pt x="867" y="5"/>
                  <a:pt x="867" y="5"/>
                </a:cubicBezTo>
                <a:cubicBezTo>
                  <a:pt x="864" y="5"/>
                  <a:pt x="864" y="5"/>
                  <a:pt x="864" y="5"/>
                </a:cubicBezTo>
                <a:cubicBezTo>
                  <a:pt x="863" y="5"/>
                  <a:pt x="863" y="5"/>
                  <a:pt x="863" y="5"/>
                </a:cubicBezTo>
                <a:cubicBezTo>
                  <a:pt x="861" y="5"/>
                  <a:pt x="861" y="5"/>
                  <a:pt x="861" y="5"/>
                </a:cubicBezTo>
                <a:cubicBezTo>
                  <a:pt x="859" y="5"/>
                  <a:pt x="859" y="5"/>
                  <a:pt x="859" y="5"/>
                </a:cubicBezTo>
                <a:cubicBezTo>
                  <a:pt x="857" y="5"/>
                  <a:pt x="857" y="5"/>
                  <a:pt x="857" y="5"/>
                </a:cubicBezTo>
                <a:cubicBezTo>
                  <a:pt x="853" y="6"/>
                  <a:pt x="853" y="6"/>
                  <a:pt x="853" y="6"/>
                </a:cubicBezTo>
                <a:cubicBezTo>
                  <a:pt x="848" y="7"/>
                  <a:pt x="848" y="7"/>
                  <a:pt x="848" y="7"/>
                </a:cubicBezTo>
                <a:cubicBezTo>
                  <a:pt x="844" y="10"/>
                  <a:pt x="844" y="10"/>
                  <a:pt x="844" y="10"/>
                </a:cubicBezTo>
                <a:cubicBezTo>
                  <a:pt x="841" y="12"/>
                  <a:pt x="841" y="12"/>
                  <a:pt x="841" y="12"/>
                </a:cubicBezTo>
                <a:cubicBezTo>
                  <a:pt x="840" y="14"/>
                  <a:pt x="840" y="14"/>
                  <a:pt x="840" y="14"/>
                </a:cubicBezTo>
                <a:cubicBezTo>
                  <a:pt x="841" y="16"/>
                  <a:pt x="841" y="16"/>
                  <a:pt x="841" y="16"/>
                </a:cubicBezTo>
                <a:cubicBezTo>
                  <a:pt x="840" y="15"/>
                  <a:pt x="840" y="15"/>
                  <a:pt x="840" y="15"/>
                </a:cubicBezTo>
                <a:cubicBezTo>
                  <a:pt x="838" y="15"/>
                  <a:pt x="838" y="15"/>
                  <a:pt x="838" y="15"/>
                </a:cubicBezTo>
                <a:cubicBezTo>
                  <a:pt x="837" y="17"/>
                  <a:pt x="837" y="17"/>
                  <a:pt x="837" y="17"/>
                </a:cubicBezTo>
                <a:cubicBezTo>
                  <a:pt x="835" y="17"/>
                  <a:pt x="835" y="17"/>
                  <a:pt x="835" y="17"/>
                </a:cubicBezTo>
                <a:cubicBezTo>
                  <a:pt x="833" y="19"/>
                  <a:pt x="833" y="19"/>
                  <a:pt x="833" y="19"/>
                </a:cubicBezTo>
                <a:cubicBezTo>
                  <a:pt x="833" y="21"/>
                  <a:pt x="833" y="21"/>
                  <a:pt x="833" y="21"/>
                </a:cubicBezTo>
                <a:lnTo>
                  <a:pt x="832" y="21"/>
                </a:lnTo>
                <a:close/>
                <a:moveTo>
                  <a:pt x="981" y="509"/>
                </a:moveTo>
                <a:cubicBezTo>
                  <a:pt x="982" y="509"/>
                  <a:pt x="982" y="509"/>
                  <a:pt x="982" y="509"/>
                </a:cubicBezTo>
                <a:cubicBezTo>
                  <a:pt x="982" y="507"/>
                  <a:pt x="982" y="507"/>
                  <a:pt x="982" y="507"/>
                </a:cubicBezTo>
                <a:cubicBezTo>
                  <a:pt x="982" y="507"/>
                  <a:pt x="982" y="507"/>
                  <a:pt x="982" y="507"/>
                </a:cubicBezTo>
                <a:cubicBezTo>
                  <a:pt x="981" y="506"/>
                  <a:pt x="981" y="506"/>
                  <a:pt x="981" y="506"/>
                </a:cubicBezTo>
                <a:cubicBezTo>
                  <a:pt x="981" y="505"/>
                  <a:pt x="981" y="505"/>
                  <a:pt x="981" y="505"/>
                </a:cubicBezTo>
                <a:cubicBezTo>
                  <a:pt x="982" y="504"/>
                  <a:pt x="982" y="504"/>
                  <a:pt x="982" y="504"/>
                </a:cubicBezTo>
                <a:cubicBezTo>
                  <a:pt x="982" y="503"/>
                  <a:pt x="982" y="503"/>
                  <a:pt x="982" y="503"/>
                </a:cubicBezTo>
                <a:cubicBezTo>
                  <a:pt x="981" y="502"/>
                  <a:pt x="981" y="502"/>
                  <a:pt x="981" y="502"/>
                </a:cubicBezTo>
                <a:cubicBezTo>
                  <a:pt x="981" y="502"/>
                  <a:pt x="981" y="502"/>
                  <a:pt x="981" y="502"/>
                </a:cubicBezTo>
                <a:cubicBezTo>
                  <a:pt x="981" y="502"/>
                  <a:pt x="981" y="502"/>
                  <a:pt x="981" y="502"/>
                </a:cubicBezTo>
                <a:cubicBezTo>
                  <a:pt x="980" y="503"/>
                  <a:pt x="980" y="503"/>
                  <a:pt x="980" y="503"/>
                </a:cubicBezTo>
                <a:cubicBezTo>
                  <a:pt x="981" y="505"/>
                  <a:pt x="981" y="505"/>
                  <a:pt x="981" y="505"/>
                </a:cubicBezTo>
                <a:cubicBezTo>
                  <a:pt x="981" y="506"/>
                  <a:pt x="981" y="506"/>
                  <a:pt x="981" y="506"/>
                </a:cubicBezTo>
                <a:cubicBezTo>
                  <a:pt x="981" y="508"/>
                  <a:pt x="981" y="508"/>
                  <a:pt x="981" y="508"/>
                </a:cubicBezTo>
                <a:lnTo>
                  <a:pt x="981" y="509"/>
                </a:lnTo>
                <a:close/>
                <a:moveTo>
                  <a:pt x="889" y="144"/>
                </a:moveTo>
                <a:cubicBezTo>
                  <a:pt x="887" y="145"/>
                  <a:pt x="887" y="145"/>
                  <a:pt x="887" y="145"/>
                </a:cubicBezTo>
                <a:cubicBezTo>
                  <a:pt x="884" y="150"/>
                  <a:pt x="884" y="150"/>
                  <a:pt x="884" y="150"/>
                </a:cubicBezTo>
                <a:cubicBezTo>
                  <a:pt x="883" y="151"/>
                  <a:pt x="883" y="151"/>
                  <a:pt x="883" y="151"/>
                </a:cubicBezTo>
                <a:cubicBezTo>
                  <a:pt x="882" y="153"/>
                  <a:pt x="882" y="153"/>
                  <a:pt x="882" y="153"/>
                </a:cubicBezTo>
                <a:cubicBezTo>
                  <a:pt x="879" y="155"/>
                  <a:pt x="879" y="155"/>
                  <a:pt x="879" y="155"/>
                </a:cubicBezTo>
                <a:cubicBezTo>
                  <a:pt x="879" y="158"/>
                  <a:pt x="879" y="158"/>
                  <a:pt x="879" y="158"/>
                </a:cubicBezTo>
                <a:cubicBezTo>
                  <a:pt x="879" y="160"/>
                  <a:pt x="879" y="160"/>
                  <a:pt x="879" y="160"/>
                </a:cubicBezTo>
                <a:cubicBezTo>
                  <a:pt x="879" y="161"/>
                  <a:pt x="879" y="161"/>
                  <a:pt x="879" y="161"/>
                </a:cubicBezTo>
                <a:cubicBezTo>
                  <a:pt x="879" y="163"/>
                  <a:pt x="879" y="163"/>
                  <a:pt x="879" y="163"/>
                </a:cubicBezTo>
                <a:cubicBezTo>
                  <a:pt x="879" y="164"/>
                  <a:pt x="879" y="164"/>
                  <a:pt x="879" y="164"/>
                </a:cubicBezTo>
                <a:cubicBezTo>
                  <a:pt x="880" y="164"/>
                  <a:pt x="880" y="164"/>
                  <a:pt x="880" y="164"/>
                </a:cubicBezTo>
                <a:cubicBezTo>
                  <a:pt x="882" y="164"/>
                  <a:pt x="882" y="164"/>
                  <a:pt x="882" y="164"/>
                </a:cubicBezTo>
                <a:cubicBezTo>
                  <a:pt x="885" y="164"/>
                  <a:pt x="885" y="164"/>
                  <a:pt x="885" y="164"/>
                </a:cubicBezTo>
                <a:cubicBezTo>
                  <a:pt x="886" y="164"/>
                  <a:pt x="886" y="164"/>
                  <a:pt x="886" y="164"/>
                </a:cubicBezTo>
                <a:cubicBezTo>
                  <a:pt x="888" y="164"/>
                  <a:pt x="888" y="164"/>
                  <a:pt x="888" y="164"/>
                </a:cubicBezTo>
                <a:cubicBezTo>
                  <a:pt x="889" y="163"/>
                  <a:pt x="889" y="163"/>
                  <a:pt x="889" y="163"/>
                </a:cubicBezTo>
                <a:cubicBezTo>
                  <a:pt x="890" y="163"/>
                  <a:pt x="890" y="163"/>
                  <a:pt x="890" y="163"/>
                </a:cubicBezTo>
                <a:cubicBezTo>
                  <a:pt x="892" y="161"/>
                  <a:pt x="892" y="161"/>
                  <a:pt x="892" y="161"/>
                </a:cubicBezTo>
                <a:cubicBezTo>
                  <a:pt x="894" y="161"/>
                  <a:pt x="894" y="161"/>
                  <a:pt x="894" y="161"/>
                </a:cubicBezTo>
                <a:cubicBezTo>
                  <a:pt x="895" y="159"/>
                  <a:pt x="895" y="159"/>
                  <a:pt x="895" y="159"/>
                </a:cubicBezTo>
                <a:cubicBezTo>
                  <a:pt x="898" y="155"/>
                  <a:pt x="898" y="155"/>
                  <a:pt x="898" y="155"/>
                </a:cubicBezTo>
                <a:cubicBezTo>
                  <a:pt x="898" y="153"/>
                  <a:pt x="898" y="153"/>
                  <a:pt x="898" y="153"/>
                </a:cubicBezTo>
                <a:cubicBezTo>
                  <a:pt x="899" y="151"/>
                  <a:pt x="899" y="151"/>
                  <a:pt x="899" y="151"/>
                </a:cubicBezTo>
                <a:cubicBezTo>
                  <a:pt x="900" y="150"/>
                  <a:pt x="900" y="150"/>
                  <a:pt x="900" y="150"/>
                </a:cubicBezTo>
                <a:cubicBezTo>
                  <a:pt x="900" y="148"/>
                  <a:pt x="900" y="148"/>
                  <a:pt x="900" y="148"/>
                </a:cubicBezTo>
                <a:cubicBezTo>
                  <a:pt x="900" y="146"/>
                  <a:pt x="900" y="146"/>
                  <a:pt x="900" y="146"/>
                </a:cubicBezTo>
                <a:cubicBezTo>
                  <a:pt x="898" y="145"/>
                  <a:pt x="898" y="145"/>
                  <a:pt x="898" y="145"/>
                </a:cubicBezTo>
                <a:cubicBezTo>
                  <a:pt x="897" y="145"/>
                  <a:pt x="897" y="145"/>
                  <a:pt x="897" y="145"/>
                </a:cubicBezTo>
                <a:cubicBezTo>
                  <a:pt x="896" y="143"/>
                  <a:pt x="896" y="143"/>
                  <a:pt x="896" y="143"/>
                </a:cubicBezTo>
                <a:cubicBezTo>
                  <a:pt x="894" y="143"/>
                  <a:pt x="894" y="143"/>
                  <a:pt x="894" y="143"/>
                </a:cubicBezTo>
                <a:cubicBezTo>
                  <a:pt x="892" y="144"/>
                  <a:pt x="892" y="144"/>
                  <a:pt x="892" y="144"/>
                </a:cubicBezTo>
                <a:cubicBezTo>
                  <a:pt x="891" y="143"/>
                  <a:pt x="891" y="143"/>
                  <a:pt x="891" y="143"/>
                </a:cubicBezTo>
                <a:cubicBezTo>
                  <a:pt x="890" y="144"/>
                  <a:pt x="890" y="144"/>
                  <a:pt x="890" y="144"/>
                </a:cubicBezTo>
                <a:lnTo>
                  <a:pt x="889" y="144"/>
                </a:lnTo>
                <a:close/>
                <a:moveTo>
                  <a:pt x="893" y="128"/>
                </a:moveTo>
                <a:cubicBezTo>
                  <a:pt x="894" y="126"/>
                  <a:pt x="894" y="126"/>
                  <a:pt x="894" y="126"/>
                </a:cubicBezTo>
                <a:cubicBezTo>
                  <a:pt x="896" y="126"/>
                  <a:pt x="896" y="126"/>
                  <a:pt x="896" y="126"/>
                </a:cubicBezTo>
                <a:cubicBezTo>
                  <a:pt x="896" y="125"/>
                  <a:pt x="896" y="125"/>
                  <a:pt x="896" y="125"/>
                </a:cubicBezTo>
                <a:cubicBezTo>
                  <a:pt x="896" y="122"/>
                  <a:pt x="896" y="122"/>
                  <a:pt x="896" y="122"/>
                </a:cubicBezTo>
                <a:cubicBezTo>
                  <a:pt x="894" y="122"/>
                  <a:pt x="894" y="122"/>
                  <a:pt x="894" y="122"/>
                </a:cubicBezTo>
                <a:cubicBezTo>
                  <a:pt x="893" y="122"/>
                  <a:pt x="893" y="122"/>
                  <a:pt x="893" y="122"/>
                </a:cubicBezTo>
                <a:cubicBezTo>
                  <a:pt x="892" y="124"/>
                  <a:pt x="892" y="124"/>
                  <a:pt x="892" y="124"/>
                </a:cubicBezTo>
                <a:cubicBezTo>
                  <a:pt x="891" y="125"/>
                  <a:pt x="891" y="125"/>
                  <a:pt x="891" y="125"/>
                </a:cubicBezTo>
                <a:cubicBezTo>
                  <a:pt x="891" y="128"/>
                  <a:pt x="891" y="128"/>
                  <a:pt x="891" y="128"/>
                </a:cubicBezTo>
                <a:lnTo>
                  <a:pt x="893" y="128"/>
                </a:lnTo>
                <a:close/>
              </a:path>
            </a:pathLst>
          </a:custGeom>
          <a:solidFill>
            <a:schemeClr val="bg1">
              <a:lumMod val="75000"/>
            </a:schemeClr>
          </a:solidFill>
          <a:ln>
            <a:noFill/>
          </a:ln>
        </p:spPr>
        <p:txBody>
          <a:bodyPr vert="horz" wrap="square" lIns="121903" tIns="60952" rIns="121903" bIns="60952" numCol="1" anchor="t" anchorCtr="0" compatLnSpc="1">
            <a:prstTxWarp prst="textNoShape">
              <a:avLst/>
            </a:prstTxWarp>
          </a:bodyPr>
          <a:lstStyle/>
          <a:p>
            <a:pPr defTabSz="1218935">
              <a:defRPr/>
            </a:pPr>
            <a:endParaRPr lang="en-US" sz="2400" kern="0">
              <a:solidFill>
                <a:sysClr val="windowText" lastClr="000000"/>
              </a:solidFill>
              <a:latin typeface="Calibri"/>
            </a:endParaRPr>
          </a:p>
        </p:txBody>
      </p:sp>
      <p:pic>
        <p:nvPicPr>
          <p:cNvPr id="37" name="Picture 36"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12057" y="53116"/>
            <a:ext cx="10560513" cy="6187346"/>
          </a:xfrm>
          <a:prstGeom prst="rect">
            <a:avLst/>
          </a:prstGeom>
        </p:spPr>
      </p:pic>
      <p:grpSp>
        <p:nvGrpSpPr>
          <p:cNvPr id="2" name="Group 1"/>
          <p:cNvGrpSpPr/>
          <p:nvPr/>
        </p:nvGrpSpPr>
        <p:grpSpPr>
          <a:xfrm>
            <a:off x="88164" y="2193250"/>
            <a:ext cx="3729017" cy="3274755"/>
            <a:chOff x="85578" y="2491391"/>
            <a:chExt cx="3656231" cy="3210836"/>
          </a:xfrm>
        </p:grpSpPr>
        <p:grpSp>
          <p:nvGrpSpPr>
            <p:cNvPr id="38" name="Group 37"/>
            <p:cNvGrpSpPr/>
            <p:nvPr/>
          </p:nvGrpSpPr>
          <p:grpSpPr>
            <a:xfrm>
              <a:off x="85578" y="2491391"/>
              <a:ext cx="3656231" cy="2615150"/>
              <a:chOff x="-2087057" y="2798704"/>
              <a:chExt cx="4560581" cy="2721080"/>
            </a:xfrm>
          </p:grpSpPr>
          <p:sp>
            <p:nvSpPr>
              <p:cNvPr id="39" name="TextBox 38"/>
              <p:cNvSpPr txBox="1"/>
              <p:nvPr/>
            </p:nvSpPr>
            <p:spPr>
              <a:xfrm>
                <a:off x="-2087057" y="2798704"/>
                <a:ext cx="2882144" cy="2575672"/>
              </a:xfrm>
              <a:prstGeom prst="rect">
                <a:avLst/>
              </a:prstGeom>
              <a:noFill/>
            </p:spPr>
            <p:txBody>
              <a:bodyPr wrap="none" lIns="277852" tIns="277852" rIns="277852" bIns="27785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91">
                  <a:spcAft>
                    <a:spcPts val="587"/>
                  </a:spcAft>
                  <a:defRPr/>
                </a:pPr>
                <a:r>
                  <a:rPr lang="en-US" sz="14177" spc="-412" dirty="0">
                    <a:solidFill>
                      <a:srgbClr val="FFFFFF"/>
                    </a:solidFill>
                    <a:latin typeface="Segoe UI Light"/>
                    <a:cs typeface="Segoe UI Semibold" panose="020B0702040204020203" pitchFamily="34" charset="0"/>
                  </a:rPr>
                  <a:t>42</a:t>
                </a:r>
              </a:p>
            </p:txBody>
          </p:sp>
          <p:sp>
            <p:nvSpPr>
              <p:cNvPr id="40" name="TextBox 39"/>
              <p:cNvSpPr txBox="1"/>
              <p:nvPr/>
            </p:nvSpPr>
            <p:spPr>
              <a:xfrm>
                <a:off x="-2006254" y="4543813"/>
                <a:ext cx="4479778" cy="975971"/>
              </a:xfrm>
              <a:prstGeom prst="rect">
                <a:avLst/>
              </a:prstGeom>
              <a:noFill/>
            </p:spPr>
            <p:txBody>
              <a:bodyPr wrap="square" lIns="277852" tIns="277852" rIns="277852" bIns="27785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91">
                  <a:spcAft>
                    <a:spcPts val="587"/>
                  </a:spcAft>
                  <a:defRPr/>
                </a:pPr>
                <a:r>
                  <a:rPr lang="en-US" sz="2856" dirty="0">
                    <a:solidFill>
                      <a:srgbClr val="FFFFFF"/>
                    </a:solidFill>
                    <a:latin typeface="Segoe UI"/>
                    <a:ea typeface="MS PGothic" panose="020B0600070205080204" pitchFamily="34" charset="-128"/>
                    <a:cs typeface="Segoe UI Semilight" panose="020B0402040204020203" pitchFamily="34" charset="0"/>
                  </a:rPr>
                  <a:t>Azure regions</a:t>
                </a:r>
              </a:p>
            </p:txBody>
          </p:sp>
        </p:grpSp>
        <p:sp>
          <p:nvSpPr>
            <p:cNvPr id="41" name="TextBox 40"/>
            <p:cNvSpPr txBox="1"/>
            <p:nvPr/>
          </p:nvSpPr>
          <p:spPr>
            <a:xfrm>
              <a:off x="171498" y="4653450"/>
              <a:ext cx="3228901" cy="1048777"/>
            </a:xfrm>
            <a:prstGeom prst="rect">
              <a:avLst/>
            </a:prstGeom>
            <a:noFill/>
            <a:ln>
              <a:noFill/>
            </a:ln>
          </p:spPr>
          <p:txBody>
            <a:bodyPr wrap="square" lIns="277852" tIns="277852" rIns="277852" bIns="27785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91">
                <a:spcAft>
                  <a:spcPts val="587"/>
                </a:spcAft>
                <a:defRPr/>
              </a:pPr>
              <a:r>
                <a:rPr lang="en-US" sz="1836" dirty="0">
                  <a:solidFill>
                    <a:srgbClr val="FFFFFF"/>
                  </a:solidFill>
                  <a:latin typeface="Segoe UI"/>
                  <a:ea typeface="MS PGothic" panose="020B0600070205080204" pitchFamily="34" charset="-128"/>
                  <a:cs typeface="Segoe UI Semibold" panose="020B0702040204020203" pitchFamily="34" charset="0"/>
                </a:rPr>
                <a:t>More than any other cloud provider</a:t>
              </a:r>
            </a:p>
          </p:txBody>
        </p:sp>
      </p:grpSp>
      <p:sp>
        <p:nvSpPr>
          <p:cNvPr id="42" name="Oval 41"/>
          <p:cNvSpPr/>
          <p:nvPr/>
        </p:nvSpPr>
        <p:spPr bwMode="auto">
          <a:xfrm>
            <a:off x="9747702" y="2866476"/>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Oval 42"/>
          <p:cNvSpPr/>
          <p:nvPr/>
        </p:nvSpPr>
        <p:spPr bwMode="auto">
          <a:xfrm>
            <a:off x="10003966" y="1670172"/>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 name="Oval 43"/>
          <p:cNvSpPr/>
          <p:nvPr/>
        </p:nvSpPr>
        <p:spPr bwMode="auto">
          <a:xfrm>
            <a:off x="10074323" y="1135062"/>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 name="Oval 44"/>
          <p:cNvSpPr/>
          <p:nvPr/>
        </p:nvSpPr>
        <p:spPr bwMode="auto">
          <a:xfrm>
            <a:off x="8943403" y="2016229"/>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Oval 45"/>
          <p:cNvSpPr/>
          <p:nvPr/>
        </p:nvSpPr>
        <p:spPr bwMode="auto">
          <a:xfrm>
            <a:off x="9246141" y="217598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 name="Oval 46"/>
          <p:cNvSpPr/>
          <p:nvPr/>
        </p:nvSpPr>
        <p:spPr bwMode="auto">
          <a:xfrm>
            <a:off x="6775902" y="1416242"/>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 name="Oval 47"/>
          <p:cNvSpPr/>
          <p:nvPr/>
        </p:nvSpPr>
        <p:spPr bwMode="auto">
          <a:xfrm>
            <a:off x="6348313" y="137460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 name="Oval 48"/>
          <p:cNvSpPr/>
          <p:nvPr/>
        </p:nvSpPr>
        <p:spPr bwMode="auto">
          <a:xfrm>
            <a:off x="4912055" y="3344862"/>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 name="Oval 49"/>
          <p:cNvSpPr/>
          <p:nvPr/>
        </p:nvSpPr>
        <p:spPr bwMode="auto">
          <a:xfrm>
            <a:off x="3474531" y="1639224"/>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Oval 50"/>
          <p:cNvSpPr/>
          <p:nvPr/>
        </p:nvSpPr>
        <p:spPr bwMode="auto">
          <a:xfrm>
            <a:off x="3248000" y="1669856"/>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Oval 51"/>
          <p:cNvSpPr/>
          <p:nvPr/>
        </p:nvSpPr>
        <p:spPr bwMode="auto">
          <a:xfrm>
            <a:off x="3340583" y="133187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Oval 52"/>
          <p:cNvSpPr/>
          <p:nvPr/>
        </p:nvSpPr>
        <p:spPr bwMode="auto">
          <a:xfrm>
            <a:off x="3010582" y="125379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Oval 53"/>
          <p:cNvSpPr/>
          <p:nvPr/>
        </p:nvSpPr>
        <p:spPr bwMode="auto">
          <a:xfrm>
            <a:off x="3800966" y="1303648"/>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 name="Oval 54"/>
          <p:cNvSpPr/>
          <p:nvPr/>
        </p:nvSpPr>
        <p:spPr bwMode="auto">
          <a:xfrm>
            <a:off x="3006816" y="1949521"/>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Oval 55"/>
          <p:cNvSpPr/>
          <p:nvPr/>
        </p:nvSpPr>
        <p:spPr bwMode="auto">
          <a:xfrm>
            <a:off x="2415946" y="1659280"/>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Oval 56"/>
          <p:cNvSpPr/>
          <p:nvPr/>
        </p:nvSpPr>
        <p:spPr bwMode="auto">
          <a:xfrm>
            <a:off x="10890702" y="1215585"/>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Oval 57"/>
          <p:cNvSpPr/>
          <p:nvPr/>
        </p:nvSpPr>
        <p:spPr bwMode="auto">
          <a:xfrm>
            <a:off x="10638114" y="1596886"/>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Oval 58"/>
          <p:cNvSpPr/>
          <p:nvPr/>
        </p:nvSpPr>
        <p:spPr bwMode="auto">
          <a:xfrm>
            <a:off x="11500302" y="4000378"/>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Oval 59"/>
          <p:cNvSpPr/>
          <p:nvPr/>
        </p:nvSpPr>
        <p:spPr bwMode="auto">
          <a:xfrm>
            <a:off x="11238952" y="428353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Oval 60"/>
          <p:cNvSpPr/>
          <p:nvPr/>
        </p:nvSpPr>
        <p:spPr bwMode="auto">
          <a:xfrm>
            <a:off x="9852597" y="199287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Oval 61"/>
          <p:cNvSpPr/>
          <p:nvPr/>
        </p:nvSpPr>
        <p:spPr bwMode="auto">
          <a:xfrm>
            <a:off x="2983317" y="1563347"/>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 name="Oval 62"/>
          <p:cNvSpPr/>
          <p:nvPr/>
        </p:nvSpPr>
        <p:spPr bwMode="auto">
          <a:xfrm>
            <a:off x="9032044" y="2514218"/>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 name="Oval 63"/>
          <p:cNvSpPr/>
          <p:nvPr/>
        </p:nvSpPr>
        <p:spPr bwMode="auto">
          <a:xfrm>
            <a:off x="3565073" y="177362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Oval 64"/>
          <p:cNvSpPr/>
          <p:nvPr/>
        </p:nvSpPr>
        <p:spPr bwMode="auto">
          <a:xfrm>
            <a:off x="3662829" y="159403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Oval 65"/>
          <p:cNvSpPr/>
          <p:nvPr/>
        </p:nvSpPr>
        <p:spPr bwMode="auto">
          <a:xfrm>
            <a:off x="6281573" y="111081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Oval 67"/>
          <p:cNvSpPr/>
          <p:nvPr/>
        </p:nvSpPr>
        <p:spPr bwMode="auto">
          <a:xfrm>
            <a:off x="6562108" y="154033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1" name="Group 70"/>
          <p:cNvGrpSpPr/>
          <p:nvPr/>
        </p:nvGrpSpPr>
        <p:grpSpPr>
          <a:xfrm>
            <a:off x="274538" y="5871048"/>
            <a:ext cx="11217059" cy="979014"/>
            <a:chOff x="269294" y="5831581"/>
            <a:chExt cx="11218650" cy="989837"/>
          </a:xfrm>
          <a:solidFill>
            <a:srgbClr val="008272"/>
          </a:solidFill>
        </p:grpSpPr>
        <p:sp>
          <p:nvSpPr>
            <p:cNvPr id="74" name="TextBox 73"/>
            <p:cNvSpPr txBox="1"/>
            <p:nvPr/>
          </p:nvSpPr>
          <p:spPr>
            <a:xfrm>
              <a:off x="269294" y="5852140"/>
              <a:ext cx="5264838" cy="775346"/>
            </a:xfrm>
            <a:prstGeom prst="rect">
              <a:avLst/>
            </a:prstGeom>
            <a:noFill/>
          </p:spPr>
          <p:txBody>
            <a:bodyPr wrap="square" lIns="182854" tIns="146283" rIns="182854" bIns="146283" rtlCol="0">
              <a:spAutoFit/>
            </a:bodyPr>
            <a:lstStyle/>
            <a:p>
              <a:pPr defTabSz="932509">
                <a:lnSpc>
                  <a:spcPct val="90000"/>
                </a:lnSpc>
                <a:spcBef>
                  <a:spcPts val="300"/>
                </a:spcBef>
                <a:defRPr/>
              </a:pPr>
              <a:r>
                <a:rPr lang="en-US" sz="1836"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RECENTLY LAUNCHED: </a:t>
              </a:r>
            </a:p>
            <a:p>
              <a:pPr defTabSz="932509">
                <a:lnSpc>
                  <a:spcPct val="90000"/>
                </a:lnSpc>
                <a:spcBef>
                  <a:spcPts val="300"/>
                </a:spcBef>
                <a:defRPr/>
              </a:pPr>
              <a:r>
                <a:rPr lang="en-US" sz="1224" dirty="0">
                  <a:solidFill>
                    <a:srgbClr val="FFFFFF"/>
                  </a:solidFill>
                  <a:latin typeface="Segoe UI"/>
                </a:rPr>
                <a:t>US Gov: US Gov Texas and US Gov Arizona </a:t>
              </a:r>
            </a:p>
          </p:txBody>
        </p:sp>
        <p:sp>
          <p:nvSpPr>
            <p:cNvPr id="75" name="TextBox 74"/>
            <p:cNvSpPr txBox="1"/>
            <p:nvPr/>
          </p:nvSpPr>
          <p:spPr>
            <a:xfrm>
              <a:off x="6024749" y="5831581"/>
              <a:ext cx="5463195" cy="989837"/>
            </a:xfrm>
            <a:prstGeom prst="rect">
              <a:avLst/>
            </a:prstGeom>
            <a:noFill/>
          </p:spPr>
          <p:txBody>
            <a:bodyPr wrap="square" lIns="182854" tIns="146283" rIns="182854" bIns="146283" rtlCol="0">
              <a:spAutoFit/>
            </a:bodyPr>
            <a:lstStyle/>
            <a:p>
              <a:pPr defTabSz="932509">
                <a:lnSpc>
                  <a:spcPct val="90000"/>
                </a:lnSpc>
                <a:spcBef>
                  <a:spcPts val="300"/>
                </a:spcBef>
                <a:defRPr/>
              </a:pPr>
              <a:r>
                <a:rPr lang="en-US" sz="1836" dirty="0">
                  <a:solidFill>
                    <a:srgbClr val="FFFFFF"/>
                  </a:solidFill>
                  <a:latin typeface="Segoe UI Semibold" panose="020B0702040204020203" pitchFamily="34" charset="0"/>
                  <a:cs typeface="Segoe UI Semibold" panose="020B0702040204020203" pitchFamily="34" charset="0"/>
                </a:rPr>
                <a:t>NEWLY ANNOUNCED: </a:t>
              </a:r>
            </a:p>
            <a:p>
              <a:pPr defTabSz="932509">
                <a:lnSpc>
                  <a:spcPct val="90000"/>
                </a:lnSpc>
                <a:spcBef>
                  <a:spcPts val="300"/>
                </a:spcBef>
                <a:defRPr/>
              </a:pPr>
              <a:r>
                <a:rPr lang="en-US" sz="1224" dirty="0">
                  <a:solidFill>
                    <a:srgbClr val="FFFFFF"/>
                  </a:solidFill>
                  <a:latin typeface="Segoe UI"/>
                </a:rPr>
                <a:t>France: France Central and France South</a:t>
              </a:r>
            </a:p>
            <a:p>
              <a:pPr defTabSz="932509">
                <a:lnSpc>
                  <a:spcPct val="90000"/>
                </a:lnSpc>
                <a:spcBef>
                  <a:spcPts val="300"/>
                </a:spcBef>
                <a:defRPr/>
              </a:pPr>
              <a:r>
                <a:rPr lang="en-US" sz="1224" dirty="0">
                  <a:solidFill>
                    <a:srgbClr val="FFFFFF"/>
                  </a:solidFill>
                  <a:latin typeface="Segoe UI"/>
                </a:rPr>
                <a:t>Africa: South Africa North and South Africa West</a:t>
              </a:r>
            </a:p>
          </p:txBody>
        </p:sp>
      </p:grpSp>
      <p:sp>
        <p:nvSpPr>
          <p:cNvPr id="70" name="Oval 69">
            <a:extLst>
              <a:ext uri="{FF2B5EF4-FFF2-40B4-BE49-F238E27FC236}">
                <a16:creationId xmlns:a16="http://schemas.microsoft.com/office/drawing/2014/main" id="{390DFB9F-5708-4A15-9005-E0A3B3B0B0B8}"/>
              </a:ext>
            </a:extLst>
          </p:cNvPr>
          <p:cNvSpPr/>
          <p:nvPr/>
        </p:nvSpPr>
        <p:spPr bwMode="auto">
          <a:xfrm>
            <a:off x="7305853" y="3735596"/>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Oval 71">
            <a:extLst>
              <a:ext uri="{FF2B5EF4-FFF2-40B4-BE49-F238E27FC236}">
                <a16:creationId xmlns:a16="http://schemas.microsoft.com/office/drawing/2014/main" id="{D4F24831-E233-44E6-A50A-F37658F46779}"/>
              </a:ext>
            </a:extLst>
          </p:cNvPr>
          <p:cNvSpPr/>
          <p:nvPr/>
        </p:nvSpPr>
        <p:spPr bwMode="auto">
          <a:xfrm>
            <a:off x="7129081" y="3927518"/>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14" name="Picture 113">
            <a:extLst>
              <a:ext uri="{FF2B5EF4-FFF2-40B4-BE49-F238E27FC236}">
                <a16:creationId xmlns:a16="http://schemas.microsoft.com/office/drawing/2014/main" id="{11290D4B-2D12-4D3C-B106-A77209BB3A8C}"/>
              </a:ext>
            </a:extLst>
          </p:cNvPr>
          <p:cNvPicPr>
            <a:picLocks noChangeAspect="1"/>
          </p:cNvPicPr>
          <p:nvPr/>
        </p:nvPicPr>
        <p:blipFill>
          <a:blip r:embed="rId4"/>
          <a:stretch>
            <a:fillRect/>
          </a:stretch>
        </p:blipFill>
        <p:spPr>
          <a:xfrm>
            <a:off x="9771298" y="5204818"/>
            <a:ext cx="1828800" cy="643853"/>
          </a:xfrm>
          <a:prstGeom prst="rect">
            <a:avLst/>
          </a:prstGeom>
        </p:spPr>
      </p:pic>
    </p:spTree>
    <p:extLst>
      <p:ext uri="{BB962C8B-B14F-4D97-AF65-F5344CB8AC3E}">
        <p14:creationId xmlns:p14="http://schemas.microsoft.com/office/powerpoint/2010/main" val="1730404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500"/>
                                        <p:tgtEl>
                                          <p:spTgt spid="53"/>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500"/>
                                        <p:tgtEl>
                                          <p:spTgt spid="55"/>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57"/>
                                        </p:tgtEl>
                                        <p:attrNameLst>
                                          <p:attrName>style.visibility</p:attrName>
                                        </p:attrNameLst>
                                      </p:cBhvr>
                                      <p:to>
                                        <p:strVal val="visible"/>
                                      </p:to>
                                    </p:set>
                                    <p:animEffect transition="in" filter="fade">
                                      <p:cBhvr>
                                        <p:cTn id="52" dur="500"/>
                                        <p:tgtEl>
                                          <p:spTgt spid="57"/>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59"/>
                                        </p:tgtEl>
                                        <p:attrNameLst>
                                          <p:attrName>style.visibility</p:attrName>
                                        </p:attrNameLst>
                                      </p:cBhvr>
                                      <p:to>
                                        <p:strVal val="visible"/>
                                      </p:to>
                                    </p:set>
                                    <p:animEffect transition="in" filter="fade">
                                      <p:cBhvr>
                                        <p:cTn id="58" dur="500"/>
                                        <p:tgtEl>
                                          <p:spTgt spid="59"/>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60"/>
                                        </p:tgtEl>
                                        <p:attrNameLst>
                                          <p:attrName>style.visibility</p:attrName>
                                        </p:attrNameLst>
                                      </p:cBhvr>
                                      <p:to>
                                        <p:strVal val="visible"/>
                                      </p:to>
                                    </p:set>
                                    <p:animEffect transition="in" filter="fade">
                                      <p:cBhvr>
                                        <p:cTn id="61" dur="500"/>
                                        <p:tgtEl>
                                          <p:spTgt spid="60"/>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61"/>
                                        </p:tgtEl>
                                        <p:attrNameLst>
                                          <p:attrName>style.visibility</p:attrName>
                                        </p:attrNameLst>
                                      </p:cBhvr>
                                      <p:to>
                                        <p:strVal val="visible"/>
                                      </p:to>
                                    </p:set>
                                    <p:animEffect transition="in" filter="fade">
                                      <p:cBhvr>
                                        <p:cTn id="64" dur="500"/>
                                        <p:tgtEl>
                                          <p:spTgt spid="61"/>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500"/>
                                        <p:tgtEl>
                                          <p:spTgt spid="62"/>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63"/>
                                        </p:tgtEl>
                                        <p:attrNameLst>
                                          <p:attrName>style.visibility</p:attrName>
                                        </p:attrNameLst>
                                      </p:cBhvr>
                                      <p:to>
                                        <p:strVal val="visible"/>
                                      </p:to>
                                    </p:set>
                                    <p:animEffect transition="in" filter="fade">
                                      <p:cBhvr>
                                        <p:cTn id="70" dur="500"/>
                                        <p:tgtEl>
                                          <p:spTgt spid="63"/>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64"/>
                                        </p:tgtEl>
                                        <p:attrNameLst>
                                          <p:attrName>style.visibility</p:attrName>
                                        </p:attrNameLst>
                                      </p:cBhvr>
                                      <p:to>
                                        <p:strVal val="visible"/>
                                      </p:to>
                                    </p:set>
                                    <p:animEffect transition="in" filter="fade">
                                      <p:cBhvr>
                                        <p:cTn id="73" dur="500"/>
                                        <p:tgtEl>
                                          <p:spTgt spid="6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65"/>
                                        </p:tgtEl>
                                        <p:attrNameLst>
                                          <p:attrName>style.visibility</p:attrName>
                                        </p:attrNameLst>
                                      </p:cBhvr>
                                      <p:to>
                                        <p:strVal val="visible"/>
                                      </p:to>
                                    </p:set>
                                    <p:animEffect transition="in" filter="fade">
                                      <p:cBhvr>
                                        <p:cTn id="76" dur="500"/>
                                        <p:tgtEl>
                                          <p:spTgt spid="65"/>
                                        </p:tgtEl>
                                      </p:cBhvr>
                                    </p:animEffect>
                                  </p:childTnLst>
                                </p:cTn>
                              </p:par>
                              <p:par>
                                <p:cTn id="77" presetID="10" presetClass="entr" presetSubtype="0" fill="hold" grpId="0" nodeType="withEffect">
                                  <p:stCondLst>
                                    <p:cond delay="160"/>
                                  </p:stCondLst>
                                  <p:childTnLst>
                                    <p:set>
                                      <p:cBhvr>
                                        <p:cTn id="78" dur="1" fill="hold">
                                          <p:stCondLst>
                                            <p:cond delay="0"/>
                                          </p:stCondLst>
                                        </p:cTn>
                                        <p:tgtEl>
                                          <p:spTgt spid="66"/>
                                        </p:tgtEl>
                                        <p:attrNameLst>
                                          <p:attrName>style.visibility</p:attrName>
                                        </p:attrNameLst>
                                      </p:cBhvr>
                                      <p:to>
                                        <p:strVal val="visible"/>
                                      </p:to>
                                    </p:set>
                                    <p:animEffect transition="in" filter="fade">
                                      <p:cBhvr>
                                        <p:cTn id="79" dur="500"/>
                                        <p:tgtEl>
                                          <p:spTgt spid="66"/>
                                        </p:tgtEl>
                                      </p:cBhvr>
                                    </p:animEffect>
                                  </p:childTnLst>
                                </p:cTn>
                              </p:par>
                              <p:par>
                                <p:cTn id="80" presetID="10" presetClass="entr" presetSubtype="0" fill="hold" grpId="0" nodeType="withEffect">
                                  <p:stCondLst>
                                    <p:cond delay="160"/>
                                  </p:stCondLst>
                                  <p:childTnLst>
                                    <p:set>
                                      <p:cBhvr>
                                        <p:cTn id="81" dur="1" fill="hold">
                                          <p:stCondLst>
                                            <p:cond delay="0"/>
                                          </p:stCondLst>
                                        </p:cTn>
                                        <p:tgtEl>
                                          <p:spTgt spid="68"/>
                                        </p:tgtEl>
                                        <p:attrNameLst>
                                          <p:attrName>style.visibility</p:attrName>
                                        </p:attrNameLst>
                                      </p:cBhvr>
                                      <p:to>
                                        <p:strVal val="visible"/>
                                      </p:to>
                                    </p:set>
                                    <p:animEffect transition="in" filter="fade">
                                      <p:cBhvr>
                                        <p:cTn id="82" dur="500"/>
                                        <p:tgtEl>
                                          <p:spTgt spid="68"/>
                                        </p:tgtEl>
                                      </p:cBhvr>
                                    </p:animEffect>
                                  </p:childTnLst>
                                </p:cTn>
                              </p:par>
                              <p:par>
                                <p:cTn id="83" presetID="10" presetClass="entr" presetSubtype="0" fill="hold" grpId="0" nodeType="withEffect">
                                  <p:stCondLst>
                                    <p:cond delay="380"/>
                                  </p:stCondLst>
                                  <p:childTnLst>
                                    <p:set>
                                      <p:cBhvr>
                                        <p:cTn id="84" dur="1" fill="hold">
                                          <p:stCondLst>
                                            <p:cond delay="0"/>
                                          </p:stCondLst>
                                        </p:cTn>
                                        <p:tgtEl>
                                          <p:spTgt spid="70"/>
                                        </p:tgtEl>
                                        <p:attrNameLst>
                                          <p:attrName>style.visibility</p:attrName>
                                        </p:attrNameLst>
                                      </p:cBhvr>
                                      <p:to>
                                        <p:strVal val="visible"/>
                                      </p:to>
                                    </p:set>
                                    <p:animEffect transition="in" filter="fade">
                                      <p:cBhvr>
                                        <p:cTn id="85" dur="500"/>
                                        <p:tgtEl>
                                          <p:spTgt spid="70"/>
                                        </p:tgtEl>
                                      </p:cBhvr>
                                    </p:animEffect>
                                  </p:childTnLst>
                                </p:cTn>
                              </p:par>
                              <p:par>
                                <p:cTn id="86" presetID="10" presetClass="entr" presetSubtype="0" fill="hold" grpId="0" nodeType="withEffect">
                                  <p:stCondLst>
                                    <p:cond delay="420"/>
                                  </p:stCondLst>
                                  <p:childTnLst>
                                    <p:set>
                                      <p:cBhvr>
                                        <p:cTn id="87" dur="1" fill="hold">
                                          <p:stCondLst>
                                            <p:cond delay="0"/>
                                          </p:stCondLst>
                                        </p:cTn>
                                        <p:tgtEl>
                                          <p:spTgt spid="72"/>
                                        </p:tgtEl>
                                        <p:attrNameLst>
                                          <p:attrName>style.visibility</p:attrName>
                                        </p:attrNameLst>
                                      </p:cBhvr>
                                      <p:to>
                                        <p:strVal val="visible"/>
                                      </p:to>
                                    </p:set>
                                    <p:animEffect transition="in" filter="fade">
                                      <p:cBhvr>
                                        <p:cTn id="88" dur="500"/>
                                        <p:tgtEl>
                                          <p:spTgt spid="72"/>
                                        </p:tgtEl>
                                      </p:cBhvr>
                                    </p:animEffect>
                                  </p:childTnLst>
                                </p:cTn>
                              </p:par>
                            </p:childTnLst>
                          </p:cTn>
                        </p:par>
                        <p:par>
                          <p:cTn id="89" fill="hold">
                            <p:stCondLst>
                              <p:cond delay="1050"/>
                            </p:stCondLst>
                            <p:childTnLst>
                              <p:par>
                                <p:cTn id="90" presetID="47" presetClass="entr" presetSubtype="0" fill="hold" grpId="0" nodeType="afterEffect">
                                  <p:stCondLst>
                                    <p:cond delay="0"/>
                                  </p:stCondLst>
                                  <p:childTnLst>
                                    <p:set>
                                      <p:cBhvr>
                                        <p:cTn id="91" dur="1" fill="hold">
                                          <p:stCondLst>
                                            <p:cond delay="0"/>
                                          </p:stCondLst>
                                        </p:cTn>
                                        <p:tgtEl>
                                          <p:spTgt spid="73"/>
                                        </p:tgtEl>
                                        <p:attrNameLst>
                                          <p:attrName>style.visibility</p:attrName>
                                        </p:attrNameLst>
                                      </p:cBhvr>
                                      <p:to>
                                        <p:strVal val="visible"/>
                                      </p:to>
                                    </p:set>
                                    <p:animEffect transition="in" filter="fade">
                                      <p:cBhvr>
                                        <p:cTn id="92" dur="500"/>
                                        <p:tgtEl>
                                          <p:spTgt spid="73"/>
                                        </p:tgtEl>
                                      </p:cBhvr>
                                    </p:animEffect>
                                    <p:anim calcmode="lin" valueType="num">
                                      <p:cBhvr>
                                        <p:cTn id="93" dur="500" fill="hold"/>
                                        <p:tgtEl>
                                          <p:spTgt spid="73"/>
                                        </p:tgtEl>
                                        <p:attrNameLst>
                                          <p:attrName>ppt_x</p:attrName>
                                        </p:attrNameLst>
                                      </p:cBhvr>
                                      <p:tavLst>
                                        <p:tav tm="0">
                                          <p:val>
                                            <p:strVal val="#ppt_x"/>
                                          </p:val>
                                        </p:tav>
                                        <p:tav tm="100000">
                                          <p:val>
                                            <p:strVal val="#ppt_x"/>
                                          </p:val>
                                        </p:tav>
                                      </p:tavLst>
                                    </p:anim>
                                    <p:anim calcmode="lin" valueType="num">
                                      <p:cBhvr>
                                        <p:cTn id="94" dur="5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8" grpId="0" animBg="1"/>
      <p:bldP spid="70" grpId="0" animBg="1"/>
      <p:bldP spid="7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itle 1"/>
          <p:cNvSpPr>
            <a:spLocks noGrp="1"/>
          </p:cNvSpPr>
          <p:nvPr>
            <p:ph type="title"/>
          </p:nvPr>
        </p:nvSpPr>
        <p:spPr/>
        <p:txBody>
          <a:bodyPr/>
          <a:lstStyle/>
          <a:p>
            <a:r>
              <a:rPr lang="en-US"/>
              <a:t>Comply with industry and regional requirements</a:t>
            </a:r>
          </a:p>
        </p:txBody>
      </p:sp>
      <p:pic>
        <p:nvPicPr>
          <p:cNvPr id="202" name="Picture 28"/>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5622689" y="4430041"/>
            <a:ext cx="624352" cy="556190"/>
          </a:xfrm>
          <a:prstGeom prst="rect">
            <a:avLst/>
          </a:prstGeom>
        </p:spPr>
      </p:pic>
      <p:sp>
        <p:nvSpPr>
          <p:cNvPr id="204" name="Rectangle 203"/>
          <p:cNvSpPr/>
          <p:nvPr/>
        </p:nvSpPr>
        <p:spPr>
          <a:xfrm>
            <a:off x="5518785" y="5010977"/>
            <a:ext cx="811521"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HIPAA / HITECH Act</a:t>
            </a:r>
          </a:p>
        </p:txBody>
      </p:sp>
      <p:sp>
        <p:nvSpPr>
          <p:cNvPr id="206" name="Rectangle 205"/>
          <p:cNvSpPr/>
          <p:nvPr/>
        </p:nvSpPr>
        <p:spPr>
          <a:xfrm>
            <a:off x="9969770" y="5073750"/>
            <a:ext cx="756846"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FERPA</a:t>
            </a:r>
          </a:p>
        </p:txBody>
      </p:sp>
      <p:pic>
        <p:nvPicPr>
          <p:cNvPr id="207" name="Picture 206"/>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18627" y="4488542"/>
            <a:ext cx="439189" cy="439189"/>
          </a:xfrm>
          <a:prstGeom prst="rect">
            <a:avLst/>
          </a:prstGeom>
        </p:spPr>
      </p:pic>
      <p:pic>
        <p:nvPicPr>
          <p:cNvPr id="209" name="Picture 208"/>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11700" y="4593127"/>
            <a:ext cx="570289" cy="230018"/>
          </a:xfrm>
          <a:prstGeom prst="rect">
            <a:avLst/>
          </a:prstGeom>
        </p:spPr>
      </p:pic>
      <p:sp>
        <p:nvSpPr>
          <p:cNvPr id="210" name="Rectangle 209"/>
          <p:cNvSpPr/>
          <p:nvPr/>
        </p:nvSpPr>
        <p:spPr>
          <a:xfrm>
            <a:off x="7149852" y="5010977"/>
            <a:ext cx="1093987"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GxP</a:t>
            </a:r>
          </a:p>
          <a:p>
            <a:pPr algn="ctr" defTabSz="582215" fontAlgn="ctr">
              <a:defRPr/>
            </a:pPr>
            <a:r>
              <a:rPr lang="en-US" sz="816" b="1" kern="0">
                <a:solidFill>
                  <a:srgbClr val="505050"/>
                </a:solidFill>
                <a:latin typeface="Segoe UI Semilight"/>
              </a:rPr>
              <a:t>21 CFR Part 11</a:t>
            </a:r>
          </a:p>
        </p:txBody>
      </p:sp>
      <p:pic>
        <p:nvPicPr>
          <p:cNvPr id="212" name="Picture 21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10518" y="1907842"/>
            <a:ext cx="540176" cy="541318"/>
          </a:xfrm>
          <a:prstGeom prst="rect">
            <a:avLst/>
          </a:prstGeom>
        </p:spPr>
      </p:pic>
      <p:sp>
        <p:nvSpPr>
          <p:cNvPr id="213" name="Rectangle 212"/>
          <p:cNvSpPr/>
          <p:nvPr/>
        </p:nvSpPr>
        <p:spPr>
          <a:xfrm>
            <a:off x="891347" y="2606755"/>
            <a:ext cx="57852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27001</a:t>
            </a:r>
          </a:p>
        </p:txBody>
      </p:sp>
      <p:pic>
        <p:nvPicPr>
          <p:cNvPr id="217" name="Picture 216"/>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5424208" y="1909983"/>
            <a:ext cx="586614" cy="537038"/>
          </a:xfrm>
          <a:prstGeom prst="rect">
            <a:avLst/>
          </a:prstGeom>
        </p:spPr>
      </p:pic>
      <p:sp>
        <p:nvSpPr>
          <p:cNvPr id="218" name="Rectangle 217"/>
          <p:cNvSpPr/>
          <p:nvPr/>
        </p:nvSpPr>
        <p:spPr>
          <a:xfrm>
            <a:off x="5336911" y="2606755"/>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SOC 1 Type 2</a:t>
            </a:r>
          </a:p>
        </p:txBody>
      </p:sp>
      <p:pic>
        <p:nvPicPr>
          <p:cNvPr id="220"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57652" y="1952638"/>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221" name="Rectangle 220"/>
          <p:cNvSpPr/>
          <p:nvPr/>
        </p:nvSpPr>
        <p:spPr>
          <a:xfrm>
            <a:off x="2067334" y="2606755"/>
            <a:ext cx="578520"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27018</a:t>
            </a:r>
          </a:p>
        </p:txBody>
      </p:sp>
      <p:pic>
        <p:nvPicPr>
          <p:cNvPr id="223" name="Picture 222"/>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8675592" y="2026306"/>
            <a:ext cx="793853" cy="304393"/>
          </a:xfrm>
          <a:prstGeom prst="rect">
            <a:avLst/>
          </a:prstGeom>
        </p:spPr>
      </p:pic>
      <p:sp>
        <p:nvSpPr>
          <p:cNvPr id="224" name="Rectangle 223"/>
          <p:cNvSpPr/>
          <p:nvPr/>
        </p:nvSpPr>
        <p:spPr>
          <a:xfrm>
            <a:off x="8650247" y="2555310"/>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Self-Assessment</a:t>
            </a:r>
          </a:p>
          <a:p>
            <a:pPr algn="ctr" defTabSz="608913" fontAlgn="ctr">
              <a:defRPr/>
            </a:pPr>
            <a:endParaRPr lang="en-US" sz="816" b="1" kern="0">
              <a:solidFill>
                <a:srgbClr val="505050"/>
              </a:solidFill>
              <a:latin typeface="Segoe UI Semilight"/>
            </a:endParaRPr>
          </a:p>
        </p:txBody>
      </p:sp>
      <p:pic>
        <p:nvPicPr>
          <p:cNvPr id="226" name="Picture 225"/>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4548078" y="5828770"/>
            <a:ext cx="660412" cy="216137"/>
          </a:xfrm>
          <a:prstGeom prst="rect">
            <a:avLst/>
          </a:prstGeom>
        </p:spPr>
      </p:pic>
      <p:sp>
        <p:nvSpPr>
          <p:cNvPr id="227" name="Rectangle 226"/>
          <p:cNvSpPr/>
          <p:nvPr/>
        </p:nvSpPr>
        <p:spPr>
          <a:xfrm>
            <a:off x="4563476" y="6308178"/>
            <a:ext cx="629615"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Singapore</a:t>
            </a:r>
          </a:p>
          <a:p>
            <a:pPr algn="ctr" defTabSz="582215" fontAlgn="ctr">
              <a:defRPr/>
            </a:pPr>
            <a:r>
              <a:rPr lang="en-US" sz="714" b="1" kern="0">
                <a:solidFill>
                  <a:srgbClr val="505050"/>
                </a:solidFill>
                <a:latin typeface="Segoe UI Semilight"/>
              </a:rPr>
              <a:t>MTCS</a:t>
            </a:r>
          </a:p>
        </p:txBody>
      </p:sp>
      <p:sp>
        <p:nvSpPr>
          <p:cNvPr id="229" name="Rectangle 228"/>
          <p:cNvSpPr/>
          <p:nvPr/>
        </p:nvSpPr>
        <p:spPr>
          <a:xfrm>
            <a:off x="2237828" y="6308178"/>
            <a:ext cx="573554"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UK </a:t>
            </a:r>
          </a:p>
          <a:p>
            <a:pPr algn="ctr" defTabSz="582215" fontAlgn="ctr">
              <a:defRPr/>
            </a:pPr>
            <a:r>
              <a:rPr lang="en-US" sz="714" b="1" kern="0">
                <a:solidFill>
                  <a:srgbClr val="505050"/>
                </a:solidFill>
                <a:latin typeface="Segoe UI Semilight"/>
              </a:rPr>
              <a:t>G-Cloud</a:t>
            </a:r>
          </a:p>
        </p:txBody>
      </p:sp>
      <p:pic>
        <p:nvPicPr>
          <p:cNvPr id="230" name="Picture 229"/>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2354781" y="5753985"/>
            <a:ext cx="365708" cy="365707"/>
          </a:xfrm>
          <a:prstGeom prst="rect">
            <a:avLst/>
          </a:prstGeom>
        </p:spPr>
      </p:pic>
      <p:sp>
        <p:nvSpPr>
          <p:cNvPr id="232" name="Rectangle 231"/>
          <p:cNvSpPr/>
          <p:nvPr/>
        </p:nvSpPr>
        <p:spPr>
          <a:xfrm>
            <a:off x="5228138" y="6308154"/>
            <a:ext cx="651423"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Australia</a:t>
            </a:r>
          </a:p>
          <a:p>
            <a:pPr algn="ctr" defTabSz="582215" fontAlgn="ctr">
              <a:defRPr/>
            </a:pPr>
            <a:r>
              <a:rPr lang="en-US" sz="714" b="1" kern="0">
                <a:solidFill>
                  <a:srgbClr val="505050"/>
                </a:solidFill>
                <a:latin typeface="Segoe UI Semilight"/>
              </a:rPr>
              <a:t>IRAP/CCSL</a:t>
            </a:r>
          </a:p>
        </p:txBody>
      </p:sp>
      <p:pic>
        <p:nvPicPr>
          <p:cNvPr id="233" name="Picture 232" descr="IRAP logo">
            <a:hlinkClick r:id="rId12"/>
          </p:cNvPr>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14173" y="5778490"/>
            <a:ext cx="479352" cy="316693"/>
          </a:xfrm>
          <a:prstGeom prst="rect">
            <a:avLst/>
          </a:prstGeom>
          <a:noFill/>
          <a:ln>
            <a:noFill/>
          </a:ln>
        </p:spPr>
      </p:pic>
      <p:pic>
        <p:nvPicPr>
          <p:cNvPr id="235" name="Picture 234" descr="FISC : The Center for Financial Industry Infomation System">
            <a:hlinkClick r:id="rId14" tooltip="&quot;FISC HOME&quot;"/>
          </p:cNvPr>
          <p:cNvPicPr/>
          <p:nvPr/>
        </p:nvPicPr>
        <p:blipFill rotWithShape="1">
          <a:blip r:embed="rId15" cstate="screen">
            <a:clrChange>
              <a:clrFrom>
                <a:srgbClr val="FFFFFB"/>
              </a:clrFrom>
              <a:clrTo>
                <a:srgbClr val="FFFFFB">
                  <a:alpha val="0"/>
                </a:srgbClr>
              </a:clrTo>
            </a:clrChange>
            <a:extLst>
              <a:ext uri="{28A0092B-C50C-407E-A947-70E740481C1C}">
                <a14:useLocalDpi xmlns:a14="http://schemas.microsoft.com/office/drawing/2010/main" val="0"/>
              </a:ext>
            </a:extLst>
          </a:blip>
          <a:srcRect/>
          <a:stretch/>
        </p:blipFill>
        <p:spPr bwMode="auto">
          <a:xfrm>
            <a:off x="4875917" y="4591458"/>
            <a:ext cx="562530" cy="233357"/>
          </a:xfrm>
          <a:prstGeom prst="rect">
            <a:avLst/>
          </a:prstGeom>
          <a:noFill/>
          <a:ln>
            <a:noFill/>
          </a:ln>
        </p:spPr>
      </p:pic>
      <p:sp>
        <p:nvSpPr>
          <p:cNvPr id="236" name="Rectangle 235"/>
          <p:cNvSpPr/>
          <p:nvPr/>
        </p:nvSpPr>
        <p:spPr>
          <a:xfrm>
            <a:off x="4773561" y="5073750"/>
            <a:ext cx="774281"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FISC Japan</a:t>
            </a:r>
          </a:p>
        </p:txBody>
      </p:sp>
      <p:pic>
        <p:nvPicPr>
          <p:cNvPr id="238" name="Picture 237" descr="http://ts1.mm.bing.net/th?&amp;id=HN.607999990459468225&amp;w=300&amp;h=300&amp;c=0&amp;pid=1.9&amp;rs=0&amp;p=0"/>
          <p:cNvPicPr/>
          <p:nvPr/>
        </p:nvPicPr>
        <p:blipFill>
          <a:blip r:embed="rId16"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45257" y="5714547"/>
            <a:ext cx="486587" cy="444584"/>
          </a:xfrm>
          <a:prstGeom prst="rect">
            <a:avLst/>
          </a:prstGeom>
          <a:noFill/>
          <a:ln>
            <a:noFill/>
          </a:ln>
        </p:spPr>
      </p:pic>
      <p:sp>
        <p:nvSpPr>
          <p:cNvPr id="239" name="Rectangle 238"/>
          <p:cNvSpPr/>
          <p:nvPr/>
        </p:nvSpPr>
        <p:spPr>
          <a:xfrm>
            <a:off x="5873594" y="6308178"/>
            <a:ext cx="815752"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 New Zealand </a:t>
            </a:r>
          </a:p>
          <a:p>
            <a:pPr algn="ctr" defTabSz="582215" fontAlgn="ctr">
              <a:defRPr/>
            </a:pPr>
            <a:r>
              <a:rPr lang="en-US" sz="714" b="1" kern="0">
                <a:solidFill>
                  <a:srgbClr val="505050"/>
                </a:solidFill>
                <a:latin typeface="Segoe UI Semilight"/>
              </a:rPr>
              <a:t>GCIO</a:t>
            </a:r>
          </a:p>
        </p:txBody>
      </p:sp>
      <p:pic>
        <p:nvPicPr>
          <p:cNvPr id="241" name="Picture 8" descr="image002"/>
          <p:cNvPicPr>
            <a:picLocks noChangeAspect="1" noChangeArrowheads="1"/>
          </p:cNvPicPr>
          <p:nvPr/>
        </p:nvPicPr>
        <p:blipFill>
          <a:blip r:embed="rId17" cstate="screen">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3402952" y="5715662"/>
            <a:ext cx="442356" cy="44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2" name="Rectangle 241"/>
          <p:cNvSpPr/>
          <p:nvPr/>
        </p:nvSpPr>
        <p:spPr>
          <a:xfrm>
            <a:off x="3313649" y="6308179"/>
            <a:ext cx="620966"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GB 18030</a:t>
            </a:r>
          </a:p>
        </p:txBody>
      </p:sp>
      <p:sp>
        <p:nvSpPr>
          <p:cNvPr id="244" name="Rectangle 243"/>
          <p:cNvSpPr/>
          <p:nvPr/>
        </p:nvSpPr>
        <p:spPr>
          <a:xfrm>
            <a:off x="1456151" y="6308153"/>
            <a:ext cx="808137"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EU</a:t>
            </a:r>
          </a:p>
          <a:p>
            <a:pPr algn="ctr" defTabSz="582215" fontAlgn="ctr">
              <a:defRPr/>
            </a:pPr>
            <a:r>
              <a:rPr lang="en-US" sz="714" b="1" kern="0">
                <a:solidFill>
                  <a:srgbClr val="505050"/>
                </a:solidFill>
                <a:latin typeface="Segoe UI Semilight"/>
              </a:rPr>
              <a:t>Model Clauses</a:t>
            </a:r>
          </a:p>
        </p:txBody>
      </p:sp>
      <p:pic>
        <p:nvPicPr>
          <p:cNvPr id="245" name="Picture 244"/>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1602670" y="5741233"/>
            <a:ext cx="564538" cy="391207"/>
          </a:xfrm>
          <a:prstGeom prst="rect">
            <a:avLst/>
          </a:prstGeom>
        </p:spPr>
      </p:pic>
      <p:sp>
        <p:nvSpPr>
          <p:cNvPr id="247" name="Rectangle 246"/>
          <p:cNvSpPr/>
          <p:nvPr/>
        </p:nvSpPr>
        <p:spPr>
          <a:xfrm>
            <a:off x="7280595" y="6308178"/>
            <a:ext cx="50625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ENISA</a:t>
            </a:r>
          </a:p>
          <a:p>
            <a:pPr algn="ctr" defTabSz="582215" fontAlgn="ctr">
              <a:defRPr/>
            </a:pPr>
            <a:r>
              <a:rPr lang="en-US" sz="714" b="1" kern="0">
                <a:solidFill>
                  <a:srgbClr val="505050"/>
                </a:solidFill>
                <a:latin typeface="Segoe UI Semilight"/>
              </a:rPr>
              <a:t>IAF</a:t>
            </a:r>
          </a:p>
        </p:txBody>
      </p:sp>
      <p:pic>
        <p:nvPicPr>
          <p:cNvPr id="248" name="Picture 247"/>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7321635" y="5736629"/>
            <a:ext cx="424174" cy="400420"/>
          </a:xfrm>
          <a:prstGeom prst="rect">
            <a:avLst/>
          </a:prstGeom>
        </p:spPr>
      </p:pic>
      <p:pic>
        <p:nvPicPr>
          <p:cNvPr id="250" name="Picture 249"/>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865587" y="5805548"/>
            <a:ext cx="437874" cy="262583"/>
          </a:xfrm>
          <a:prstGeom prst="rect">
            <a:avLst/>
          </a:prstGeom>
        </p:spPr>
      </p:pic>
      <p:sp>
        <p:nvSpPr>
          <p:cNvPr id="251" name="Rectangle 250"/>
          <p:cNvSpPr/>
          <p:nvPr/>
        </p:nvSpPr>
        <p:spPr>
          <a:xfrm>
            <a:off x="743551" y="6308179"/>
            <a:ext cx="677049"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Argentina </a:t>
            </a:r>
            <a:br>
              <a:rPr lang="en-US" sz="714" b="1" kern="0">
                <a:solidFill>
                  <a:srgbClr val="505050"/>
                </a:solidFill>
                <a:latin typeface="Segoe UI Semilight"/>
              </a:rPr>
            </a:br>
            <a:r>
              <a:rPr lang="en-US" sz="714" b="1" kern="0">
                <a:solidFill>
                  <a:srgbClr val="505050"/>
                </a:solidFill>
                <a:latin typeface="Segoe UI Semilight"/>
              </a:rPr>
              <a:t>PDPA</a:t>
            </a:r>
          </a:p>
        </p:txBody>
      </p:sp>
      <p:pic>
        <p:nvPicPr>
          <p:cNvPr id="253" name="Picture 252" descr="http://jcispa.jasa.jp/wp/wp-content/themes/jcispa_academica/images/fig_cslogo01.png"/>
          <p:cNvPicPr/>
          <p:nvPr/>
        </p:nvPicPr>
        <p:blipFill>
          <a:blip r:embed="rId21" cstate="screen">
            <a:extLst>
              <a:ext uri="{28A0092B-C50C-407E-A947-70E740481C1C}">
                <a14:useLocalDpi xmlns:a14="http://schemas.microsoft.com/office/drawing/2010/main" val="0"/>
              </a:ext>
            </a:extLst>
          </a:blip>
          <a:srcRect/>
          <a:stretch>
            <a:fillRect/>
          </a:stretch>
        </p:blipFill>
        <p:spPr bwMode="auto">
          <a:xfrm>
            <a:off x="7893829" y="5762431"/>
            <a:ext cx="396376" cy="348809"/>
          </a:xfrm>
          <a:prstGeom prst="rect">
            <a:avLst/>
          </a:prstGeom>
          <a:noFill/>
          <a:ln>
            <a:noFill/>
          </a:ln>
        </p:spPr>
      </p:pic>
      <p:sp>
        <p:nvSpPr>
          <p:cNvPr id="254" name="Rectangle 253"/>
          <p:cNvSpPr/>
          <p:nvPr/>
        </p:nvSpPr>
        <p:spPr>
          <a:xfrm>
            <a:off x="7770634" y="6308153"/>
            <a:ext cx="642767"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Japan CS Mark Gold</a:t>
            </a:r>
          </a:p>
        </p:txBody>
      </p:sp>
      <p:pic>
        <p:nvPicPr>
          <p:cNvPr id="256" name="Picture 255"/>
          <p:cNvPicPr>
            <a:picLocks noChangeAspect="1"/>
          </p:cNvPicPr>
          <p:nvPr/>
        </p:nvPicPr>
        <p:blipFill>
          <a:blip r:embed="rId22" cstate="screen">
            <a:extLst>
              <a:ext uri="{28A0092B-C50C-407E-A947-70E740481C1C}">
                <a14:useLocalDpi xmlns:a14="http://schemas.microsoft.com/office/drawing/2010/main" val="0"/>
              </a:ext>
            </a:extLst>
          </a:blip>
          <a:stretch>
            <a:fillRect/>
          </a:stretch>
        </p:blipFill>
        <p:spPr>
          <a:xfrm>
            <a:off x="1636133" y="4443216"/>
            <a:ext cx="529842" cy="529842"/>
          </a:xfrm>
          <a:prstGeom prst="rect">
            <a:avLst/>
          </a:prstGeom>
        </p:spPr>
      </p:pic>
      <p:sp>
        <p:nvSpPr>
          <p:cNvPr id="257" name="Rectangle 256"/>
          <p:cNvSpPr/>
          <p:nvPr/>
        </p:nvSpPr>
        <p:spPr>
          <a:xfrm>
            <a:off x="1570145" y="5107218"/>
            <a:ext cx="661818" cy="15276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CDSA</a:t>
            </a:r>
          </a:p>
        </p:txBody>
      </p:sp>
      <p:sp>
        <p:nvSpPr>
          <p:cNvPr id="259" name="Rectangle 258"/>
          <p:cNvSpPr/>
          <p:nvPr/>
        </p:nvSpPr>
        <p:spPr>
          <a:xfrm>
            <a:off x="3993809" y="5029755"/>
            <a:ext cx="807682"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Shared</a:t>
            </a:r>
          </a:p>
          <a:p>
            <a:pPr algn="ctr" defTabSz="608913" fontAlgn="ctr">
              <a:defRPr/>
            </a:pPr>
            <a:r>
              <a:rPr lang="en-US" sz="816" b="1" kern="0">
                <a:solidFill>
                  <a:srgbClr val="505050"/>
                </a:solidFill>
                <a:latin typeface="Segoe UI Semilight"/>
              </a:rPr>
              <a:t>Assessments</a:t>
            </a:r>
          </a:p>
        </p:txBody>
      </p:sp>
      <p:pic>
        <p:nvPicPr>
          <p:cNvPr id="260" name="Picture 259"/>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07346" y="4564464"/>
            <a:ext cx="580606" cy="287345"/>
          </a:xfrm>
          <a:prstGeom prst="rect">
            <a:avLst/>
          </a:prstGeom>
        </p:spPr>
      </p:pic>
      <p:sp>
        <p:nvSpPr>
          <p:cNvPr id="262" name="Rectangle 261"/>
          <p:cNvSpPr/>
          <p:nvPr/>
        </p:nvSpPr>
        <p:spPr>
          <a:xfrm>
            <a:off x="6657760" y="6313487"/>
            <a:ext cx="633925" cy="307690"/>
          </a:xfrm>
          <a:prstGeom prst="rect">
            <a:avLst/>
          </a:prstGeom>
        </p:spPr>
        <p:txBody>
          <a:bodyPr wrap="none" lIns="0" tIns="0" rIns="0" bIns="0" anchor="ctr">
            <a:noAutofit/>
          </a:bodyPr>
          <a:lstStyle/>
          <a:p>
            <a:pPr algn="ctr" defTabSz="608913" fontAlgn="ctr">
              <a:defRPr/>
            </a:pPr>
            <a:r>
              <a:rPr lang="en-US" sz="714" b="1" kern="0">
                <a:solidFill>
                  <a:srgbClr val="505050"/>
                </a:solidFill>
                <a:latin typeface="Segoe UI Semilight"/>
              </a:rPr>
              <a:t>Japan My</a:t>
            </a:r>
          </a:p>
          <a:p>
            <a:pPr algn="ctr" defTabSz="608913" fontAlgn="ctr">
              <a:defRPr/>
            </a:pPr>
            <a:r>
              <a:rPr lang="en-US" sz="714" b="1" kern="0">
                <a:solidFill>
                  <a:srgbClr val="505050"/>
                </a:solidFill>
                <a:latin typeface="Segoe UI Semilight"/>
              </a:rPr>
              <a:t>Number Act</a:t>
            </a:r>
          </a:p>
        </p:txBody>
      </p:sp>
      <p:pic>
        <p:nvPicPr>
          <p:cNvPr id="263" name="Picture 262"/>
          <p:cNvPicPr>
            <a:picLocks noChangeAspect="1"/>
          </p:cNvPicPr>
          <p:nvPr/>
        </p:nvPicPr>
        <p:blipFill>
          <a:blip r:embed="rId24" cstate="screen">
            <a:extLst>
              <a:ext uri="{28A0092B-C50C-407E-A947-70E740481C1C}">
                <a14:useLocalDpi xmlns:a14="http://schemas.microsoft.com/office/drawing/2010/main" val="0"/>
              </a:ext>
            </a:extLst>
          </a:blip>
          <a:stretch>
            <a:fillRect/>
          </a:stretch>
        </p:blipFill>
        <p:spPr>
          <a:xfrm>
            <a:off x="6727475" y="5741945"/>
            <a:ext cx="509275" cy="389790"/>
          </a:xfrm>
          <a:prstGeom prst="rect">
            <a:avLst/>
          </a:prstGeom>
        </p:spPr>
      </p:pic>
      <p:pic>
        <p:nvPicPr>
          <p:cNvPr id="265" name="Picture 264"/>
          <p:cNvPicPr>
            <a:picLocks noChangeAspect="1"/>
          </p:cNvPicPr>
          <p:nvPr/>
        </p:nvPicPr>
        <p:blipFill>
          <a:blip r:embed="rId2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01077" y="4502286"/>
            <a:ext cx="618456" cy="411701"/>
          </a:xfrm>
          <a:prstGeom prst="rect">
            <a:avLst/>
          </a:prstGeom>
        </p:spPr>
      </p:pic>
      <p:sp>
        <p:nvSpPr>
          <p:cNvPr id="266" name="Rectangle 265"/>
          <p:cNvSpPr/>
          <p:nvPr/>
        </p:nvSpPr>
        <p:spPr>
          <a:xfrm>
            <a:off x="3129701" y="5106677"/>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FACT UK</a:t>
            </a:r>
          </a:p>
        </p:txBody>
      </p:sp>
      <p:pic>
        <p:nvPicPr>
          <p:cNvPr id="268" name="Picture 17" descr="https://upload.wikimedia.org/wikipedia/commons/thumb/4/43/US-FederalTradeCommission-Seal.svg/2000px-US-FederalTradeCommission-Seal.svg.png"/>
          <p:cNvPicPr>
            <a:picLocks noChangeAspect="1" noChangeArrowheads="1"/>
          </p:cNvPicPr>
          <p:nvPr/>
        </p:nvPicPr>
        <p:blipFill>
          <a:blip r:embed="rId26" cstate="screen">
            <a:extLst>
              <a:ext uri="{28A0092B-C50C-407E-A947-70E740481C1C}">
                <a14:useLocalDpi xmlns:a14="http://schemas.microsoft.com/office/drawing/2010/main" val="0"/>
              </a:ext>
            </a:extLst>
          </a:blip>
          <a:srcRect/>
          <a:stretch>
            <a:fillRect/>
          </a:stretch>
        </p:blipFill>
        <p:spPr bwMode="auto">
          <a:xfrm>
            <a:off x="10756807" y="4484563"/>
            <a:ext cx="447148" cy="447148"/>
          </a:xfrm>
          <a:prstGeom prst="rect">
            <a:avLst/>
          </a:prstGeom>
          <a:noFill/>
          <a:extLst>
            <a:ext uri="{909E8E84-426E-40DD-AFC4-6F175D3DCCD1}">
              <a14:hiddenFill xmlns:a14="http://schemas.microsoft.com/office/drawing/2010/main">
                <a:solidFill>
                  <a:srgbClr val="FFFFFF"/>
                </a:solidFill>
              </a14:hiddenFill>
            </a:ext>
          </a:extLst>
        </p:spPr>
      </p:pic>
      <p:sp>
        <p:nvSpPr>
          <p:cNvPr id="269" name="Rectangle 268"/>
          <p:cNvSpPr/>
          <p:nvPr/>
        </p:nvSpPr>
        <p:spPr>
          <a:xfrm>
            <a:off x="10603498" y="5073750"/>
            <a:ext cx="756846"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GLBA</a:t>
            </a:r>
          </a:p>
        </p:txBody>
      </p:sp>
      <p:sp>
        <p:nvSpPr>
          <p:cNvPr id="271" name="Rectangle 270"/>
          <p:cNvSpPr/>
          <p:nvPr/>
        </p:nvSpPr>
        <p:spPr>
          <a:xfrm>
            <a:off x="8517931" y="6308178"/>
            <a:ext cx="49158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Spain</a:t>
            </a:r>
          </a:p>
          <a:p>
            <a:pPr algn="ctr" defTabSz="582215" fontAlgn="ctr">
              <a:defRPr/>
            </a:pPr>
            <a:r>
              <a:rPr lang="en-US" sz="714" b="1" kern="0">
                <a:solidFill>
                  <a:srgbClr val="505050"/>
                </a:solidFill>
                <a:latin typeface="Segoe UI Semilight"/>
              </a:rPr>
              <a:t>ENS</a:t>
            </a:r>
          </a:p>
        </p:txBody>
      </p:sp>
      <p:pic>
        <p:nvPicPr>
          <p:cNvPr id="272" name="Picture 271" descr="Spain ENS Logo"/>
          <p:cNvPicPr>
            <a:picLocks noChangeAspect="1" noChangeArrowheads="1"/>
          </p:cNvPicPr>
          <p:nvPr/>
        </p:nvPicPr>
        <p:blipFill>
          <a:blip r:embed="rId27" cstate="screen">
            <a:extLst>
              <a:ext uri="{28A0092B-C50C-407E-A947-70E740481C1C}">
                <a14:useLocalDpi xmlns:a14="http://schemas.microsoft.com/office/drawing/2010/main" val="0"/>
              </a:ext>
            </a:extLst>
          </a:blip>
          <a:srcRect/>
          <a:stretch>
            <a:fillRect/>
          </a:stretch>
        </p:blipFill>
        <p:spPr bwMode="auto">
          <a:xfrm>
            <a:off x="8412713" y="5712982"/>
            <a:ext cx="702019" cy="537314"/>
          </a:xfrm>
          <a:prstGeom prst="rect">
            <a:avLst/>
          </a:prstGeom>
          <a:noFill/>
          <a:extLst>
            <a:ext uri="{909E8E84-426E-40DD-AFC4-6F175D3DCCD1}">
              <a14:hiddenFill xmlns:a14="http://schemas.microsoft.com/office/drawing/2010/main">
                <a:solidFill>
                  <a:srgbClr val="FFFFFF"/>
                </a:solidFill>
              </a14:hiddenFill>
            </a:ext>
          </a:extLst>
        </p:spPr>
      </p:pic>
      <p:sp>
        <p:nvSpPr>
          <p:cNvPr id="274" name="Rectangle 273"/>
          <p:cNvSpPr/>
          <p:nvPr/>
        </p:nvSpPr>
        <p:spPr>
          <a:xfrm>
            <a:off x="834435" y="5045639"/>
            <a:ext cx="564088" cy="275923"/>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PCI DSS</a:t>
            </a:r>
          </a:p>
          <a:p>
            <a:pPr algn="ctr" defTabSz="608913" fontAlgn="ctr">
              <a:defRPr/>
            </a:pPr>
            <a:r>
              <a:rPr lang="en-US" sz="816" b="1" kern="0">
                <a:solidFill>
                  <a:srgbClr val="505050"/>
                </a:solidFill>
                <a:latin typeface="Segoe UI Semilight"/>
              </a:rPr>
              <a:t>Level 1</a:t>
            </a:r>
          </a:p>
        </p:txBody>
      </p:sp>
      <p:pic>
        <p:nvPicPr>
          <p:cNvPr id="275" name="Picture 2" descr="https://www.basefarm.com/sites/default/files/media/Article/basefarm-pci-dss_0.jpg"/>
          <p:cNvPicPr>
            <a:picLocks noChangeAspect="1" noChangeArrowheads="1"/>
          </p:cNvPicPr>
          <p:nvPr/>
        </p:nvPicPr>
        <p:blipFill>
          <a:blip r:embed="rId2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9092" y="4513120"/>
            <a:ext cx="571119" cy="390033"/>
          </a:xfrm>
          <a:prstGeom prst="rect">
            <a:avLst/>
          </a:prstGeom>
          <a:noFill/>
          <a:extLst>
            <a:ext uri="{909E8E84-426E-40DD-AFC4-6F175D3DCCD1}">
              <a14:hiddenFill xmlns:a14="http://schemas.microsoft.com/office/drawing/2010/main">
                <a:solidFill>
                  <a:srgbClr val="FFFFFF"/>
                </a:solidFill>
              </a14:hiddenFill>
            </a:ext>
          </a:extLst>
        </p:spPr>
      </p:pic>
      <p:pic>
        <p:nvPicPr>
          <p:cNvPr id="277" name="Picture 6" descr="http://www.elevation-us.com/wp-content/uploads/2016/01/CMS-logo.png"/>
          <p:cNvPicPr>
            <a:picLocks noChangeAspect="1" noChangeArrowheads="1"/>
          </p:cNvPicPr>
          <p:nvPr/>
        </p:nvPicPr>
        <p:blipFill>
          <a:blip r:embed="rId29"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8155208" y="4493957"/>
            <a:ext cx="856716" cy="428359"/>
          </a:xfrm>
          <a:prstGeom prst="rect">
            <a:avLst/>
          </a:prstGeom>
          <a:noFill/>
          <a:extLst>
            <a:ext uri="{909E8E84-426E-40DD-AFC4-6F175D3DCCD1}">
              <a14:hiddenFill xmlns:a14="http://schemas.microsoft.com/office/drawing/2010/main">
                <a:solidFill>
                  <a:srgbClr val="FFFFFF"/>
                </a:solidFill>
              </a14:hiddenFill>
            </a:ext>
          </a:extLst>
        </p:spPr>
      </p:pic>
      <p:sp>
        <p:nvSpPr>
          <p:cNvPr id="278" name="Rectangle 277"/>
          <p:cNvSpPr/>
          <p:nvPr/>
        </p:nvSpPr>
        <p:spPr>
          <a:xfrm>
            <a:off x="8205144" y="5073750"/>
            <a:ext cx="756845"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MARS-E</a:t>
            </a:r>
          </a:p>
        </p:txBody>
      </p:sp>
      <p:sp>
        <p:nvSpPr>
          <p:cNvPr id="280" name="Rectangle 279"/>
          <p:cNvSpPr/>
          <p:nvPr/>
        </p:nvSpPr>
        <p:spPr>
          <a:xfrm>
            <a:off x="11533847" y="5073748"/>
            <a:ext cx="436849" cy="222217"/>
          </a:xfrm>
          <a:prstGeom prst="rect">
            <a:avLst/>
          </a:prstGeom>
        </p:spPr>
        <p:txBody>
          <a:bodyPr wrap="none">
            <a:spAutoFit/>
          </a:bodyPr>
          <a:lstStyle/>
          <a:p>
            <a:pPr algn="ctr" defTabSz="582103" fontAlgn="ctr">
              <a:defRPr/>
            </a:pPr>
            <a:r>
              <a:rPr lang="en-US" sz="816" b="1" kern="0">
                <a:solidFill>
                  <a:srgbClr val="505050"/>
                </a:solidFill>
                <a:latin typeface="Segoe UI Semilight"/>
              </a:rPr>
              <a:t>FFIEC</a:t>
            </a:r>
          </a:p>
        </p:txBody>
      </p:sp>
      <p:pic>
        <p:nvPicPr>
          <p:cNvPr id="281" name="Picture 8" descr="https://upload.wikimedia.org/wikipedia/commons/thumb/e/ed/US-FFIEC-Logo.svg/1000px-US-FFIEC-Logo.svg.png"/>
          <p:cNvPicPr>
            <a:picLocks noChangeAspect="1" noChangeArrowheads="1"/>
          </p:cNvPicPr>
          <p:nvPr/>
        </p:nvPicPr>
        <p:blipFill>
          <a:blip r:embed="rId30" cstate="screen">
            <a:extLst>
              <a:ext uri="{28A0092B-C50C-407E-A947-70E740481C1C}">
                <a14:useLocalDpi xmlns:a14="http://schemas.microsoft.com/office/drawing/2010/main" val="0"/>
              </a:ext>
            </a:extLst>
          </a:blip>
          <a:srcRect/>
          <a:stretch>
            <a:fillRect/>
          </a:stretch>
        </p:blipFill>
        <p:spPr bwMode="auto">
          <a:xfrm>
            <a:off x="11436587" y="4585335"/>
            <a:ext cx="631368" cy="245602"/>
          </a:xfrm>
          <a:prstGeom prst="rect">
            <a:avLst/>
          </a:prstGeom>
          <a:noFill/>
          <a:extLst>
            <a:ext uri="{909E8E84-426E-40DD-AFC4-6F175D3DCCD1}">
              <a14:hiddenFill xmlns:a14="http://schemas.microsoft.com/office/drawing/2010/main">
                <a:solidFill>
                  <a:srgbClr val="FFFFFF"/>
                </a:solidFill>
              </a14:hiddenFill>
            </a:ext>
          </a:extLst>
        </p:spPr>
      </p:pic>
      <p:sp>
        <p:nvSpPr>
          <p:cNvPr id="283" name="Rectangle 282"/>
          <p:cNvSpPr/>
          <p:nvPr/>
        </p:nvSpPr>
        <p:spPr>
          <a:xfrm>
            <a:off x="3921016" y="6308178"/>
            <a:ext cx="502325"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TRUCS</a:t>
            </a:r>
          </a:p>
        </p:txBody>
      </p:sp>
      <p:pic>
        <p:nvPicPr>
          <p:cNvPr id="284" name="Picture 283"/>
          <p:cNvPicPr>
            <a:picLocks noChangeAspect="1"/>
          </p:cNvPicPr>
          <p:nvPr/>
        </p:nvPicPr>
        <p:blipFill>
          <a:blip r:embed="rId31"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13274" y="5749596"/>
            <a:ext cx="517807" cy="374486"/>
          </a:xfrm>
          <a:prstGeom prst="rect">
            <a:avLst/>
          </a:prstGeom>
        </p:spPr>
      </p:pic>
      <p:pic>
        <p:nvPicPr>
          <p:cNvPr id="286" name="Picture 285"/>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503597" y="1909983"/>
            <a:ext cx="586614" cy="537038"/>
          </a:xfrm>
          <a:prstGeom prst="rect">
            <a:avLst/>
          </a:prstGeom>
        </p:spPr>
      </p:pic>
      <p:sp>
        <p:nvSpPr>
          <p:cNvPr id="287" name="Rectangle 286"/>
          <p:cNvSpPr/>
          <p:nvPr/>
        </p:nvSpPr>
        <p:spPr>
          <a:xfrm>
            <a:off x="6416299" y="2606755"/>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SOC 2 Type 2</a:t>
            </a:r>
          </a:p>
        </p:txBody>
      </p:sp>
      <p:pic>
        <p:nvPicPr>
          <p:cNvPr id="289" name="Picture 288"/>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7582985" y="1909983"/>
            <a:ext cx="586614" cy="537038"/>
          </a:xfrm>
          <a:prstGeom prst="rect">
            <a:avLst/>
          </a:prstGeom>
        </p:spPr>
      </p:pic>
      <p:sp>
        <p:nvSpPr>
          <p:cNvPr id="290" name="Rectangle 289"/>
          <p:cNvSpPr/>
          <p:nvPr/>
        </p:nvSpPr>
        <p:spPr>
          <a:xfrm>
            <a:off x="7495688" y="2606755"/>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SOC 3</a:t>
            </a:r>
          </a:p>
        </p:txBody>
      </p:sp>
      <p:pic>
        <p:nvPicPr>
          <p:cNvPr id="292" name="Picture 10" descr="http://flaglane.com/download/canadian-flag/canadian-flag-graphic.png"/>
          <p:cNvPicPr>
            <a:picLocks noChangeAspect="1" noChangeArrowheads="1"/>
          </p:cNvPicPr>
          <p:nvPr/>
        </p:nvPicPr>
        <p:blipFill>
          <a:blip r:embed="rId32" cstate="screen">
            <a:extLst>
              <a:ext uri="{28A0092B-C50C-407E-A947-70E740481C1C}">
                <a14:useLocalDpi xmlns:a14="http://schemas.microsoft.com/office/drawing/2010/main" val="0"/>
              </a:ext>
            </a:extLst>
          </a:blip>
          <a:srcRect/>
          <a:stretch>
            <a:fillRect/>
          </a:stretch>
        </p:blipFill>
        <p:spPr bwMode="auto">
          <a:xfrm>
            <a:off x="10351360" y="5823251"/>
            <a:ext cx="454351" cy="227176"/>
          </a:xfrm>
          <a:prstGeom prst="rect">
            <a:avLst/>
          </a:prstGeom>
          <a:noFill/>
          <a:extLst>
            <a:ext uri="{909E8E84-426E-40DD-AFC4-6F175D3DCCD1}">
              <a14:hiddenFill xmlns:a14="http://schemas.microsoft.com/office/drawing/2010/main">
                <a:solidFill>
                  <a:srgbClr val="FFFFFF"/>
                </a:solidFill>
              </a14:hiddenFill>
            </a:ext>
          </a:extLst>
        </p:spPr>
      </p:pic>
      <p:sp>
        <p:nvSpPr>
          <p:cNvPr id="293" name="Rectangle 292"/>
          <p:cNvSpPr/>
          <p:nvPr/>
        </p:nvSpPr>
        <p:spPr>
          <a:xfrm>
            <a:off x="10198210" y="6308178"/>
            <a:ext cx="76442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Canada</a:t>
            </a:r>
          </a:p>
          <a:p>
            <a:pPr algn="ctr" defTabSz="582215" fontAlgn="ctr">
              <a:defRPr/>
            </a:pPr>
            <a:r>
              <a:rPr lang="en-US" sz="714" b="1" kern="0">
                <a:solidFill>
                  <a:srgbClr val="505050"/>
                </a:solidFill>
                <a:latin typeface="Segoe UI Semilight"/>
              </a:rPr>
              <a:t>Privacy Laws</a:t>
            </a:r>
          </a:p>
        </p:txBody>
      </p:sp>
      <p:sp>
        <p:nvSpPr>
          <p:cNvPr id="295" name="Rectangle 294"/>
          <p:cNvSpPr/>
          <p:nvPr/>
        </p:nvSpPr>
        <p:spPr>
          <a:xfrm>
            <a:off x="2300941" y="5106678"/>
            <a:ext cx="761211" cy="153844"/>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MPAA</a:t>
            </a:r>
          </a:p>
        </p:txBody>
      </p:sp>
      <p:pic>
        <p:nvPicPr>
          <p:cNvPr id="296" name="Picture 2" descr="http://vignette1.wikia.nocookie.net/logopedia/images/5/57/MPAA.jpg/revision/latest?cb=20110729215806"/>
          <p:cNvPicPr>
            <a:picLocks noChangeAspect="1" noChangeArrowheads="1"/>
          </p:cNvPicPr>
          <p:nvPr/>
        </p:nvPicPr>
        <p:blipFill>
          <a:blip r:embed="rId3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46974" y="4577635"/>
            <a:ext cx="467751" cy="261003"/>
          </a:xfrm>
          <a:prstGeom prst="rect">
            <a:avLst/>
          </a:prstGeom>
          <a:noFill/>
          <a:extLst>
            <a:ext uri="{909E8E84-426E-40DD-AFC4-6F175D3DCCD1}">
              <a14:hiddenFill xmlns:a14="http://schemas.microsoft.com/office/drawing/2010/main">
                <a:solidFill>
                  <a:srgbClr val="FFFFFF"/>
                </a:solidFill>
              </a14:hiddenFill>
            </a:ext>
          </a:extLst>
        </p:spPr>
      </p:pic>
      <p:pic>
        <p:nvPicPr>
          <p:cNvPr id="298" name="Picture 297"/>
          <p:cNvPicPr>
            <a:picLocks noChangeAspect="1"/>
          </p:cNvPicPr>
          <p:nvPr/>
        </p:nvPicPr>
        <p:blipFill>
          <a:blip r:embed="rId3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002560" y="5713762"/>
            <a:ext cx="310561" cy="446156"/>
          </a:xfrm>
          <a:prstGeom prst="rect">
            <a:avLst/>
          </a:prstGeom>
        </p:spPr>
      </p:pic>
      <p:sp>
        <p:nvSpPr>
          <p:cNvPr id="299" name="Rectangle 298"/>
          <p:cNvSpPr/>
          <p:nvPr/>
        </p:nvSpPr>
        <p:spPr>
          <a:xfrm>
            <a:off x="10903618" y="6308179"/>
            <a:ext cx="551884"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Privacy</a:t>
            </a:r>
          </a:p>
          <a:p>
            <a:pPr algn="ctr" defTabSz="582215" fontAlgn="ctr">
              <a:defRPr/>
            </a:pPr>
            <a:r>
              <a:rPr lang="en-US" sz="714" b="1" kern="0">
                <a:solidFill>
                  <a:srgbClr val="505050"/>
                </a:solidFill>
                <a:latin typeface="Segoe UI Semilight"/>
              </a:rPr>
              <a:t>Shield</a:t>
            </a:r>
          </a:p>
        </p:txBody>
      </p:sp>
      <p:pic>
        <p:nvPicPr>
          <p:cNvPr id="301"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14634" y="1952638"/>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302" name="Rectangle 301"/>
          <p:cNvSpPr/>
          <p:nvPr/>
        </p:nvSpPr>
        <p:spPr>
          <a:xfrm>
            <a:off x="4324316" y="2606755"/>
            <a:ext cx="578520"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22301</a:t>
            </a:r>
          </a:p>
        </p:txBody>
      </p:sp>
      <p:sp>
        <p:nvSpPr>
          <p:cNvPr id="304" name="Rectangle 303"/>
          <p:cNvSpPr/>
          <p:nvPr/>
        </p:nvSpPr>
        <p:spPr>
          <a:xfrm>
            <a:off x="9730823" y="6308179"/>
            <a:ext cx="444270"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India</a:t>
            </a:r>
          </a:p>
          <a:p>
            <a:pPr algn="ctr" defTabSz="582215" fontAlgn="ctr">
              <a:defRPr/>
            </a:pPr>
            <a:r>
              <a:rPr lang="en-US" sz="714" b="1" kern="0" err="1">
                <a:solidFill>
                  <a:srgbClr val="505050"/>
                </a:solidFill>
                <a:latin typeface="Segoe UI Semilight"/>
              </a:rPr>
              <a:t>MeitY</a:t>
            </a:r>
            <a:endParaRPr lang="en-US" sz="714" b="1" kern="0">
              <a:solidFill>
                <a:srgbClr val="505050"/>
              </a:solidFill>
              <a:latin typeface="Segoe UI Semilight"/>
            </a:endParaRPr>
          </a:p>
        </p:txBody>
      </p:sp>
      <p:pic>
        <p:nvPicPr>
          <p:cNvPr id="305" name="Picture 304"/>
          <p:cNvPicPr>
            <a:picLocks noChangeAspect="1"/>
          </p:cNvPicPr>
          <p:nvPr/>
        </p:nvPicPr>
        <p:blipFill>
          <a:blip r:embed="rId35" cstate="screen">
            <a:extLst>
              <a:ext uri="{28A0092B-C50C-407E-A947-70E740481C1C}">
                <a14:useLocalDpi xmlns:a14="http://schemas.microsoft.com/office/drawing/2010/main" val="0"/>
              </a:ext>
            </a:extLst>
          </a:blip>
          <a:stretch>
            <a:fillRect/>
          </a:stretch>
        </p:blipFill>
        <p:spPr>
          <a:xfrm>
            <a:off x="9728400" y="5816262"/>
            <a:ext cx="433967" cy="241155"/>
          </a:xfrm>
          <a:prstGeom prst="rect">
            <a:avLst/>
          </a:prstGeom>
        </p:spPr>
      </p:pic>
      <p:sp>
        <p:nvSpPr>
          <p:cNvPr id="307" name="Rectangle 306"/>
          <p:cNvSpPr/>
          <p:nvPr/>
        </p:nvSpPr>
        <p:spPr>
          <a:xfrm>
            <a:off x="11350381" y="6307846"/>
            <a:ext cx="778796" cy="430380"/>
          </a:xfrm>
          <a:prstGeom prst="rect">
            <a:avLst/>
          </a:prstGeom>
        </p:spPr>
        <p:txBody>
          <a:bodyPr wrap="square" anchor="ctr">
            <a:spAutoFit/>
          </a:bodyPr>
          <a:lstStyle/>
          <a:p>
            <a:pPr algn="ctr" defTabSz="582103" fontAlgn="ctr">
              <a:defRPr/>
            </a:pPr>
            <a:r>
              <a:rPr lang="en-US" sz="714" b="1" kern="0">
                <a:solidFill>
                  <a:srgbClr val="505050"/>
                </a:solidFill>
                <a:latin typeface="Segoe UI Semilight"/>
              </a:rPr>
              <a:t>Germany IT</a:t>
            </a:r>
          </a:p>
          <a:p>
            <a:pPr algn="ctr" defTabSz="582103" fontAlgn="ctr">
              <a:defRPr/>
            </a:pPr>
            <a:r>
              <a:rPr lang="en-US" sz="714" b="1" kern="0">
                <a:solidFill>
                  <a:srgbClr val="505050"/>
                </a:solidFill>
                <a:latin typeface="Segoe UI Semilight"/>
              </a:rPr>
              <a:t>Grundschutz</a:t>
            </a:r>
          </a:p>
          <a:p>
            <a:pPr algn="ctr" defTabSz="582103" fontAlgn="ctr">
              <a:defRPr/>
            </a:pPr>
            <a:r>
              <a:rPr lang="en-US" sz="714" b="1" kern="0">
                <a:solidFill>
                  <a:srgbClr val="505050"/>
                </a:solidFill>
                <a:latin typeface="Segoe UI Semilight"/>
              </a:rPr>
              <a:t>workbook</a:t>
            </a:r>
          </a:p>
        </p:txBody>
      </p:sp>
      <p:pic>
        <p:nvPicPr>
          <p:cNvPr id="308" name="Picture 307"/>
          <p:cNvPicPr>
            <a:picLocks noChangeAspect="1"/>
          </p:cNvPicPr>
          <p:nvPr/>
        </p:nvPicPr>
        <p:blipFill>
          <a:blip r:embed="rId36"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534406" y="5738907"/>
            <a:ext cx="410746" cy="395864"/>
          </a:xfrm>
          <a:prstGeom prst="rect">
            <a:avLst/>
          </a:prstGeom>
        </p:spPr>
      </p:pic>
      <p:sp>
        <p:nvSpPr>
          <p:cNvPr id="310" name="Rectangle 309"/>
          <p:cNvSpPr/>
          <p:nvPr/>
        </p:nvSpPr>
        <p:spPr>
          <a:xfrm>
            <a:off x="9163467" y="6308179"/>
            <a:ext cx="466782"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Spain</a:t>
            </a:r>
          </a:p>
          <a:p>
            <a:pPr algn="ctr" defTabSz="582215" fontAlgn="ctr">
              <a:defRPr/>
            </a:pPr>
            <a:r>
              <a:rPr lang="en-US" sz="714" b="1" kern="0">
                <a:solidFill>
                  <a:srgbClr val="505050"/>
                </a:solidFill>
                <a:latin typeface="Segoe UI Semilight"/>
              </a:rPr>
              <a:t>DPA</a:t>
            </a:r>
          </a:p>
        </p:txBody>
      </p:sp>
      <p:pic>
        <p:nvPicPr>
          <p:cNvPr id="311" name="Picture 310"/>
          <p:cNvPicPr>
            <a:picLocks noChangeAspect="1"/>
          </p:cNvPicPr>
          <p:nvPr/>
        </p:nvPicPr>
        <p:blipFill>
          <a:blip r:embed="rId37" cstate="screen">
            <a:extLst>
              <a:ext uri="{28A0092B-C50C-407E-A947-70E740481C1C}">
                <a14:useLocalDpi xmlns:a14="http://schemas.microsoft.com/office/drawing/2010/main" val="0"/>
              </a:ext>
            </a:extLst>
          </a:blip>
          <a:stretch>
            <a:fillRect/>
          </a:stretch>
        </p:blipFill>
        <p:spPr>
          <a:xfrm>
            <a:off x="9228913" y="5744040"/>
            <a:ext cx="335889" cy="385599"/>
          </a:xfrm>
          <a:prstGeom prst="rect">
            <a:avLst/>
          </a:prstGeom>
        </p:spPr>
      </p:pic>
      <p:pic>
        <p:nvPicPr>
          <p:cNvPr id="313" name="Picture 312"/>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9988658" y="2026306"/>
            <a:ext cx="793853" cy="304393"/>
          </a:xfrm>
          <a:prstGeom prst="rect">
            <a:avLst/>
          </a:prstGeom>
        </p:spPr>
      </p:pic>
      <p:sp>
        <p:nvSpPr>
          <p:cNvPr id="314" name="Rectangle 313"/>
          <p:cNvSpPr/>
          <p:nvPr/>
        </p:nvSpPr>
        <p:spPr>
          <a:xfrm>
            <a:off x="9963314" y="2555310"/>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Certification</a:t>
            </a:r>
          </a:p>
          <a:p>
            <a:pPr algn="ctr" defTabSz="608913" fontAlgn="ctr">
              <a:defRPr/>
            </a:pPr>
            <a:endParaRPr lang="en-US" sz="816" b="1" kern="0">
              <a:solidFill>
                <a:srgbClr val="505050"/>
              </a:solidFill>
              <a:latin typeface="Segoe UI Semilight"/>
            </a:endParaRPr>
          </a:p>
        </p:txBody>
      </p:sp>
      <p:pic>
        <p:nvPicPr>
          <p:cNvPr id="316" name="Picture 315"/>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1301728" y="2026307"/>
            <a:ext cx="793853" cy="304393"/>
          </a:xfrm>
          <a:prstGeom prst="rect">
            <a:avLst/>
          </a:prstGeom>
        </p:spPr>
      </p:pic>
      <p:sp>
        <p:nvSpPr>
          <p:cNvPr id="317" name="Rectangle 316"/>
          <p:cNvSpPr/>
          <p:nvPr/>
        </p:nvSpPr>
        <p:spPr>
          <a:xfrm>
            <a:off x="11276383" y="2548881"/>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Attestation</a:t>
            </a:r>
          </a:p>
          <a:p>
            <a:pPr algn="ctr" defTabSz="608913" fontAlgn="ctr">
              <a:defRPr/>
            </a:pPr>
            <a:endParaRPr lang="en-US" sz="816" b="1" kern="0">
              <a:solidFill>
                <a:srgbClr val="505050"/>
              </a:solidFill>
              <a:latin typeface="Segoe UI Semilight"/>
            </a:endParaRPr>
          </a:p>
        </p:txBody>
      </p:sp>
      <p:pic>
        <p:nvPicPr>
          <p:cNvPr id="319" name="Picture 9" descr="https://hitrustalliance.net/content/uploads/2015/09/HiTrustLogo.png"/>
          <p:cNvPicPr>
            <a:picLocks noChangeAspect="1" noChangeArrowheads="1"/>
          </p:cNvPicPr>
          <p:nvPr/>
        </p:nvPicPr>
        <p:blipFill>
          <a:blip r:embed="rId38"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484996" y="4580153"/>
            <a:ext cx="613900" cy="255967"/>
          </a:xfrm>
          <a:prstGeom prst="rect">
            <a:avLst/>
          </a:prstGeom>
          <a:noFill/>
          <a:extLst>
            <a:ext uri="{909E8E84-426E-40DD-AFC4-6F175D3DCCD1}">
              <a14:hiddenFill xmlns:a14="http://schemas.microsoft.com/office/drawing/2010/main">
                <a:solidFill>
                  <a:srgbClr val="FFFFFF"/>
                </a:solidFill>
              </a14:hiddenFill>
            </a:ext>
          </a:extLst>
        </p:spPr>
      </p:pic>
      <p:sp>
        <p:nvSpPr>
          <p:cNvPr id="320" name="Rectangle 319"/>
          <p:cNvSpPr/>
          <p:nvPr/>
        </p:nvSpPr>
        <p:spPr>
          <a:xfrm>
            <a:off x="6420041" y="5073750"/>
            <a:ext cx="756846" cy="222186"/>
          </a:xfrm>
          <a:prstGeom prst="rect">
            <a:avLst/>
          </a:prstGeom>
        </p:spPr>
        <p:txBody>
          <a:bodyPr wrap="square">
            <a:spAutoFit/>
          </a:bodyPr>
          <a:lstStyle/>
          <a:p>
            <a:pPr algn="ctr" defTabSz="582215" fontAlgn="ctr">
              <a:defRPr/>
            </a:pPr>
            <a:r>
              <a:rPr lang="en-US" sz="816" b="1" kern="0">
                <a:solidFill>
                  <a:srgbClr val="505050"/>
                </a:solidFill>
                <a:latin typeface="Calibri"/>
              </a:rPr>
              <a:t>HITRUST</a:t>
            </a:r>
          </a:p>
        </p:txBody>
      </p:sp>
      <p:pic>
        <p:nvPicPr>
          <p:cNvPr id="322" name="Picture 321"/>
          <p:cNvPicPr>
            <a:picLocks noChangeAspect="1"/>
          </p:cNvPicPr>
          <p:nvPr/>
        </p:nvPicPr>
        <p:blipFill>
          <a:blip r:embed="rId39" cstate="screen">
            <a:extLst>
              <a:ext uri="{28A0092B-C50C-407E-A947-70E740481C1C}">
                <a14:useLocalDpi xmlns:a14="http://schemas.microsoft.com/office/drawing/2010/main" val="0"/>
              </a:ext>
            </a:extLst>
          </a:blip>
          <a:stretch>
            <a:fillRect/>
          </a:stretch>
        </p:blipFill>
        <p:spPr>
          <a:xfrm>
            <a:off x="9226628" y="4585402"/>
            <a:ext cx="613073" cy="245469"/>
          </a:xfrm>
          <a:prstGeom prst="rect">
            <a:avLst/>
          </a:prstGeom>
        </p:spPr>
      </p:pic>
      <p:sp>
        <p:nvSpPr>
          <p:cNvPr id="323" name="Rectangle 322"/>
          <p:cNvSpPr/>
          <p:nvPr/>
        </p:nvSpPr>
        <p:spPr>
          <a:xfrm>
            <a:off x="9039831" y="5054218"/>
            <a:ext cx="1006286"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IG Toolkit UK</a:t>
            </a:r>
          </a:p>
        </p:txBody>
      </p:sp>
      <p:sp>
        <p:nvSpPr>
          <p:cNvPr id="325" name="Rectangle 324"/>
          <p:cNvSpPr/>
          <p:nvPr/>
        </p:nvSpPr>
        <p:spPr>
          <a:xfrm>
            <a:off x="2834474" y="6308179"/>
            <a:ext cx="467001"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DJCP</a:t>
            </a:r>
          </a:p>
        </p:txBody>
      </p:sp>
      <p:pic>
        <p:nvPicPr>
          <p:cNvPr id="326" name="Picture 325"/>
          <p:cNvPicPr>
            <a:picLocks noChangeAspect="1"/>
          </p:cNvPicPr>
          <p:nvPr/>
        </p:nvPicPr>
        <p:blipFill>
          <a:blip r:embed="rId40" cstate="screen">
            <a:extLst>
              <a:ext uri="{28A0092B-C50C-407E-A947-70E740481C1C}">
                <a14:useLocalDpi xmlns:a14="http://schemas.microsoft.com/office/drawing/2010/main" val="0"/>
              </a:ext>
            </a:extLst>
          </a:blip>
          <a:stretch>
            <a:fillRect/>
          </a:stretch>
        </p:blipFill>
        <p:spPr>
          <a:xfrm>
            <a:off x="2759303" y="5623383"/>
            <a:ext cx="626917" cy="626916"/>
          </a:xfrm>
          <a:prstGeom prst="rect">
            <a:avLst/>
          </a:prstGeom>
        </p:spPr>
      </p:pic>
      <p:pic>
        <p:nvPicPr>
          <p:cNvPr id="328" name="Picture 327"/>
          <p:cNvPicPr>
            <a:picLocks noChangeAspect="1"/>
          </p:cNvPicPr>
          <p:nvPr/>
        </p:nvPicPr>
        <p:blipFill>
          <a:blip r:embed="rId41"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46672" y="3201084"/>
            <a:ext cx="540722" cy="526778"/>
          </a:xfrm>
          <a:prstGeom prst="rect">
            <a:avLst/>
          </a:prstGeom>
        </p:spPr>
      </p:pic>
      <p:sp>
        <p:nvSpPr>
          <p:cNvPr id="329" name="Rectangle 328"/>
          <p:cNvSpPr/>
          <p:nvPr/>
        </p:nvSpPr>
        <p:spPr>
          <a:xfrm>
            <a:off x="9516868" y="3882941"/>
            <a:ext cx="400881" cy="222217"/>
          </a:xfrm>
          <a:prstGeom prst="rect">
            <a:avLst/>
          </a:prstGeom>
        </p:spPr>
        <p:txBody>
          <a:bodyPr wrap="none">
            <a:spAutoFit/>
          </a:bodyPr>
          <a:lstStyle/>
          <a:p>
            <a:pPr algn="ctr" defTabSz="582215" fontAlgn="ctr">
              <a:defRPr/>
            </a:pPr>
            <a:r>
              <a:rPr lang="en-US" sz="816" b="1" kern="0">
                <a:solidFill>
                  <a:srgbClr val="505050"/>
                </a:solidFill>
                <a:latin typeface="Segoe UI Semilight"/>
              </a:rPr>
              <a:t>ITAR</a:t>
            </a:r>
          </a:p>
        </p:txBody>
      </p:sp>
      <p:pic>
        <p:nvPicPr>
          <p:cNvPr id="331" name="Picture 6" descr="image007"/>
          <p:cNvPicPr>
            <a:picLocks noChangeAspect="1" noChangeArrowheads="1"/>
          </p:cNvPicPr>
          <p:nvPr/>
        </p:nvPicPr>
        <p:blipFill>
          <a:blip r:embed="rId42"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8498531" y="3145626"/>
            <a:ext cx="541624" cy="541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2" name="Rectangle 331"/>
          <p:cNvSpPr/>
          <p:nvPr/>
        </p:nvSpPr>
        <p:spPr>
          <a:xfrm>
            <a:off x="8420459" y="3751490"/>
            <a:ext cx="788000"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Section 508 VPAT</a:t>
            </a:r>
          </a:p>
        </p:txBody>
      </p:sp>
      <p:pic>
        <p:nvPicPr>
          <p:cNvPr id="334" name="Picture 333" descr="FedRAMP"/>
          <p:cNvPicPr/>
          <p:nvPr/>
        </p:nvPicPr>
        <p:blipFill>
          <a:blip r:embed="rId43" cstate="screen">
            <a:extLst>
              <a:ext uri="{28A0092B-C50C-407E-A947-70E740481C1C}">
                <a14:useLocalDpi xmlns:a14="http://schemas.microsoft.com/office/drawing/2010/main" val="0"/>
              </a:ext>
            </a:extLst>
          </a:blip>
          <a:srcRect/>
          <a:stretch>
            <a:fillRect/>
          </a:stretch>
        </p:blipFill>
        <p:spPr bwMode="auto">
          <a:xfrm>
            <a:off x="6495944" y="3339212"/>
            <a:ext cx="578704" cy="202837"/>
          </a:xfrm>
          <a:prstGeom prst="rect">
            <a:avLst/>
          </a:prstGeom>
          <a:noFill/>
          <a:ln>
            <a:noFill/>
          </a:ln>
        </p:spPr>
      </p:pic>
      <p:sp>
        <p:nvSpPr>
          <p:cNvPr id="335" name="Rectangle 334"/>
          <p:cNvSpPr/>
          <p:nvPr/>
        </p:nvSpPr>
        <p:spPr>
          <a:xfrm>
            <a:off x="6446706" y="3814261"/>
            <a:ext cx="677182" cy="222217"/>
          </a:xfrm>
          <a:prstGeom prst="rect">
            <a:avLst/>
          </a:prstGeom>
        </p:spPr>
        <p:txBody>
          <a:bodyPr wrap="none">
            <a:spAutoFit/>
          </a:bodyPr>
          <a:lstStyle/>
          <a:p>
            <a:pPr algn="ctr" defTabSz="582215" fontAlgn="ctr">
              <a:defRPr/>
            </a:pPr>
            <a:r>
              <a:rPr lang="en-US" sz="816" b="1" kern="0">
                <a:solidFill>
                  <a:srgbClr val="505050"/>
                </a:solidFill>
                <a:latin typeface="Segoe UI Semilight"/>
              </a:rPr>
              <a:t>SP 800-171</a:t>
            </a:r>
          </a:p>
        </p:txBody>
      </p:sp>
      <p:sp>
        <p:nvSpPr>
          <p:cNvPr id="337" name="Rectangle 336"/>
          <p:cNvSpPr/>
          <p:nvPr/>
        </p:nvSpPr>
        <p:spPr>
          <a:xfrm>
            <a:off x="7504376" y="3814262"/>
            <a:ext cx="662468" cy="222217"/>
          </a:xfrm>
          <a:prstGeom prst="rect">
            <a:avLst/>
          </a:prstGeom>
        </p:spPr>
        <p:txBody>
          <a:bodyPr wrap="none">
            <a:spAutoFit/>
          </a:bodyPr>
          <a:lstStyle/>
          <a:p>
            <a:pPr algn="ctr" defTabSz="582215" fontAlgn="ctr">
              <a:defRPr/>
            </a:pPr>
            <a:r>
              <a:rPr lang="en-US" sz="816" b="1" kern="0">
                <a:solidFill>
                  <a:srgbClr val="505050"/>
                </a:solidFill>
                <a:latin typeface="Segoe UI Semilight"/>
              </a:rPr>
              <a:t>FIPS 140-2</a:t>
            </a:r>
          </a:p>
        </p:txBody>
      </p:sp>
      <p:pic>
        <p:nvPicPr>
          <p:cNvPr id="338" name="Picture 15" descr="http://www.filetransferglossary.com/wp-content/uploads/2011/01/FIPS_140-2_validated_logo.gif"/>
          <p:cNvPicPr>
            <a:picLocks noChangeAspect="1" noChangeArrowheads="1"/>
          </p:cNvPicPr>
          <p:nvPr/>
        </p:nvPicPr>
        <p:blipFill>
          <a:blip r:embed="rId44"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53942" y="3120156"/>
            <a:ext cx="554428" cy="550422"/>
          </a:xfrm>
          <a:prstGeom prst="rect">
            <a:avLst/>
          </a:prstGeom>
          <a:noFill/>
          <a:extLst>
            <a:ext uri="{909E8E84-426E-40DD-AFC4-6F175D3DCCD1}">
              <a14:hiddenFill xmlns:a14="http://schemas.microsoft.com/office/drawing/2010/main">
                <a:solidFill>
                  <a:srgbClr val="FFFFFF"/>
                </a:solidFill>
              </a14:hiddenFill>
            </a:ext>
          </a:extLst>
        </p:spPr>
      </p:pic>
      <p:sp>
        <p:nvSpPr>
          <p:cNvPr id="340" name="Rectangle 339"/>
          <p:cNvSpPr/>
          <p:nvPr/>
        </p:nvSpPr>
        <p:spPr>
          <a:xfrm>
            <a:off x="1862780" y="3751490"/>
            <a:ext cx="968437"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High</a:t>
            </a:r>
          </a:p>
          <a:p>
            <a:pPr algn="ctr" defTabSz="582215" fontAlgn="ctr">
              <a:defRPr/>
            </a:pPr>
            <a:r>
              <a:rPr lang="en-US" sz="816" b="1" kern="0">
                <a:solidFill>
                  <a:srgbClr val="505050"/>
                </a:solidFill>
                <a:latin typeface="Segoe UI Semilight"/>
              </a:rPr>
              <a:t>JAB P-ATO</a:t>
            </a:r>
          </a:p>
        </p:txBody>
      </p:sp>
      <p:pic>
        <p:nvPicPr>
          <p:cNvPr id="341" name="Picture 340"/>
          <p:cNvPicPr>
            <a:picLocks noChangeAspect="1"/>
          </p:cNvPicPr>
          <p:nvPr/>
        </p:nvPicPr>
        <p:blipFill rotWithShape="1">
          <a:blip r:embed="rId45"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2054514" y="3134134"/>
            <a:ext cx="667815" cy="414953"/>
          </a:xfrm>
          <a:prstGeom prst="rect">
            <a:avLst/>
          </a:prstGeom>
        </p:spPr>
      </p:pic>
      <p:sp>
        <p:nvSpPr>
          <p:cNvPr id="343" name="Rectangle 342"/>
          <p:cNvSpPr/>
          <p:nvPr/>
        </p:nvSpPr>
        <p:spPr>
          <a:xfrm>
            <a:off x="10505589" y="3882939"/>
            <a:ext cx="373088" cy="222217"/>
          </a:xfrm>
          <a:prstGeom prst="rect">
            <a:avLst/>
          </a:prstGeom>
        </p:spPr>
        <p:txBody>
          <a:bodyPr wrap="none">
            <a:spAutoFit/>
          </a:bodyPr>
          <a:lstStyle/>
          <a:p>
            <a:pPr algn="ctr" defTabSz="582215" fontAlgn="ctr">
              <a:defRPr/>
            </a:pPr>
            <a:r>
              <a:rPr lang="en-US" sz="816" b="1" kern="0">
                <a:solidFill>
                  <a:srgbClr val="505050"/>
                </a:solidFill>
                <a:latin typeface="Segoe UI Semilight"/>
              </a:rPr>
              <a:t>CJIS</a:t>
            </a:r>
          </a:p>
        </p:txBody>
      </p:sp>
      <p:pic>
        <p:nvPicPr>
          <p:cNvPr id="344" name="Picture 343"/>
          <p:cNvPicPr>
            <a:picLocks noChangeAspect="1"/>
          </p:cNvPicPr>
          <p:nvPr/>
        </p:nvPicPr>
        <p:blipFill>
          <a:blip r:embed="rId46"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06135" y="3205823"/>
            <a:ext cx="532216" cy="552368"/>
          </a:xfrm>
          <a:prstGeom prst="rect">
            <a:avLst/>
          </a:prstGeom>
        </p:spPr>
      </p:pic>
      <p:sp>
        <p:nvSpPr>
          <p:cNvPr id="346" name="Rectangle 345"/>
          <p:cNvSpPr/>
          <p:nvPr/>
        </p:nvSpPr>
        <p:spPr>
          <a:xfrm>
            <a:off x="3131759" y="3806456"/>
            <a:ext cx="726229" cy="350264"/>
          </a:xfrm>
          <a:prstGeom prst="rect">
            <a:avLst/>
          </a:prstGeom>
        </p:spPr>
        <p:txBody>
          <a:bodyPr wrap="none">
            <a:spAutoFit/>
          </a:bodyPr>
          <a:lstStyle/>
          <a:p>
            <a:pPr algn="ctr" defTabSz="582215" fontAlgn="ctr">
              <a:defRPr/>
            </a:pPr>
            <a:r>
              <a:rPr lang="en-US" sz="816" b="1" kern="0">
                <a:solidFill>
                  <a:srgbClr val="505050"/>
                </a:solidFill>
                <a:latin typeface="Segoe UI Semilight"/>
              </a:rPr>
              <a:t>DoD DISA</a:t>
            </a:r>
          </a:p>
          <a:p>
            <a:pPr algn="ctr" defTabSz="582215" fontAlgn="ctr">
              <a:defRPr/>
            </a:pPr>
            <a:r>
              <a:rPr lang="en-US" sz="816" b="1" kern="0">
                <a:solidFill>
                  <a:srgbClr val="505050"/>
                </a:solidFill>
                <a:latin typeface="Segoe UI Semilight"/>
              </a:rPr>
              <a:t>SRG Level 2</a:t>
            </a:r>
          </a:p>
        </p:txBody>
      </p:sp>
      <p:pic>
        <p:nvPicPr>
          <p:cNvPr id="347" name="Picture 346"/>
          <p:cNvPicPr>
            <a:picLocks noChangeAspect="1"/>
          </p:cNvPicPr>
          <p:nvPr/>
        </p:nvPicPr>
        <p:blipFill>
          <a:blip r:embed="rId47" cstate="screen">
            <a:extLst>
              <a:ext uri="{28A0092B-C50C-407E-A947-70E740481C1C}">
                <a14:useLocalDpi xmlns:a14="http://schemas.microsoft.com/office/drawing/2010/main" val="0"/>
              </a:ext>
            </a:extLst>
          </a:blip>
          <a:stretch>
            <a:fillRect/>
          </a:stretch>
        </p:blipFill>
        <p:spPr>
          <a:xfrm>
            <a:off x="3224690" y="3167152"/>
            <a:ext cx="540367" cy="539466"/>
          </a:xfrm>
          <a:prstGeom prst="rect">
            <a:avLst/>
          </a:prstGeom>
        </p:spPr>
      </p:pic>
      <p:sp>
        <p:nvSpPr>
          <p:cNvPr id="349" name="Rectangle 348"/>
          <p:cNvSpPr/>
          <p:nvPr/>
        </p:nvSpPr>
        <p:spPr>
          <a:xfrm>
            <a:off x="4215698" y="3806456"/>
            <a:ext cx="729499" cy="350264"/>
          </a:xfrm>
          <a:prstGeom prst="rect">
            <a:avLst/>
          </a:prstGeom>
        </p:spPr>
        <p:txBody>
          <a:bodyPr wrap="none">
            <a:spAutoFit/>
          </a:bodyPr>
          <a:lstStyle/>
          <a:p>
            <a:pPr algn="ctr" defTabSz="582215" fontAlgn="ctr">
              <a:defRPr/>
            </a:pPr>
            <a:r>
              <a:rPr lang="en-US" sz="816" b="1" kern="0">
                <a:solidFill>
                  <a:srgbClr val="505050"/>
                </a:solidFill>
                <a:latin typeface="Segoe UI Semilight"/>
              </a:rPr>
              <a:t>DoD DISA</a:t>
            </a:r>
          </a:p>
          <a:p>
            <a:pPr algn="ctr" defTabSz="582215" fontAlgn="ctr">
              <a:defRPr/>
            </a:pPr>
            <a:r>
              <a:rPr lang="en-US" sz="816" b="1" kern="0">
                <a:solidFill>
                  <a:srgbClr val="505050"/>
                </a:solidFill>
                <a:latin typeface="Segoe UI Semilight"/>
              </a:rPr>
              <a:t>SRG Level 4</a:t>
            </a:r>
          </a:p>
        </p:txBody>
      </p:sp>
      <p:pic>
        <p:nvPicPr>
          <p:cNvPr id="350" name="Picture 349"/>
          <p:cNvPicPr>
            <a:picLocks noChangeAspect="1"/>
          </p:cNvPicPr>
          <p:nvPr/>
        </p:nvPicPr>
        <p:blipFill>
          <a:blip r:embed="rId47" cstate="screen">
            <a:extLst>
              <a:ext uri="{28A0092B-C50C-407E-A947-70E740481C1C}">
                <a14:useLocalDpi xmlns:a14="http://schemas.microsoft.com/office/drawing/2010/main" val="0"/>
              </a:ext>
            </a:extLst>
          </a:blip>
          <a:stretch>
            <a:fillRect/>
          </a:stretch>
        </p:blipFill>
        <p:spPr>
          <a:xfrm>
            <a:off x="4310263" y="3166538"/>
            <a:ext cx="540365" cy="539466"/>
          </a:xfrm>
          <a:prstGeom prst="rect">
            <a:avLst/>
          </a:prstGeom>
        </p:spPr>
      </p:pic>
      <p:sp>
        <p:nvSpPr>
          <p:cNvPr id="352" name="Rectangle 351"/>
          <p:cNvSpPr/>
          <p:nvPr/>
        </p:nvSpPr>
        <p:spPr>
          <a:xfrm>
            <a:off x="11408527" y="3814260"/>
            <a:ext cx="567643" cy="222217"/>
          </a:xfrm>
          <a:prstGeom prst="rect">
            <a:avLst/>
          </a:prstGeom>
        </p:spPr>
        <p:txBody>
          <a:bodyPr wrap="none">
            <a:spAutoFit/>
          </a:bodyPr>
          <a:lstStyle/>
          <a:p>
            <a:pPr algn="ctr" defTabSz="582215" fontAlgn="ctr">
              <a:defRPr/>
            </a:pPr>
            <a:r>
              <a:rPr lang="en-US" sz="816" b="1" kern="0">
                <a:solidFill>
                  <a:srgbClr val="505050"/>
                </a:solidFill>
                <a:latin typeface="Segoe UI Semilight"/>
              </a:rPr>
              <a:t>IRS 1075</a:t>
            </a:r>
          </a:p>
        </p:txBody>
      </p:sp>
      <p:pic>
        <p:nvPicPr>
          <p:cNvPr id="353" name="Picture 352"/>
          <p:cNvPicPr>
            <a:picLocks noChangeAspect="1"/>
          </p:cNvPicPr>
          <p:nvPr/>
        </p:nvPicPr>
        <p:blipFill>
          <a:blip r:embed="rId48" cstate="screen">
            <a:clrChange>
              <a:clrFrom>
                <a:srgbClr val="FEFFFA"/>
              </a:clrFrom>
              <a:clrTo>
                <a:srgbClr val="FEFFFA">
                  <a:alpha val="0"/>
                </a:srgbClr>
              </a:clrTo>
            </a:clrChange>
            <a:extLst>
              <a:ext uri="{28A0092B-C50C-407E-A947-70E740481C1C}">
                <a14:useLocalDpi xmlns:a14="http://schemas.microsoft.com/office/drawing/2010/main" val="0"/>
              </a:ext>
            </a:extLst>
          </a:blip>
          <a:stretch>
            <a:fillRect/>
          </a:stretch>
        </p:blipFill>
        <p:spPr>
          <a:xfrm>
            <a:off x="11301529" y="3299053"/>
            <a:ext cx="725689" cy="265740"/>
          </a:xfrm>
          <a:prstGeom prst="rect">
            <a:avLst/>
          </a:prstGeom>
        </p:spPr>
      </p:pic>
      <p:sp>
        <p:nvSpPr>
          <p:cNvPr id="355" name="Rectangle 354"/>
          <p:cNvSpPr/>
          <p:nvPr/>
        </p:nvSpPr>
        <p:spPr>
          <a:xfrm>
            <a:off x="5356897" y="3806456"/>
            <a:ext cx="726229" cy="350264"/>
          </a:xfrm>
          <a:prstGeom prst="rect">
            <a:avLst/>
          </a:prstGeom>
        </p:spPr>
        <p:txBody>
          <a:bodyPr wrap="none">
            <a:spAutoFit/>
          </a:bodyPr>
          <a:lstStyle/>
          <a:p>
            <a:pPr algn="ctr" defTabSz="582215" fontAlgn="ctr">
              <a:defRPr/>
            </a:pPr>
            <a:r>
              <a:rPr lang="en-US" sz="816" b="1" kern="0">
                <a:solidFill>
                  <a:srgbClr val="505050"/>
                </a:solidFill>
                <a:latin typeface="Segoe UI Semilight"/>
              </a:rPr>
              <a:t>DoD DISA</a:t>
            </a:r>
          </a:p>
          <a:p>
            <a:pPr algn="ctr" defTabSz="582215" fontAlgn="ctr">
              <a:defRPr/>
            </a:pPr>
            <a:r>
              <a:rPr lang="en-US" sz="816" b="1" kern="0">
                <a:solidFill>
                  <a:srgbClr val="505050"/>
                </a:solidFill>
                <a:latin typeface="Segoe UI Semilight"/>
              </a:rPr>
              <a:t>SRG Level 5</a:t>
            </a:r>
          </a:p>
        </p:txBody>
      </p:sp>
      <p:pic>
        <p:nvPicPr>
          <p:cNvPr id="356" name="Picture 355"/>
          <p:cNvPicPr>
            <a:picLocks noChangeAspect="1"/>
          </p:cNvPicPr>
          <p:nvPr/>
        </p:nvPicPr>
        <p:blipFill>
          <a:blip r:embed="rId47" cstate="screen">
            <a:extLst>
              <a:ext uri="{28A0092B-C50C-407E-A947-70E740481C1C}">
                <a14:useLocalDpi xmlns:a14="http://schemas.microsoft.com/office/drawing/2010/main" val="0"/>
              </a:ext>
            </a:extLst>
          </a:blip>
          <a:stretch>
            <a:fillRect/>
          </a:stretch>
        </p:blipFill>
        <p:spPr>
          <a:xfrm>
            <a:off x="5449828" y="3169533"/>
            <a:ext cx="540367" cy="539466"/>
          </a:xfrm>
          <a:prstGeom prst="rect">
            <a:avLst/>
          </a:prstGeom>
        </p:spPr>
      </p:pic>
      <p:pic>
        <p:nvPicPr>
          <p:cNvPr id="358" name="Picture 357"/>
          <p:cNvPicPr>
            <a:picLocks noChangeAspect="1"/>
          </p:cNvPicPr>
          <p:nvPr/>
        </p:nvPicPr>
        <p:blipFill rotWithShape="1">
          <a:blip r:embed="rId45"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849105" y="3134134"/>
            <a:ext cx="667815" cy="414953"/>
          </a:xfrm>
          <a:prstGeom prst="rect">
            <a:avLst/>
          </a:prstGeom>
        </p:spPr>
      </p:pic>
      <p:sp>
        <p:nvSpPr>
          <p:cNvPr id="359" name="Rectangle 358"/>
          <p:cNvSpPr/>
          <p:nvPr/>
        </p:nvSpPr>
        <p:spPr>
          <a:xfrm>
            <a:off x="696389" y="3751490"/>
            <a:ext cx="968437"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Moderate</a:t>
            </a:r>
          </a:p>
          <a:p>
            <a:pPr algn="ctr" defTabSz="582215" fontAlgn="ctr">
              <a:defRPr/>
            </a:pPr>
            <a:r>
              <a:rPr lang="en-US" sz="816" b="1" kern="0">
                <a:solidFill>
                  <a:srgbClr val="505050"/>
                </a:solidFill>
                <a:latin typeface="Segoe UI Semilight"/>
              </a:rPr>
              <a:t>JAB P-ATO</a:t>
            </a:r>
          </a:p>
        </p:txBody>
      </p:sp>
      <p:pic>
        <p:nvPicPr>
          <p:cNvPr id="361"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86143" y="1952638"/>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362" name="Rectangle 361"/>
          <p:cNvSpPr/>
          <p:nvPr/>
        </p:nvSpPr>
        <p:spPr>
          <a:xfrm>
            <a:off x="3195825" y="2606755"/>
            <a:ext cx="578520"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27017</a:t>
            </a:r>
          </a:p>
        </p:txBody>
      </p:sp>
      <p:sp>
        <p:nvSpPr>
          <p:cNvPr id="364" name="Rectangle 363"/>
          <p:cNvSpPr/>
          <p:nvPr/>
        </p:nvSpPr>
        <p:spPr bwMode="auto">
          <a:xfrm>
            <a:off x="174332" y="1793417"/>
            <a:ext cx="418380"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224" b="1" kern="0">
                <a:solidFill>
                  <a:srgbClr val="00B6F0"/>
                </a:solidFill>
                <a:latin typeface="Segoe UI"/>
                <a:cs typeface="Segoe UI Semibold" panose="020B0702040204020203" pitchFamily="34" charset="0"/>
              </a:rPr>
              <a:t>GLOBAL</a:t>
            </a:r>
          </a:p>
        </p:txBody>
      </p:sp>
      <p:cxnSp>
        <p:nvCxnSpPr>
          <p:cNvPr id="365" name="Straight Connector 364"/>
          <p:cNvCxnSpPr/>
          <p:nvPr/>
        </p:nvCxnSpPr>
        <p:spPr>
          <a:xfrm>
            <a:off x="587824" y="1777955"/>
            <a:ext cx="0" cy="1014727"/>
          </a:xfrm>
          <a:prstGeom prst="line">
            <a:avLst/>
          </a:prstGeom>
          <a:ln w="28575">
            <a:solidFill>
              <a:srgbClr val="00AEE9"/>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7" name="Rectangle 366"/>
          <p:cNvSpPr/>
          <p:nvPr/>
        </p:nvSpPr>
        <p:spPr bwMode="auto">
          <a:xfrm>
            <a:off x="178203" y="3092902"/>
            <a:ext cx="409957"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32563">
              <a:spcAft>
                <a:spcPts val="1199"/>
              </a:spcAft>
              <a:defRPr/>
            </a:pPr>
            <a:r>
              <a:rPr lang="en-IN" sz="1224" b="1" kern="0">
                <a:solidFill>
                  <a:srgbClr val="0064B7"/>
                </a:solidFill>
                <a:latin typeface="Segoe UI"/>
                <a:cs typeface="Segoe UI Semibold" panose="020B0702040204020203" pitchFamily="34" charset="0"/>
              </a:rPr>
              <a:t>US GOV</a:t>
            </a:r>
          </a:p>
        </p:txBody>
      </p:sp>
      <p:cxnSp>
        <p:nvCxnSpPr>
          <p:cNvPr id="368" name="Straight Connector 367"/>
          <p:cNvCxnSpPr/>
          <p:nvPr/>
        </p:nvCxnSpPr>
        <p:spPr>
          <a:xfrm>
            <a:off x="587824" y="3077440"/>
            <a:ext cx="0" cy="1014727"/>
          </a:xfrm>
          <a:prstGeom prst="line">
            <a:avLst/>
          </a:prstGeom>
          <a:ln w="28575">
            <a:solidFill>
              <a:srgbClr val="0064B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0" name="Rectangle 369"/>
          <p:cNvSpPr/>
          <p:nvPr/>
        </p:nvSpPr>
        <p:spPr bwMode="auto">
          <a:xfrm>
            <a:off x="174333" y="4375984"/>
            <a:ext cx="418380"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224" b="1" kern="0">
                <a:solidFill>
                  <a:srgbClr val="00327A"/>
                </a:solidFill>
                <a:latin typeface="Segoe UI"/>
                <a:cs typeface="Segoe UI Semibold" panose="020B0702040204020203" pitchFamily="34" charset="0"/>
              </a:rPr>
              <a:t>INDUSTRY</a:t>
            </a:r>
          </a:p>
        </p:txBody>
      </p:sp>
      <p:cxnSp>
        <p:nvCxnSpPr>
          <p:cNvPr id="371" name="Straight Connector 370"/>
          <p:cNvCxnSpPr/>
          <p:nvPr/>
        </p:nvCxnSpPr>
        <p:spPr>
          <a:xfrm>
            <a:off x="587824" y="4360522"/>
            <a:ext cx="0" cy="1014727"/>
          </a:xfrm>
          <a:prstGeom prst="line">
            <a:avLst/>
          </a:prstGeom>
          <a:ln w="28575">
            <a:solidFill>
              <a:srgbClr val="00327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3" name="Rectangle 372"/>
          <p:cNvSpPr/>
          <p:nvPr/>
        </p:nvSpPr>
        <p:spPr bwMode="auto">
          <a:xfrm>
            <a:off x="178535" y="5699930"/>
            <a:ext cx="409289"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32563">
              <a:spcAft>
                <a:spcPts val="1199"/>
              </a:spcAft>
              <a:defRPr/>
            </a:pPr>
            <a:r>
              <a:rPr lang="en-IN" sz="1224" b="1" kern="0">
                <a:solidFill>
                  <a:srgbClr val="001F50"/>
                </a:solidFill>
                <a:latin typeface="Segoe UI"/>
                <a:cs typeface="Segoe UI Semibold" panose="020B0702040204020203" pitchFamily="34" charset="0"/>
              </a:rPr>
              <a:t>REGIONAL</a:t>
            </a:r>
          </a:p>
        </p:txBody>
      </p:sp>
      <p:cxnSp>
        <p:nvCxnSpPr>
          <p:cNvPr id="374" name="Straight Connector 373"/>
          <p:cNvCxnSpPr/>
          <p:nvPr/>
        </p:nvCxnSpPr>
        <p:spPr>
          <a:xfrm>
            <a:off x="587824" y="5684468"/>
            <a:ext cx="0" cy="1014727"/>
          </a:xfrm>
          <a:prstGeom prst="line">
            <a:avLst/>
          </a:prstGeom>
          <a:ln w="28575">
            <a:solidFill>
              <a:srgbClr val="001F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flipV="1">
            <a:off x="717026" y="2964032"/>
            <a:ext cx="11399726" cy="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8" name="Straight Connector 387"/>
          <p:cNvCxnSpPr/>
          <p:nvPr/>
        </p:nvCxnSpPr>
        <p:spPr>
          <a:xfrm flipV="1">
            <a:off x="717026" y="4248055"/>
            <a:ext cx="11399726" cy="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flipV="1">
            <a:off x="717026" y="5517902"/>
            <a:ext cx="11399726" cy="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7885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499724c5135ae293be3a8991b37438206f5e9d"/>
</p:tagLst>
</file>

<file path=ppt/tags/tag2.xml><?xml version="1.0" encoding="utf-8"?>
<p:tagLst xmlns:a="http://schemas.openxmlformats.org/drawingml/2006/main" xmlns:r="http://schemas.openxmlformats.org/officeDocument/2006/relationships" xmlns:p="http://schemas.openxmlformats.org/presentationml/2006/main">
  <p:tag name="TIMING" val="|11.3|1.4|19.4|4.3|4.3"/>
</p:tagLst>
</file>

<file path=ppt/tags/tag3.xml><?xml version="1.0" encoding="utf-8"?>
<p:tagLst xmlns:a="http://schemas.openxmlformats.org/drawingml/2006/main" xmlns:r="http://schemas.openxmlformats.org/officeDocument/2006/relationships" xmlns:p="http://schemas.openxmlformats.org/presentationml/2006/main">
  <p:tag name="TIMING" val="|11.3|4.6|4|6.7|22.1|8.2|6|2.7|8.2"/>
</p:tagLst>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Windows Azur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9CC3E5"/>
      </a:accent4>
      <a:accent5>
        <a:srgbClr val="4472C4"/>
      </a:accent5>
      <a:accent6>
        <a:srgbClr val="70AD47"/>
      </a:accent6>
      <a:hlink>
        <a:srgbClr val="FFC000"/>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SI Architect Workshop Template" id="{34FE2015-F8B1-44E3-A306-576A238D5216}" vid="{D10C668E-BD7E-4CF4-8C8E-45108D42EC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4553072-E538-48C4-90FC-3653F32D67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www.w3.org/XML/1998/namespace"/>
    <ds:schemaRef ds:uri="http://schemas.microsoft.com/office/2006/documentManagement/types"/>
    <ds:schemaRef ds:uri="http://purl.org/dc/dcmitype/"/>
    <ds:schemaRef ds:uri="630a2e83-186a-4a0f-ab27-bee8a8096abc"/>
    <ds:schemaRef ds:uri="http://purl.org/dc/terms/"/>
    <ds:schemaRef ds:uri="http://purl.org/dc/elements/1.1/"/>
    <ds:schemaRef ds:uri="http://schemas.microsoft.com/office/infopath/2007/PartnerControl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Brand_template_16-9_Edu_DARK_Purple_2016_1</Template>
  <TotalTime>0</TotalTime>
  <Words>2145</Words>
  <Application>Microsoft Office PowerPoint</Application>
  <PresentationFormat>Benutzerdefiniert</PresentationFormat>
  <Paragraphs>514</Paragraphs>
  <Slides>34</Slides>
  <Notes>34</Notes>
  <HiddenSlides>4</HiddenSlides>
  <MMClips>0</MMClips>
  <ScaleCrop>false</ScaleCrop>
  <HeadingPairs>
    <vt:vector size="6" baseType="variant">
      <vt:variant>
        <vt:lpstr>Verwendete Schriftarten</vt:lpstr>
      </vt:variant>
      <vt:variant>
        <vt:i4>14</vt:i4>
      </vt:variant>
      <vt:variant>
        <vt:lpstr>Design</vt:lpstr>
      </vt:variant>
      <vt:variant>
        <vt:i4>3</vt:i4>
      </vt:variant>
      <vt:variant>
        <vt:lpstr>Folientitel</vt:lpstr>
      </vt:variant>
      <vt:variant>
        <vt:i4>34</vt:i4>
      </vt:variant>
    </vt:vector>
  </HeadingPairs>
  <TitlesOfParts>
    <vt:vector size="51" baseType="lpstr">
      <vt:lpstr>MS PGothic</vt:lpstr>
      <vt:lpstr>MS PGothic</vt:lpstr>
      <vt:lpstr>Adobe Gothic Std B</vt:lpstr>
      <vt:lpstr>Arial</vt:lpstr>
      <vt:lpstr>Calibri</vt:lpstr>
      <vt:lpstr>Consolas</vt:lpstr>
      <vt:lpstr>Courier New</vt:lpstr>
      <vt:lpstr>Gill Sans</vt:lpstr>
      <vt:lpstr>Segoe UI</vt:lpstr>
      <vt:lpstr>Segoe UI Light</vt:lpstr>
      <vt:lpstr>Segoe UI Semibold</vt:lpstr>
      <vt:lpstr>Segoe UI Semilight</vt:lpstr>
      <vt:lpstr>Wingdings</vt:lpstr>
      <vt:lpstr>ヒラギノ角ゴ ProN W3</vt:lpstr>
      <vt:lpstr>WHITE TEMPLATE</vt:lpstr>
      <vt:lpstr>COLOR TEMPLATE</vt:lpstr>
      <vt:lpstr>Windows Azure</vt:lpstr>
      <vt:lpstr>Welcome and Overview</vt:lpstr>
      <vt:lpstr>LOCAL SUB INTRO (Optional)</vt:lpstr>
      <vt:lpstr>Quick Introduction</vt:lpstr>
      <vt:lpstr>Course Goals</vt:lpstr>
      <vt:lpstr>PowerPoint-Präsentation</vt:lpstr>
      <vt:lpstr>PowerPoint-Präsentation</vt:lpstr>
      <vt:lpstr>PowerPoint-Präsentation</vt:lpstr>
      <vt:lpstr>PowerPoint-Präsentation</vt:lpstr>
      <vt:lpstr>Comply with industry and regional requirements</vt:lpstr>
      <vt:lpstr>PowerPoint-Präsentation</vt:lpstr>
      <vt:lpstr>PowerPoint-Präsentation</vt:lpstr>
      <vt:lpstr>Build and innovate with choice and flexibility</vt:lpstr>
      <vt:lpstr>Azure &amp; Office 365 2-Day DevCamp</vt:lpstr>
      <vt:lpstr>https://aka.ms/azcat-devcamp</vt:lpstr>
      <vt:lpstr>Course Agenda</vt:lpstr>
      <vt:lpstr>Hands on labs</vt:lpstr>
      <vt:lpstr>Day 1 – Detailed Agenda</vt:lpstr>
      <vt:lpstr>Day 2 – Detailed Agenda</vt:lpstr>
      <vt:lpstr>Intro to Scenario</vt:lpstr>
      <vt:lpstr>Demo</vt:lpstr>
      <vt:lpstr>City Power &amp; Light Outage Incident Tracker</vt:lpstr>
      <vt:lpstr>Screenshots</vt:lpstr>
      <vt:lpstr>City Power &amp; Light App Architecture</vt:lpstr>
      <vt:lpstr>Services Covered in this DevCamp</vt:lpstr>
      <vt:lpstr>Hands On Labs</vt:lpstr>
      <vt:lpstr>HOL 1: Setting up your developer environment</vt:lpstr>
      <vt:lpstr>HOL 2: Building modern cloud apps</vt:lpstr>
      <vt:lpstr>HOL 3: Identity with Azure AD and Office 365 APIs</vt:lpstr>
      <vt:lpstr>HOL 4: DevOps with Azure and VSTS</vt:lpstr>
      <vt:lpstr>HOL 5: Infrastructure as code with (ARM)</vt:lpstr>
      <vt:lpstr>HOL 6: Monitoring applications with App Insights  </vt:lpstr>
      <vt:lpstr>HOL 7 – Cognitive Services and Bots</vt:lpstr>
      <vt:lpstr>HOL 8 – Power BI / IOT</vt:lpstr>
      <vt:lpstr>PowerPoint-Präsentation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Steven Follis</dc:creator>
  <cp:keywords/>
  <dc:description>Template: Maryfj_x000d_
Formatting: _x000d_
Audience Type:</dc:description>
  <cp:lastModifiedBy>Senaj Lelic</cp:lastModifiedBy>
  <cp:revision>99</cp:revision>
  <dcterms:created xsi:type="dcterms:W3CDTF">2016-10-04T22:06:48Z</dcterms:created>
  <dcterms:modified xsi:type="dcterms:W3CDTF">2018-02-12T11:10:01Z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Owner">
    <vt:lpwstr>ivega@microsoft.com</vt:lpwstr>
  </property>
  <property fmtid="{D5CDD505-2E9C-101B-9397-08002B2CF9AE}" pid="18" name="MSIP_Label_f42aa342-8706-4288-bd11-ebb85995028c_SetDate">
    <vt:lpwstr>2017-10-03T10:17:15.1673576+11:00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